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62"/>
  </p:notesMasterIdLst>
  <p:sldIdLst>
    <p:sldId id="282" r:id="rId4"/>
    <p:sldId id="269" r:id="rId5"/>
    <p:sldId id="317" r:id="rId6"/>
    <p:sldId id="257" r:id="rId7"/>
    <p:sldId id="318" r:id="rId8"/>
    <p:sldId id="258" r:id="rId9"/>
    <p:sldId id="270" r:id="rId10"/>
    <p:sldId id="259" r:id="rId11"/>
    <p:sldId id="312" r:id="rId12"/>
    <p:sldId id="313" r:id="rId13"/>
    <p:sldId id="283" r:id="rId14"/>
    <p:sldId id="271" r:id="rId15"/>
    <p:sldId id="279" r:id="rId16"/>
    <p:sldId id="315" r:id="rId17"/>
    <p:sldId id="281" r:id="rId18"/>
    <p:sldId id="314" r:id="rId19"/>
    <p:sldId id="292" r:id="rId20"/>
    <p:sldId id="276" r:id="rId21"/>
    <p:sldId id="273" r:id="rId22"/>
    <p:sldId id="277" r:id="rId23"/>
    <p:sldId id="278" r:id="rId24"/>
    <p:sldId id="284" r:id="rId25"/>
    <p:sldId id="294" r:id="rId26"/>
    <p:sldId id="295" r:id="rId27"/>
    <p:sldId id="296" r:id="rId28"/>
    <p:sldId id="319" r:id="rId29"/>
    <p:sldId id="297" r:id="rId30"/>
    <p:sldId id="260" r:id="rId31"/>
    <p:sldId id="299" r:id="rId32"/>
    <p:sldId id="261" r:id="rId33"/>
    <p:sldId id="285" r:id="rId34"/>
    <p:sldId id="287" r:id="rId35"/>
    <p:sldId id="288" r:id="rId36"/>
    <p:sldId id="289" r:id="rId37"/>
    <p:sldId id="290" r:id="rId38"/>
    <p:sldId id="291" r:id="rId39"/>
    <p:sldId id="286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272" r:id="rId54"/>
    <p:sldId id="262" r:id="rId55"/>
    <p:sldId id="263" r:id="rId56"/>
    <p:sldId id="275" r:id="rId57"/>
    <p:sldId id="265" r:id="rId58"/>
    <p:sldId id="266" r:id="rId59"/>
    <p:sldId id="267" r:id="rId60"/>
    <p:sldId id="268" r:id="rId6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79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7" autoAdjust="0"/>
    <p:restoredTop sz="95755"/>
  </p:normalViewPr>
  <p:slideViewPr>
    <p:cSldViewPr snapToGrid="0" snapToObjects="1">
      <p:cViewPr>
        <p:scale>
          <a:sx n="66" d="100"/>
          <a:sy n="66" d="100"/>
        </p:scale>
        <p:origin x="1734" y="10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DD126-3AF0-4D10-910D-064A579DF25B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DD292-49D8-42AA-B0F2-538169E00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53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-tsang.medium.com/review-inception-v3-1st-runner-up-image-classification-in-ilsvrc-2015-17915421f77c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17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objective associated with this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hard-label 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image, the hard label associated with the teacher may change depending on the specific data augmentation.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choice is better than the traditional one, while being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parameter-free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 simpler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teacher prediction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plays the same role as the true label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label can still be converted to soft label using label smoothing (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Inception-v3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in this paper, authors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smooth pseudo-labels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provided by the teacher (e.g., in hard distillation).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new distillation token is included.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interacts with the class and patch tokens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 self-attention layers.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distillation token is employed in a similar fashion as the class token, except that on output of the network its objective is to reproduce the (hard) label predicted by the teacher, instead of true label.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distillation tokens input to the transformers are learned by back-propagation.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distillation embedding allows the model to learn from the output of the teacher, as in a regular distillation.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686C5E-4DEC-4645-8188-E94DE378AC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07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E3B79-0500-D649-90C1-019E93C0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40CBC7-CF50-2A48-A5EE-73459E72F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A470-542D-E143-A263-D65D3306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005A2-6F92-E64D-8A77-92C09DC4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2825F-2500-AA46-A5DE-8FC9F6BE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6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21D7A-3B72-AF47-AD59-ED4636BF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79EA07-D792-9248-86E7-60BB75B7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F54B4-6F66-C94C-8E5E-BFEC07EE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248349-4DA1-5443-88F7-B199804A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C6B6E3-E85E-3947-A0CB-EE2417AC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CA72E3-8237-BF4E-AD88-632880363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36EBCF-9AC8-DB4A-8F23-DCBD7568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E9BD3A-DB09-FC47-9439-7173213E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84376-2A17-7A4C-B095-EF23DC345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CE835D-CE75-2246-92E8-D00BC4A7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3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03DB-C1B7-BB4E-AEF4-4AA0CB6F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1AE338-C1D4-F646-AB07-ED5E98C70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87DA06-D88C-DF4A-9674-2BA42B6A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8F74C3-20E3-FD42-96A4-D24F38D9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1BD5FF-6E90-6C4A-98B7-20A1EF57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428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5A18-18FA-E645-9A11-AD12247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EEC29-4110-3142-873F-1D66A69DA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4B426-980F-3142-BA52-03093B77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BED5E-1DFE-794E-9421-01BF5A50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54E4B-AAAF-CD45-BCA5-D633BCEC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1751-2ED3-6F41-B46E-B84537BBF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69-68C4-F645-A25D-188D0ADBA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5B797-55FF-254E-AF1F-97EA774B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9DDEA-7F6A-7341-9D71-D139F498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014D32-0A70-D547-AAC0-2DB6D319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C4B84-6581-DD48-BF5B-E776B61C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BBFCB-15B7-F14C-BD09-618C127B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24FF57-37D4-2B40-8B85-91A6949D6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0434B3-6FBB-764F-954D-C7AC2614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E0BD09-AEF9-8148-970C-32BE7D0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5DB51-D32D-654C-9EF6-D325F49D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75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1DC8C-66CA-2F4A-9AC9-67F05D3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41506-3A5F-134A-8780-954F34CA2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741E26-0ACF-CF4F-A2A2-5652335B8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DD34EC-514E-7F4B-80AC-07B50F61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213C39-A467-7B47-A11C-1EAC69CC2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3EED01-F5CB-6640-815A-3B611CF8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4BBF52-4393-C044-8379-22E6EE74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373BC74-C054-7A4A-A8BD-DD95DB4B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6D3F9-A2D0-F540-803F-5B3F1F79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F49B1F-F153-F746-AB1C-D22CC55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B3DCED-91F8-5645-8E36-EBD11DD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685CB7-6F0C-F34B-9E4A-CD109E28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9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B41091-1165-EF43-BF01-4060A870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094B58F-0300-4643-AB82-90CDB390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C43C4-1171-564F-8B70-B6D32F8A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26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FE44E-20D3-E146-8AC7-B21D4773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CE9B28-107B-0541-89C0-403A2725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581B4C-7BD7-AB41-8083-C4B1D434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A4025-EEAB-A646-938B-2955B9F8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44D7A-9AC1-9344-99A9-F36A0CC3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E18F00-0F2C-0741-AD96-384AE8A1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4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3BCD9-D698-8C4E-8064-92BF8A11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8B409E-EF4B-664E-9F44-36CDF3B5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054AB8-C50A-8C45-BFB7-A9D5CE8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0B6220-9DCC-904A-B1F4-8A68FE3D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CEC2D-363C-4743-8BD1-F6B5F10F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4C532-48CF-D647-AFDA-C9B12CE2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59BEE7-C0B5-854E-9E1F-19F839C49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9E255-917E-6446-84C4-9CBF73DDF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8C4B2E-076C-6847-950A-2C3A8D16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1197FC-C53D-064E-B68C-87E141B9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9617FE-591B-CC4B-8AA8-F14D61D2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58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85ACE-BBC4-F24F-BCF3-719DC39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DD3761-C97C-AA40-846C-37896EC5A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14F9B6-3B2C-7944-8CCF-831B1059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EB22A4-13C4-C84B-A988-E03ED9AD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092E62-EAF9-1641-8B6F-E2CEAA18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02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7C227E-1AAB-5245-9970-780EAD1B7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29FFE-2952-B243-A729-ED3EC1490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9140E8-0AB8-5342-BFF4-64420DD7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FD13E5-F0F6-C246-B93C-360FD555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C0566-7342-4E40-AB47-A0033C57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71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15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39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092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229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49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1843E-862A-C641-A79C-8B3543F4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DB211-BB36-E14E-9555-C18EF033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DB77D-C3D9-5D48-B24A-138FE99E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5FC4C2-7584-674C-8229-113034B1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61C87-F8B3-E048-8462-C6930AC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87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180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23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BCD94-5F89-274A-A076-80DE93A3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B682F-3026-9642-8DE5-910340BC7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FCC1C-C5DC-954F-9C2C-C0090D33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1EA788-B17D-B74B-B4D3-873E6E9B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ECF90E-EECB-654D-8454-B268008B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CFE1B8-BA7F-DA4E-8140-0E1D6B25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07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3D4F1-6694-3A42-ABCD-F1DC66C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7CFDB1-8C47-A943-A045-2FF780F0B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0AB81-6E3E-144C-9E69-CC63BD817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6E86BF-5999-B34B-9AA6-D188241459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1FA3BF-218C-A04F-A420-76F6A6BB7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9495BE-765E-4B48-8A53-E2FDD63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3FE7FA-9800-CD4B-A1A4-DF988F02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F629CD-84A2-5249-ADF6-A3B73218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6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A46F0-4BA6-7946-8D18-A530214D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F67559-EA1B-8047-94D6-1E8E5CD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61CA60-B210-E344-BD7B-5F753C1F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A54F4E-3DB3-EC43-A748-F280145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35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A1379E-285B-654B-BF8E-B878E147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CFE5AC-3B84-6A47-97A0-8A954C5D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C032AA-2F87-6543-8C6B-7CE97CCD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55AF6-9A52-3441-BB6E-C9F9B301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B36985-7F04-B143-8B37-F02A965D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7F2E49-3C7E-084C-B19E-42671CB1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4CE952-5018-6440-82EB-E45C6219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6764D7-109F-184B-BC2D-6BBD0CA4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8EDD39-C3C6-AC46-A540-C388A8CE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77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13F1A-C8D5-A642-B820-E721DA4F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6275F-E87A-D443-A2FF-31D56F129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DD9D9-DA6B-7849-ABC9-2CD7AAC2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DDFB4E-AB33-5245-AA32-263EBAB3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3A220D-CF57-404E-B9A2-AA055016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2C9892-5F8A-9646-9FCE-75166F01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FDCDF-4ACE-F84C-8924-F04544E6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331DD0-4E40-2C44-9BAD-551B8205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DADBF8-3A66-4C41-8276-98B6F9432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3791-609A-BA4F-85E7-775ECC5AEB58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60DD1-6D98-6F44-8AB6-1F91E57CC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001B6-75BC-2D45-8411-E6886324D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CB33-6797-5944-B7A5-67B535C39E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46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B2E78-212E-7741-A306-D56CE918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D465D-1E55-A241-8B0C-5D73AD2EA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1D738E-AA72-1448-BFBE-63DA8B9E7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21ED73-FD05-6C40-A790-5064AF2FF744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5EEA6-E6D8-3D4C-9003-704D71BB2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8AC44-C4C6-354E-953C-E12F70462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3146E-EB30-254F-B4E6-05B94F814A7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7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1FABD-5F9B-4BF6-8B98-1FB95264E42A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18.11.2025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DA584E-C1F4-4609-9084-3760B1E73A4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39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sh-tsang.medium.com/brief-review-rectified-linear-units-improve-restricted-boltzmann-machines-43724ede3ec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h-tsang.medium.com/review-model-distillation-distilling-the-knowledge-in-a-neural-network-image-classification-48ce0c81618a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itu-opensource/T2T-Vi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eepschool.ru/category/cv/" TargetMode="External"/><Relationship Id="rId13" Type="http://schemas.openxmlformats.org/officeDocument/2006/relationships/hyperlink" Target="https://t.me/c/2445031628/3/1623" TargetMode="External"/><Relationship Id="rId3" Type="http://schemas.openxmlformats.org/officeDocument/2006/relationships/hyperlink" Target="https://habr.com/ru/articles/896594/?ysclid=mhdor12eqh148088450" TargetMode="External"/><Relationship Id="rId7" Type="http://schemas.openxmlformats.org/officeDocument/2006/relationships/hyperlink" Target="https://pytorch.org/blog/a-primer-on-llm-post-training/" TargetMode="External"/><Relationship Id="rId12" Type="http://schemas.openxmlformats.org/officeDocument/2006/relationships/hyperlink" Target="https://huggingface.co/blog/lora-fast" TargetMode="External"/><Relationship Id="rId2" Type="http://schemas.openxmlformats.org/officeDocument/2006/relationships/hyperlink" Target="https://dzen.ru/a/Z9ma4LdbvhFdvdbs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eletype.in/@roma_cv/zagOtthBQSH" TargetMode="External"/><Relationship Id="rId11" Type="http://schemas.openxmlformats.org/officeDocument/2006/relationships/hyperlink" Target="https://github.com/GeeeekExplorer/nano-vllm" TargetMode="External"/><Relationship Id="rId5" Type="http://schemas.openxmlformats.org/officeDocument/2006/relationships/hyperlink" Target="https://github.com/EPC-MSU/EduNet-lectures/blob/dev-2.3/out/L10_Transformers.ipynb" TargetMode="External"/><Relationship Id="rId10" Type="http://schemas.openxmlformats.org/officeDocument/2006/relationships/hyperlink" Target="https://blog.deepschool.ru/category/dl/" TargetMode="External"/><Relationship Id="rId4" Type="http://schemas.openxmlformats.org/officeDocument/2006/relationships/hyperlink" Target="https://habr.com/ru/articles/935726/" TargetMode="External"/><Relationship Id="rId9" Type="http://schemas.openxmlformats.org/officeDocument/2006/relationships/hyperlink" Target="https://blog.deepschool.ru/category/architecture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eeekExplorer/nano-vllm" TargetMode="External"/><Relationship Id="rId3" Type="http://schemas.openxmlformats.org/officeDocument/2006/relationships/hyperlink" Target="https://huggingface.co/papers/2506.17930" TargetMode="External"/><Relationship Id="rId7" Type="http://schemas.openxmlformats.org/officeDocument/2006/relationships/hyperlink" Target="https://visionbook.mit.edu/" TargetMode="External"/><Relationship Id="rId2" Type="http://schemas.openxmlformats.org/officeDocument/2006/relationships/hyperlink" Target="https://blog.deepschool.ru/cv/kto-za-rulyom-transformer/?utm_source=tg&amp;utm_medium=post&amp;utm_campaign=blog-article&amp;utm_content=deepschool&amp;utm_term=who's-driving-transformer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t.me/c/2445031628/3/1344" TargetMode="External"/><Relationship Id="rId5" Type="http://schemas.openxmlformats.org/officeDocument/2006/relationships/hyperlink" Target="https://blog.deepschool.ru/llm/kak-yazykovye-modeli-nauchilis-videt/?utm_source=tg&amp;utm_medium=post&amp;utm_campaign=blog-article&amp;utm_content=deepschool&amp;utm_term=multimodal-llm-part-1" TargetMode="External"/><Relationship Id="rId4" Type="http://schemas.openxmlformats.org/officeDocument/2006/relationships/hyperlink" Target="https://github.com/unsplash/datasets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cikk-ds/cv-rocket" TargetMode="External"/><Relationship Id="rId13" Type="http://schemas.openxmlformats.org/officeDocument/2006/relationships/hyperlink" Target="https://github.com/sovit-123/fasterrcnn-pytorch-training-pipeline" TargetMode="External"/><Relationship Id="rId18" Type="http://schemas.openxmlformats.org/officeDocument/2006/relationships/hyperlink" Target="https://cs231n.stanford.edu/slides/2024/" TargetMode="External"/><Relationship Id="rId3" Type="http://schemas.openxmlformats.org/officeDocument/2006/relationships/hyperlink" Target="https://blog.deepschool.ru/cv/masked-image-modeling/?utm_source=tg&amp;utm_medium=post&amp;utm_campaign=blog-article&amp;utm_content=deepschool&amp;utm_term=digest-may2025" TargetMode="External"/><Relationship Id="rId7" Type="http://schemas.openxmlformats.org/officeDocument/2006/relationships/hyperlink" Target="https://github.com/gracikk-ds/cv-epam-course" TargetMode="External"/><Relationship Id="rId12" Type="http://schemas.openxmlformats.org/officeDocument/2006/relationships/hyperlink" Target="https://github.com/tintn/vision-transformer-from-scratch/blob/main/inspect.ipynb" TargetMode="External"/><Relationship Id="rId17" Type="http://schemas.openxmlformats.org/officeDocument/2006/relationships/hyperlink" Target="https://debuggercafe.com/rt-detr/" TargetMode="External"/><Relationship Id="rId2" Type="http://schemas.openxmlformats.org/officeDocument/2006/relationships/hyperlink" Target="https://huggingface.co/blog/vlms-2025" TargetMode="External"/><Relationship Id="rId16" Type="http://schemas.openxmlformats.org/officeDocument/2006/relationships/hyperlink" Target="https://debuggercafe.com/vision-transformer-from-scratch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gracikk-ds/hw-01-modeling/tree/fb2b1b3f5debff908522b89f014f8e0c8832b8f9" TargetMode="External"/><Relationship Id="rId11" Type="http://schemas.openxmlformats.org/officeDocument/2006/relationships/hyperlink" Target="https://debuggercafe.com/qwen2-vl/" TargetMode="External"/><Relationship Id="rId5" Type="http://schemas.openxmlformats.org/officeDocument/2006/relationships/hyperlink" Target="https://github.com/gracikk-ds/DeepLearningSchool" TargetMode="External"/><Relationship Id="rId15" Type="http://schemas.openxmlformats.org/officeDocument/2006/relationships/hyperlink" Target="https://github.com/sovit-123/vision_transformers" TargetMode="External"/><Relationship Id="rId10" Type="http://schemas.openxmlformats.org/officeDocument/2006/relationships/hyperlink" Target="https://debuggercafe.com/a-mixture-of-foundation-models-for-segmentation-and-detection-tasks/" TargetMode="External"/><Relationship Id="rId4" Type="http://schemas.openxmlformats.org/officeDocument/2006/relationships/hyperlink" Target="https://github.com/NielsRogge/Transformers-Tutorials?tab=readme-ov-file" TargetMode="External"/><Relationship Id="rId9" Type="http://schemas.openxmlformats.org/officeDocument/2006/relationships/hyperlink" Target="https://debuggercafe.com/exploring-fast-segment-anything/" TargetMode="External"/><Relationship Id="rId14" Type="http://schemas.openxmlformats.org/officeDocument/2006/relationships/hyperlink" Target="https://debuggercafe.com/fine-tuning-mask2former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data_light/articles/884726/" TargetMode="External"/><Relationship Id="rId2" Type="http://schemas.openxmlformats.org/officeDocument/2006/relationships/hyperlink" Target="https://habr.com/ru/companies/yandex/articles/886466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keylabs.ai/blog/maximizing-object-detection-yolov8-performance-tips/" TargetMode="External"/><Relationship Id="rId4" Type="http://schemas.openxmlformats.org/officeDocument/2006/relationships/hyperlink" Target="https://habr.com/ru/companies/data_light/articles/855336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3575" y="1868984"/>
            <a:ext cx="10555053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Архитектуры </a:t>
            </a:r>
            <a:r>
              <a:rPr lang="ru-RU" sz="5400" b="1" dirty="0" err="1">
                <a:solidFill>
                  <a:schemeClr val="bg1"/>
                </a:solidFill>
              </a:rPr>
              <a:t>Трансформеры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4065922"/>
            <a:ext cx="106870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архитектуры </a:t>
            </a:r>
            <a:r>
              <a:rPr lang="ru-RU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сверточных</a:t>
            </a:r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нейронных сетей.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1879" y="6488668"/>
            <a:ext cx="4511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https://theaisummer.com/vision-transformer/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71961" y="6488668"/>
            <a:ext cx="44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https://cs231n.github.io/understanding-cnn/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2" name="Picture 4" descr="vit-heads-mean-attention-distance-vs-conv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8" y="3153118"/>
            <a:ext cx="7470105" cy="281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95275" y="72215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Для хорошо обученной </a:t>
            </a:r>
            <a:r>
              <a:rPr lang="en-US" dirty="0" smtClean="0"/>
              <a:t>CNN -</a:t>
            </a:r>
            <a:r>
              <a:rPr lang="ru-RU" dirty="0" smtClean="0"/>
              <a:t> часто демонстрируют хорошие и плавные фильтры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-11340" y="789402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Обратите внимание, что веса первого уровня очень приятные и плавные, что указывает на хорошую конвергенцию сети. Элементы управления цветом и оттенками серого сгруппированы, поскольку </a:t>
            </a:r>
            <a:r>
              <a:rPr lang="ru-RU" dirty="0" err="1"/>
              <a:t>AlexNet</a:t>
            </a:r>
            <a:r>
              <a:rPr lang="ru-RU" dirty="0"/>
              <a:t> содержит два отдельных потока обработки, и очевидным следствием такой архитектуры является то, что один поток обрабатывает высокочастотные элементы управления в оттенках серого, а другой - низкочастотные цветовые элементы.” ~ Курс </a:t>
            </a:r>
            <a:r>
              <a:rPr lang="ru-RU" dirty="0" err="1"/>
              <a:t>Стэнфордского</a:t>
            </a:r>
            <a:r>
              <a:rPr lang="ru-RU" dirty="0"/>
              <a:t> университета по CS231: </a:t>
            </a:r>
            <a:r>
              <a:rPr lang="ru-RU" dirty="0" err="1"/>
              <a:t>Визуализаци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333375" y="10563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Таким образом, автор показал, что ранние представления слоев могут обладать схожими свойствами.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2719" y="860242"/>
            <a:ext cx="120192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В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: максимальное «рецептивное поле» достигается мгновенно — каждый 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пиксель 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уже в первом слое теоретически «видит» все другие 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пиксели.</a:t>
            </a:r>
          </a:p>
          <a:p>
            <a:pPr lvl="1"/>
            <a:r>
              <a:rPr lang="ru-RU" sz="2000" dirty="0" smtClean="0">
                <a:solidFill>
                  <a:schemeClr val="bg1"/>
                </a:solidFill>
              </a:rPr>
              <a:t>Не </a:t>
            </a:r>
            <a:r>
              <a:rPr lang="ru-RU" sz="2000" dirty="0">
                <a:solidFill>
                  <a:schemeClr val="bg1"/>
                </a:solidFill>
              </a:rPr>
              <a:t>все </a:t>
            </a:r>
            <a:r>
              <a:rPr lang="ru-RU" sz="2000" dirty="0" err="1">
                <a:solidFill>
                  <a:schemeClr val="bg1"/>
                </a:solidFill>
              </a:rPr>
              <a:t>attention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heads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действительно используют глобальную информацию. Некоторые </a:t>
            </a:r>
            <a:r>
              <a:rPr lang="ru-RU" sz="2000" dirty="0" err="1">
                <a:solidFill>
                  <a:schemeClr val="bg1"/>
                </a:solidFill>
              </a:rPr>
              <a:t>heads</a:t>
            </a:r>
            <a:r>
              <a:rPr lang="ru-RU" sz="2000" dirty="0">
                <a:solidFill>
                  <a:schemeClr val="bg1"/>
                </a:solidFill>
              </a:rPr>
              <a:t> учатся локально — например, обращая внимание только на ближайшие </a:t>
            </a:r>
            <a:r>
              <a:rPr lang="ru-RU" sz="2000" dirty="0" err="1">
                <a:solidFill>
                  <a:schemeClr val="bg1"/>
                </a:solidFill>
              </a:rPr>
              <a:t>патчи</a:t>
            </a:r>
            <a:r>
              <a:rPr lang="ru-RU" sz="2000" dirty="0">
                <a:solidFill>
                  <a:schemeClr val="bg1"/>
                </a:solidFill>
              </a:rPr>
              <a:t>. Это особенно заметно в ранних слоях.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ystem-ui"/>
              </a:rPr>
              <a:t>Некоторые </a:t>
            </a:r>
            <a:r>
              <a:rPr lang="ru-RU" dirty="0" err="1" smtClean="0">
                <a:solidFill>
                  <a:schemeClr val="bg1"/>
                </a:solidFill>
                <a:latin typeface="system-ui"/>
              </a:rPr>
              <a:t>heads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 имеют малую «дистанцию внимания» → ведут себя как локальные фильтры.</a:t>
            </a:r>
            <a:endParaRPr lang="ru-RU" dirty="0">
              <a:solidFill>
                <a:schemeClr val="bg1"/>
              </a:solidFill>
              <a:latin typeface="system-ui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Другие — глобальные, охватывая всё изображение даже в первом слое.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system-ui"/>
              </a:rPr>
              <a:t>Таким образом,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гибко сочетает локальные и глобальные взаимодействия с самого 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начала.</a:t>
            </a:r>
            <a:endParaRPr lang="ru-RU" dirty="0">
              <a:solidFill>
                <a:schemeClr val="bg1"/>
              </a:solidFill>
              <a:latin typeface="system-ui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b="0" i="0" dirty="0">
              <a:solidFill>
                <a:schemeClr val="bg1"/>
              </a:solidFill>
              <a:effectLst/>
              <a:latin typeface="system-ui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19188" y="5973083"/>
            <a:ext cx="10544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system-ui"/>
              </a:rPr>
              <a:t>«Рецептивное поле» в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— это не фиксированная область, а гибкий, обучаемый механизм внимания, который может быть как локальным, так и глобальным — даже в первом слое.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965163" y="4053483"/>
            <a:ext cx="3982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66812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dirty="0">
                <a:solidFill>
                  <a:schemeClr val="bg1"/>
                </a:solidFill>
              </a:rPr>
              <a:t>Недостатки архитектур-трансформеров: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dirty="0">
                <a:solidFill>
                  <a:schemeClr val="bg1"/>
                </a:solidFill>
              </a:rPr>
              <a:t>для эффективного обучения </a:t>
            </a:r>
            <a:r>
              <a:rPr lang="ru-RU" sz="2000" dirty="0" err="1">
                <a:solidFill>
                  <a:schemeClr val="bg1"/>
                </a:solidFill>
              </a:rPr>
              <a:t>ViT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необходимы большие объемы данных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Иначе модель склонна к переобучению.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ru-RU" sz="2000" b="1" dirty="0">
                <a:solidFill>
                  <a:schemeClr val="bg1"/>
                </a:solidFill>
              </a:rPr>
              <a:t>Вычислительные ресурсы</a:t>
            </a:r>
            <a:r>
              <a:rPr lang="ru-RU" sz="2000" dirty="0">
                <a:solidFill>
                  <a:schemeClr val="bg1"/>
                </a:solidFill>
              </a:rPr>
              <a:t>: </a:t>
            </a:r>
            <a:r>
              <a:rPr lang="ru-RU" sz="2000" dirty="0" err="1">
                <a:solidFill>
                  <a:schemeClr val="bg1"/>
                </a:solidFill>
              </a:rPr>
              <a:t>Трансформеры</a:t>
            </a:r>
            <a:r>
              <a:rPr lang="ru-RU" sz="2000" dirty="0">
                <a:solidFill>
                  <a:schemeClr val="bg1"/>
                </a:solidFill>
              </a:rPr>
              <a:t> имеют куда больше параметров чем </a:t>
            </a:r>
            <a:r>
              <a:rPr lang="en-US" sz="2000" dirty="0">
                <a:solidFill>
                  <a:schemeClr val="bg1"/>
                </a:solidFill>
              </a:rPr>
              <a:t>CNN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bg1"/>
                </a:solidFill>
              </a:rPr>
              <a:t>VIT </a:t>
            </a:r>
            <a:r>
              <a:rPr lang="ru-RU" sz="2000" b="1" dirty="0">
                <a:solidFill>
                  <a:schemeClr val="bg1"/>
                </a:solidFill>
              </a:rPr>
              <a:t> не имеет интуиции для изображений</a:t>
            </a:r>
            <a:r>
              <a:rPr lang="ru-RU" sz="2000" dirty="0">
                <a:solidFill>
                  <a:schemeClr val="bg1"/>
                </a:solidFill>
              </a:rPr>
              <a:t>. Используют гибриды.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39898" y="613267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4458" y="5855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-apple-system"/>
              </a:rPr>
              <a:t>Mean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Distance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является аналогом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receptive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field-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6404687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963248" y="5211842"/>
            <a:ext cx="735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Work Sans"/>
              </a:rPr>
              <a:t>it is better to fine-tune at higher resolutions than pre-training.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4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775499" y="627702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39924" y="735333"/>
                <a:ext cx="6239886" cy="46636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b="1" dirty="0">
                    <a:solidFill>
                      <a:schemeClr val="bg1"/>
                    </a:solidFill>
                  </a:rPr>
                  <a:t>Входное изображение</a:t>
                </a:r>
                <a:r>
                  <a:rPr lang="ru-RU" altLang="ru-RU" sz="2400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4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Разбиение на </a:t>
                </a:r>
                <a:r>
                  <a:rPr lang="ru-RU" sz="2400" b="1" dirty="0" err="1">
                    <a:solidFill>
                      <a:schemeClr val="bg1"/>
                    </a:solidFill>
                  </a:rPr>
                  <a:t>патчи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>
                    <a:solidFill>
                      <a:schemeClr val="bg1"/>
                    </a:solidFill>
                  </a:rPr>
                  <a:t>Размер </a:t>
                </a:r>
                <a:r>
                  <a:rPr lang="ru-RU" altLang="ru-RU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b="1" dirty="0">
                    <a:solidFill>
                      <a:schemeClr val="bg1"/>
                    </a:solidFill>
                  </a:rPr>
                  <a:t>Количество </a:t>
                </a:r>
                <a:r>
                  <a:rPr lang="ru-RU" altLang="ru-RU" b="1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dirty="0" smtClean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Векторизация </a:t>
                </a:r>
                <a:r>
                  <a:rPr lang="ru-RU" altLang="ru-RU" sz="2200" b="1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 </a:t>
                </a:r>
                <a:r>
                  <a:rPr lang="ru-RU" sz="2200" dirty="0">
                    <a:solidFill>
                      <a:schemeClr val="bg1"/>
                    </a:solidFill>
                  </a:rPr>
                  <a:t> каждый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преобразуется в вектор фиксированной </a:t>
                </a:r>
                <a:r>
                  <a:rPr lang="ru-RU" sz="2200" dirty="0" smtClean="0">
                    <a:solidFill>
                      <a:schemeClr val="bg1"/>
                    </a:solidFill>
                  </a:rPr>
                  <a:t>размерности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>
                    <a:solidFill>
                      <a:schemeClr val="bg1"/>
                    </a:solidFill>
                  </a:rPr>
                  <a:t>Линейная проекция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: Встраивание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в заданную размерность</a:t>
                </a:r>
                <a:r>
                  <a:rPr lang="en-US" alt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altLang="ru-RU" sz="2200" i="1" dirty="0">
                  <a:solidFill>
                    <a:schemeClr val="bg1"/>
                  </a:solidFill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200" b="1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b="1" dirty="0">
                    <a:solidFill>
                      <a:schemeClr val="bg1"/>
                    </a:solidFill>
                  </a:rPr>
                  <a:t> класса</a:t>
                </a:r>
                <a:r>
                  <a:rPr lang="ru-RU" altLang="ru-RU" sz="2200" i="1" dirty="0">
                    <a:solidFill>
                      <a:schemeClr val="bg1"/>
                    </a:solidFill>
                  </a:rPr>
                  <a:t>: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добавляется специальный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для агрегации информации</a:t>
                </a:r>
                <a:r>
                  <a:rPr lang="ru-RU" altLang="ru-RU" sz="22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ru-RU" altLang="ru-RU" sz="2200" i="1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39924" y="735333"/>
                <a:ext cx="6239886" cy="4663628"/>
              </a:xfrm>
              <a:prstGeom prst="rect">
                <a:avLst/>
              </a:prstGeom>
              <a:blipFill>
                <a:blip r:embed="rId2"/>
                <a:stretch>
                  <a:fillRect l="-2832" r="-31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142"/>
          <a:stretch/>
        </p:blipFill>
        <p:spPr>
          <a:xfrm>
            <a:off x="6790981" y="2636346"/>
            <a:ext cx="5067300" cy="413312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715817" y="6430916"/>
            <a:ext cx="4749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https://cs231n.stanford.edu/slides/2025/lecture_8.pdf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6218329" y="770792"/>
                <a:ext cx="5639952" cy="1760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Входное изображение размером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224×224×3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 :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Размер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16×16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Количество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N =</a:t>
                </a:r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=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 (224/16)² = 196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Размерность встраивания: </a:t>
                </a:r>
                <a:r>
                  <a:rPr lang="en-US" b="1" dirty="0">
                    <a:solidFill>
                      <a:schemeClr val="bg1"/>
                    </a:solidFill>
                    <a:latin typeface="-apple-system"/>
                  </a:rPr>
                  <a:t>h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 = 768</a:t>
                </a:r>
                <a:endParaRPr lang="ru-RU" dirty="0">
                  <a:solidFill>
                    <a:schemeClr val="bg1"/>
                  </a:solidFill>
                  <a:latin typeface="-apple-system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Итоговая размерность: </a:t>
                </a:r>
                <a:r>
                  <a:rPr lang="ru-RU" b="1" dirty="0">
                    <a:solidFill>
                      <a:schemeClr val="bg1"/>
                    </a:solidFill>
                    <a:latin typeface="-apple-system"/>
                  </a:rPr>
                  <a:t>[197, 768]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 </a:t>
                </a:r>
                <a:r>
                  <a:rPr lang="ru-RU" dirty="0" smtClean="0">
                    <a:solidFill>
                      <a:schemeClr val="bg1"/>
                    </a:solidFill>
                    <a:latin typeface="-apple-system"/>
                  </a:rPr>
                  <a:t/>
                </a:r>
                <a:br>
                  <a:rPr lang="ru-RU" dirty="0" smtClean="0">
                    <a:solidFill>
                      <a:schemeClr val="bg1"/>
                    </a:solidFill>
                    <a:latin typeface="-apple-system"/>
                  </a:rPr>
                </a:br>
                <a:r>
                  <a:rPr lang="ru-RU" dirty="0" smtClean="0">
                    <a:solidFill>
                      <a:schemeClr val="bg1"/>
                    </a:solidFill>
                    <a:latin typeface="-apple-system"/>
                  </a:rPr>
                  <a:t>(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196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патчей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+ 1 </a:t>
                </a:r>
                <a:r>
                  <a:rPr lang="ru-RU" dirty="0" err="1">
                    <a:solidFill>
                      <a:schemeClr val="bg1"/>
                    </a:solidFill>
                    <a:latin typeface="-apple-system"/>
                  </a:rPr>
                  <a:t>токен</a:t>
                </a:r>
                <a:r>
                  <a:rPr lang="ru-RU" dirty="0">
                    <a:solidFill>
                      <a:schemeClr val="bg1"/>
                    </a:solidFill>
                    <a:latin typeface="-apple-system"/>
                  </a:rPr>
                  <a:t> класса)</a:t>
                </a: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29" y="770792"/>
                <a:ext cx="5639952" cy="1760547"/>
              </a:xfrm>
              <a:prstGeom prst="rect">
                <a:avLst/>
              </a:prstGeom>
              <a:blipFill>
                <a:blip r:embed="rId4"/>
                <a:stretch>
                  <a:fillRect l="-865" t="-1730" b="-44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0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CLS token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3018" y="1071256"/>
            <a:ext cx="83937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В моделях BERT-</a:t>
            </a:r>
            <a:r>
              <a:rPr lang="en-US" sz="2200" dirty="0">
                <a:solidFill>
                  <a:schemeClr val="bg1"/>
                </a:solidFill>
              </a:rPr>
              <a:t>like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используется для классификации.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- Это служебный дополнительный </a:t>
            </a:r>
            <a:r>
              <a:rPr lang="ru-RU" sz="2200" dirty="0" err="1">
                <a:solidFill>
                  <a:schemeClr val="bg1"/>
                </a:solidFill>
              </a:rPr>
              <a:t>токен</a:t>
            </a:r>
            <a:r>
              <a:rPr lang="ru-RU" sz="2200" dirty="0">
                <a:solidFill>
                  <a:schemeClr val="bg1"/>
                </a:solidFill>
              </a:rPr>
              <a:t> для классификатора, который вставляют в начало.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Выходной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подается в </a:t>
            </a:r>
            <a:r>
              <a:rPr lang="ru-RU" sz="2200" dirty="0" err="1">
                <a:solidFill>
                  <a:schemeClr val="bg1"/>
                </a:solidFill>
              </a:rPr>
              <a:t>Classification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Head</a:t>
            </a:r>
            <a:r>
              <a:rPr lang="ru-RU" sz="2200" dirty="0">
                <a:solidFill>
                  <a:schemeClr val="bg1"/>
                </a:solidFill>
              </a:rPr>
              <a:t> для принятия итогового решения. 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процессе обучения модель учится складывать в </a:t>
            </a:r>
            <a:r>
              <a:rPr lang="ru-RU" sz="2200" dirty="0" err="1">
                <a:solidFill>
                  <a:schemeClr val="bg1"/>
                </a:solidFill>
              </a:rPr>
              <a:t>эмбединг</a:t>
            </a:r>
            <a:r>
              <a:rPr lang="ru-RU" sz="2200" dirty="0">
                <a:solidFill>
                  <a:schemeClr val="bg1"/>
                </a:solidFill>
              </a:rPr>
              <a:t> этого </a:t>
            </a:r>
            <a:r>
              <a:rPr lang="ru-RU" sz="2200" dirty="0" err="1">
                <a:solidFill>
                  <a:schemeClr val="bg1"/>
                </a:solidFill>
              </a:rPr>
              <a:t>токена</a:t>
            </a:r>
            <a:r>
              <a:rPr lang="ru-RU" sz="2200" dirty="0">
                <a:solidFill>
                  <a:schemeClr val="bg1"/>
                </a:solidFill>
              </a:rPr>
              <a:t> знания о всем изображении.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ViT</a:t>
            </a:r>
            <a:r>
              <a:rPr lang="ru-RU" sz="2200" dirty="0">
                <a:solidFill>
                  <a:schemeClr val="bg1"/>
                </a:solidFill>
              </a:rPr>
              <a:t> от авторов статьи [</a:t>
            </a:r>
            <a:r>
              <a:rPr lang="ru-RU" sz="2200" dirty="0" err="1">
                <a:solidFill>
                  <a:schemeClr val="bg1"/>
                </a:solidFill>
              </a:rPr>
              <a:t>cls</a:t>
            </a:r>
            <a:r>
              <a:rPr lang="ru-RU" sz="2200" dirty="0">
                <a:solidFill>
                  <a:schemeClr val="bg1"/>
                </a:solidFill>
              </a:rPr>
              <a:t>]-вектор изначально инициализируется нулями и имеет размер (1 x D) и учится также как и вся модель, т.е. это еще один обучаемый вектор-параметр нашей модели.</a:t>
            </a:r>
            <a:endParaRPr lang="ru-RU" sz="22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19872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56844" y="722023"/>
                <a:ext cx="12020551" cy="3429637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80975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sz="2000" i="1" dirty="0" err="1">
                    <a:solidFill>
                      <a:schemeClr val="bg1"/>
                    </a:solidFill>
                    <a:latin typeface="-apple-system"/>
                  </a:rPr>
                  <a:t>Трансформеры</a:t>
                </a:r>
                <a:r>
                  <a:rPr lang="ru-RU" sz="2000" i="1" dirty="0">
                    <a:solidFill>
                      <a:schemeClr val="bg1"/>
                    </a:solidFill>
                    <a:latin typeface="-apple-system"/>
                  </a:rPr>
                  <a:t> не способны запоминать порядок или последовательность входов. Если </a:t>
                </a:r>
                <a:r>
                  <a:rPr lang="ru-RU" sz="2000" i="1" dirty="0" err="1">
                    <a:solidFill>
                      <a:schemeClr val="bg1"/>
                    </a:solidFill>
                    <a:latin typeface="-apple-system"/>
                  </a:rPr>
                  <a:t>патчи</a:t>
                </a:r>
                <a:r>
                  <a:rPr lang="ru-RU" sz="2000" i="1" dirty="0">
                    <a:solidFill>
                      <a:schemeClr val="bg1"/>
                    </a:solidFill>
                    <a:latin typeface="-apple-system"/>
                  </a:rPr>
                  <a:t> изображения переупорядочиваются, значение исходного изображения теряется</a:t>
                </a:r>
                <a:endParaRPr lang="ru-RU" sz="2200" b="1" i="0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523875" lvl="1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sz="2200" b="1" i="0" dirty="0" smtClean="0">
                    <a:solidFill>
                      <a:schemeClr val="bg1"/>
                    </a:solidFill>
                    <a:latin typeface="+mj-lt"/>
                  </a:rPr>
                  <a:t>Позиционное </a:t>
                </a:r>
                <a:r>
                  <a:rPr lang="ru-RU" sz="2200" b="1" i="0" dirty="0">
                    <a:solidFill>
                      <a:schemeClr val="bg1"/>
                    </a:solidFill>
                    <a:latin typeface="+mj-lt"/>
                  </a:rPr>
                  <a:t>кодирование</a:t>
                </a:r>
                <a:r>
                  <a:rPr lang="ru-RU" sz="2200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2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2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sz="2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sz="22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sz="2200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sz="2200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56844" y="722023"/>
                <a:ext cx="12020551" cy="3429637"/>
              </a:xfrm>
              <a:prstGeom prst="rect">
                <a:avLst/>
              </a:prstGeom>
              <a:blipFill>
                <a:blip r:embed="rId2"/>
                <a:stretch>
                  <a:fillRect l="-142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habrastorage.org/r/w1560/getpro/habr/upload_files/2b5/dbc/54b/2b5dbc54b693a446ad5700c5e899c8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04" y="4073207"/>
            <a:ext cx="5616144" cy="23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66699" y="6383179"/>
            <a:ext cx="7372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Итоговая размерность</a:t>
            </a:r>
            <a:r>
              <a:rPr lang="ru-RU" dirty="0" smtClean="0">
                <a:solidFill>
                  <a:schemeClr val="bg1"/>
                </a:solidFill>
                <a:latin typeface="-apple-system"/>
              </a:rPr>
              <a:t>: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[197, 768]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(196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патчей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+ 1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класса)</a:t>
            </a:r>
            <a:endParaRPr lang="ru-RU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6434251" y="2224367"/>
                <a:ext cx="6096000" cy="16294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>
                    <a:solidFill>
                      <a:schemeClr val="bg1"/>
                    </a:solidFill>
                  </a:rPr>
                  <a:t>где: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— матрица встраивания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патчей</a:t>
                </a:r>
                <a:endParaRPr lang="ru-RU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— позиционное встраивание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ru-RU" altLang="ru-RU" dirty="0">
                    <a:solidFill>
                      <a:schemeClr val="bg1"/>
                    </a:solidFill>
                  </a:rPr>
                  <a:t>— обучаемый </a:t>
                </a:r>
                <a:r>
                  <a:rPr lang="ru-RU" altLang="ru-RU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 класса</a:t>
                </a:r>
                <a:endParaRPr lang="en-US" altLang="ru-RU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ru-RU" dirty="0">
                    <a:solidFill>
                      <a:schemeClr val="bg1"/>
                    </a:solidFill>
                  </a:rPr>
                  <a:t> - </a:t>
                </a:r>
                <a:r>
                  <a:rPr lang="ru-RU" altLang="ru-RU" dirty="0">
                    <a:solidFill>
                      <a:schemeClr val="bg1"/>
                    </a:solidFill>
                  </a:rPr>
                  <a:t>заданная скрытая размерность</a:t>
                </a: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251" y="2224367"/>
                <a:ext cx="6096000" cy="1629485"/>
              </a:xfrm>
              <a:prstGeom prst="rect">
                <a:avLst/>
              </a:prstGeom>
              <a:blipFill>
                <a:blip r:embed="rId4"/>
                <a:stretch>
                  <a:fillRect l="-1000" t="-2247" b="-52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422438"/>
            <a:ext cx="10313987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i="0" dirty="0">
                <a:solidFill>
                  <a:schemeClr val="bg1"/>
                </a:solidFill>
                <a:latin typeface="+mj-lt"/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187779" y="1071255"/>
                <a:ext cx="8641896" cy="4181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400" b="1" dirty="0">
                    <a:solidFill>
                      <a:schemeClr val="bg1"/>
                    </a:solidFill>
                    <a:latin typeface="Inter"/>
                  </a:rPr>
                  <a:t>Гипотеза</a:t>
                </a:r>
                <a:r>
                  <a:rPr lang="ru-RU" altLang="ru-RU" sz="24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sz="2400" dirty="0" err="1" smtClean="0">
                    <a:solidFill>
                      <a:schemeClr val="bg1"/>
                    </a:solidFill>
                    <a:latin typeface="-apple-system"/>
                  </a:rPr>
                  <a:t>Трансформеры</a:t>
                </a:r>
                <a:r>
                  <a:rPr lang="ru-RU" sz="2400" dirty="0" smtClean="0">
                    <a:solidFill>
                      <a:schemeClr val="bg1"/>
                    </a:solidFill>
                    <a:latin typeface="-apple-system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-apple-system"/>
                  </a:rPr>
                  <a:t>не способны запоминать порядок или последовательность входов. Если </a:t>
                </a:r>
                <a:r>
                  <a:rPr lang="ru-RU" sz="2400" dirty="0" err="1">
                    <a:solidFill>
                      <a:schemeClr val="bg1"/>
                    </a:solidFill>
                    <a:latin typeface="-apple-system"/>
                  </a:rPr>
                  <a:t>патчи</a:t>
                </a:r>
                <a:r>
                  <a:rPr lang="ru-RU" sz="2400" dirty="0">
                    <a:solidFill>
                      <a:schemeClr val="bg1"/>
                    </a:solidFill>
                    <a:latin typeface="-apple-system"/>
                  </a:rPr>
                  <a:t> изображения переупорядочиваются, значение исходного изображения теряется.</a:t>
                </a:r>
                <a:endParaRPr lang="ru-RU" sz="2400" dirty="0">
                  <a:solidFill>
                    <a:schemeClr val="bg1"/>
                  </a:solidFill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ru-RU" sz="2000" dirty="0" smtClean="0">
                    <a:solidFill>
                      <a:schemeClr val="bg1"/>
                    </a:solidFill>
                    <a:latin typeface="Inter"/>
                  </a:rPr>
                  <a:t>локальные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отношения между </a:t>
                </a:r>
                <a:r>
                  <a:rPr lang="ru-RU" altLang="ru-RU" sz="2000" dirty="0" err="1">
                    <a:solidFill>
                      <a:schemeClr val="bg1"/>
                    </a:solidFill>
                    <a:latin typeface="Inter"/>
                  </a:rPr>
                  <a:t>патчами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 могут быть очень полезными. НО в </a:t>
                </a:r>
                <a:r>
                  <a:rPr lang="en-US" altLang="ru-RU" sz="2000" dirty="0">
                    <a:solidFill>
                      <a:schemeClr val="bg1"/>
                    </a:solidFill>
                    <a:latin typeface="Inter"/>
                  </a:rPr>
                  <a:t>VIT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е не передается информация о 2D структуре изображения</a:t>
                </a:r>
                <a:r>
                  <a:rPr lang="en-US" altLang="ru-RU" sz="2000" dirty="0">
                    <a:solidFill>
                      <a:schemeClr val="bg1"/>
                    </a:solidFill>
                    <a:latin typeface="Inter"/>
                  </a:rPr>
                  <a:t> - 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теряется интуиция о позиции </a:t>
                </a:r>
                <a:r>
                  <a:rPr lang="ru-RU" altLang="ru-RU" sz="2000" dirty="0" err="1">
                    <a:solidFill>
                      <a:schemeClr val="bg1"/>
                    </a:solidFill>
                    <a:latin typeface="Inter"/>
                  </a:rPr>
                  <a:t>патчей</a:t>
                </a:r>
                <a:r>
                  <a:rPr lang="ru-RU" altLang="ru-RU" sz="2000" dirty="0">
                    <a:solidFill>
                      <a:schemeClr val="bg1"/>
                    </a:solidFill>
                    <a:latin typeface="Inter"/>
                  </a:rPr>
                  <a:t>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Inter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каждый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эмбеддинг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патча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 и [</a:t>
                </a:r>
                <a:r>
                  <a:rPr lang="ru-RU" altLang="ru-RU" sz="2200" dirty="0" err="1">
                    <a:solidFill>
                      <a:schemeClr val="bg1"/>
                    </a:solidFill>
                    <a:latin typeface="Inter"/>
                  </a:rPr>
                  <a:t>cls</a:t>
                </a:r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]-вектор будем складывать с определённым вектором из матрицы позиций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ru-RU" altLang="ru-RU" sz="2200" dirty="0">
                    <a:solidFill>
                      <a:schemeClr val="bg1"/>
                    </a:solidFill>
                    <a:latin typeface="Inter"/>
                  </a:rPr>
                  <a:t>. 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Positional Encoding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может быть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заданныи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или обученным.</a:t>
                </a:r>
                <a:endParaRPr lang="ru-RU" altLang="ru-RU" sz="2000" dirty="0">
                  <a:solidFill>
                    <a:schemeClr val="bg1"/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9" y="1071255"/>
                <a:ext cx="8641896" cy="4181081"/>
              </a:xfrm>
              <a:prstGeom prst="rect">
                <a:avLst/>
              </a:prstGeom>
              <a:blipFill>
                <a:blip r:embed="rId2"/>
                <a:stretch>
                  <a:fillRect l="-1129" t="-1020" r="-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 descr="Диаграмма модели ViT (изображение автора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75" y="84515"/>
            <a:ext cx="2968625" cy="655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7178" y="6550223"/>
            <a:ext cx="4170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https://habr.com/ru/companies/otus/articles/849756/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93018" y="6335986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0896" y="5412656"/>
            <a:ext cx="8188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 smtClean="0">
                <a:solidFill>
                  <a:schemeClr val="bg1"/>
                </a:solidFill>
                <a:latin typeface="-apple-system"/>
              </a:rPr>
              <a:t>.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5427" y="656561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https://kazemnejad.com/blog/transformer_architecture_positional_encoding/</a:t>
            </a:r>
          </a:p>
        </p:txBody>
      </p:sp>
    </p:spTree>
    <p:extLst>
      <p:ext uri="{BB962C8B-B14F-4D97-AF65-F5344CB8AC3E}">
        <p14:creationId xmlns:p14="http://schemas.microsoft.com/office/powerpoint/2010/main" val="4599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Positional Encoding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454145" y="6548159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https://arxiv.org/pdf/2010.11929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53286" y="743548"/>
                <a:ext cx="12020551" cy="1405749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80975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b="1" i="0" dirty="0" smtClean="0">
                    <a:solidFill>
                      <a:schemeClr val="bg1"/>
                    </a:solidFill>
                    <a:latin typeface="+mj-lt"/>
                  </a:rPr>
                  <a:t>Позиционное </a:t>
                </a:r>
                <a:r>
                  <a:rPr lang="ru-RU" b="1" i="0" dirty="0">
                    <a:solidFill>
                      <a:schemeClr val="bg1"/>
                    </a:solidFill>
                    <a:latin typeface="+mj-lt"/>
                  </a:rPr>
                  <a:t>кодирование</a:t>
                </a:r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 + 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ru-RU" alt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53286" y="743548"/>
                <a:ext cx="12020551" cy="1405749"/>
              </a:xfrm>
              <a:prstGeom prst="rect">
                <a:avLst/>
              </a:prstGeom>
              <a:blipFill>
                <a:blip r:embed="rId2"/>
                <a:stretch>
                  <a:fillRect l="-5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192986" y="2149297"/>
            <a:ext cx="736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-serif-pro"/>
              </a:rPr>
              <a:t>Positional encodings help the model differentiate between different positions in the image and capture spatial relationships. </a:t>
            </a:r>
            <a:endParaRPr lang="en-US" dirty="0" smtClean="0">
              <a:solidFill>
                <a:schemeClr val="bg1"/>
              </a:solidFill>
              <a:latin typeface="source-serif-pro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В 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CV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позиция не так критична как в текстах. Поэтому можно ввести обучаемые параметры кодирования.</a:t>
            </a:r>
          </a:p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По сути кодирование имеет механизм как </a:t>
            </a:r>
            <a:r>
              <a:rPr lang="en-US" dirty="0" err="1" smtClean="0">
                <a:solidFill>
                  <a:schemeClr val="bg1"/>
                </a:solidFill>
                <a:latin typeface="source-serif-pro"/>
              </a:rPr>
              <a:t>cls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source-serif-pro"/>
              </a:rPr>
              <a:t>токен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visualizing-positional-encodings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2175755"/>
            <a:ext cx="4842300" cy="43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5" y="3704690"/>
            <a:ext cx="3755351" cy="304782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596586" y="6532770"/>
            <a:ext cx="4647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https://blog.deepschool.ru/cv/vit-vision-transformer/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996636" y="3633198"/>
            <a:ext cx="3032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  <a:latin typeface="source-serif-pro"/>
              </a:rPr>
              <a:t>Позиц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. Код. Слабое, так -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&gt;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устойчивость к 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flip, </a:t>
            </a:r>
            <a:r>
              <a:rPr lang="en-US" dirty="0" err="1" smtClean="0">
                <a:solidFill>
                  <a:schemeClr val="bg1"/>
                </a:solidFill>
                <a:latin typeface="source-serif-pro"/>
              </a:rPr>
              <a:t>rotad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,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ource-serif-pro"/>
              </a:rPr>
              <a:t>crop </a:t>
            </a: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 и </a:t>
            </a:r>
            <a:r>
              <a:rPr lang="ru-RU" dirty="0" err="1" smtClean="0">
                <a:solidFill>
                  <a:schemeClr val="bg1"/>
                </a:solidFill>
                <a:latin typeface="source-serif-pro"/>
              </a:rPr>
              <a:t>тд</a:t>
            </a:r>
            <a:endParaRPr lang="ru-RU" dirty="0" smtClean="0">
              <a:solidFill>
                <a:schemeClr val="bg1"/>
              </a:solidFill>
              <a:latin typeface="source-serif-pro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Это все размывает кодирование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012124" y="5126538"/>
            <a:ext cx="3032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Контекст изображений куда более не последовательный чем текст!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5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2ECD7-C8D8-F41E-C38E-BBC8F019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27509-903E-E01E-33B5-97F79745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STEAM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650F4F-1A03-E717-FB68-9461B5A19924}"/>
              </a:ext>
            </a:extLst>
          </p:cNvPr>
          <p:cNvSpPr/>
          <p:nvPr/>
        </p:nvSpPr>
        <p:spPr>
          <a:xfrm>
            <a:off x="7067302" y="6550223"/>
            <a:ext cx="5046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https://cs231n.stanford.edu/slides/2025/lecture_8.pdf#page=5.00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1E9222-97FC-15A2-A99E-9D712545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952500"/>
            <a:ext cx="10155380" cy="531488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460500" y="641172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На выходе </a:t>
            </a:r>
            <a:r>
              <a:rPr lang="en-US" sz="1200" b="1" dirty="0" smtClean="0">
                <a:solidFill>
                  <a:schemeClr val="bg1"/>
                </a:solidFill>
              </a:rPr>
              <a:t>steam </a:t>
            </a:r>
            <a:r>
              <a:rPr lang="ru-RU" sz="1200" b="1" dirty="0" smtClean="0">
                <a:solidFill>
                  <a:schemeClr val="bg1"/>
                </a:solidFill>
              </a:rPr>
              <a:t> получается какой то набор </a:t>
            </a:r>
            <a:r>
              <a:rPr lang="ru-RU" sz="1200" b="1" dirty="0" err="1" smtClean="0">
                <a:solidFill>
                  <a:schemeClr val="bg1"/>
                </a:solidFill>
              </a:rPr>
              <a:t>патчей</a:t>
            </a:r>
            <a:r>
              <a:rPr lang="ru-RU" sz="1200" b="1" dirty="0" smtClean="0">
                <a:solidFill>
                  <a:schemeClr val="bg1"/>
                </a:solidFill>
              </a:rPr>
              <a:t> – </a:t>
            </a:r>
            <a:r>
              <a:rPr lang="ru-RU" sz="1200" b="1" dirty="0" err="1" smtClean="0">
                <a:solidFill>
                  <a:schemeClr val="bg1"/>
                </a:solidFill>
              </a:rPr>
              <a:t>токенов</a:t>
            </a:r>
            <a:r>
              <a:rPr lang="ru-RU" sz="1200" b="1" dirty="0" smtClean="0">
                <a:solidFill>
                  <a:schemeClr val="bg1"/>
                </a:solidFill>
              </a:rPr>
              <a:t> с</a:t>
            </a:r>
            <a:r>
              <a:rPr lang="en-US" sz="1200" b="1" dirty="0" smtClean="0">
                <a:solidFill>
                  <a:schemeClr val="bg1"/>
                </a:solidFill>
              </a:rPr>
              <a:t> text-</a:t>
            </a:r>
            <a:r>
              <a:rPr lang="en-US" sz="1200" b="1" dirty="0" err="1" smtClean="0">
                <a:solidFill>
                  <a:schemeClr val="bg1"/>
                </a:solidFill>
              </a:rPr>
              <a:t>alighnment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7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Transformer blocks</a:t>
            </a:r>
            <a:endParaRPr lang="ru-RU"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noFill/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—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трансформера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.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Каждый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блоков получает на вход и возвращает на выход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r>
                  <a:rPr lang="ru-RU" sz="2000" dirty="0">
                    <a:solidFill>
                      <a:schemeClr val="bg1"/>
                    </a:solidFill>
                  </a:rPr>
                  <a:t> размерности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где блок задан: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𝑀𝐻𝑆𝐴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b="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𝐿𝑛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ru-RU" sz="2000" dirty="0">
                    <a:solidFill>
                      <a:schemeClr val="bg1"/>
                    </a:solidFill>
                  </a:rPr>
                  <a:t>В классическом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трансформер</a:t>
                </a:r>
                <a:r>
                  <a:rPr lang="ru-RU" sz="2000" dirty="0">
                    <a:solidFill>
                      <a:schemeClr val="bg1"/>
                    </a:solidFill>
                  </a:rPr>
                  <a:t>-блоке используется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а не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BatchNorm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 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ViT</a:t>
                </a:r>
                <a:r>
                  <a:rPr lang="ru-RU" sz="2000" dirty="0">
                    <a:solidFill>
                      <a:schemeClr val="bg1"/>
                    </a:solidFill>
                  </a:rPr>
                  <a:t> тоже оставили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LayerNorm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′′=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rad>
                      </m:den>
                    </m:f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𝐺𝑀𝐿𝑃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каждого </a:t>
                </a:r>
                <a:r>
                  <a:rPr lang="en-US" sz="2000" dirty="0">
                    <a:solidFill>
                      <a:schemeClr val="bg1"/>
                    </a:solidFill>
                  </a:rPr>
                  <a:t>path: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𝐺𝑀𝐿𝑃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𝐷𝑟𝑜𝑝𝑂𝑢𝑡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𝑟𝑜𝑝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𝐺𝑒𝐿𝑈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d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dirty="0">
                    <a:solidFill>
                      <a:schemeClr val="bg1"/>
                    </a:solidFill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u-RU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solidFill>
                      <a:schemeClr val="bg1"/>
                    </a:solidFill>
                  </a:rPr>
                  <a:t> –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i="1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на выходе, промежуточное состояние и вход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Число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эмбеддингов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 и их размерность не меняется при прохождении через все </a:t>
                </a:r>
                <a:r>
                  <a:rPr lang="ru-RU" sz="2000" b="1" dirty="0" err="1">
                    <a:solidFill>
                      <a:schemeClr val="bg1"/>
                    </a:solidFill>
                  </a:rPr>
                  <a:t>энкодер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-блоки сети</a:t>
                </a:r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557" y="844144"/>
                <a:ext cx="7180488" cy="5277165"/>
              </a:xfrm>
              <a:blipFill>
                <a:blip r:embed="rId2"/>
                <a:stretch>
                  <a:fillRect l="-849" t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67522" y="6121309"/>
            <a:ext cx="4100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380515" y="6231581"/>
            <a:ext cx="4811485" cy="461665"/>
          </a:xfrm>
          <a:prstGeom prst="rect">
            <a:avLst/>
          </a:prstGeom>
          <a:solidFill>
            <a:srgbClr val="FCFC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— подход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(</a:t>
            </a:r>
            <a:r>
              <a:rPr lang="ru-RU" altLang="ru-RU" sz="1200" dirty="0" smtClean="0">
                <a:solidFill>
                  <a:srgbClr val="1D1D1D"/>
                </a:solidFill>
                <a:latin typeface="Inter"/>
              </a:rPr>
              <a:t>снизу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)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работает лучше,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/>
            </a:r>
            <a:b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чем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post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(сверху).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И фактически 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pre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D63384"/>
                </a:solidFill>
                <a:effectLst/>
                <a:latin typeface="SFMono-Regular"/>
              </a:rPr>
              <a:t>-LN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D1D1D"/>
                </a:solidFill>
                <a:effectLst/>
                <a:latin typeface="Inter"/>
              </a:rPr>
              <a:t> стал стандартом.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149" name="Picture 5" descr="https://blog.deepschool.ru/wp-content/uploads/2024/08/vit_4-1024x60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5775" r="60859" b="5664"/>
          <a:stretch/>
        </p:blipFill>
        <p:spPr bwMode="auto">
          <a:xfrm>
            <a:off x="10315575" y="3028951"/>
            <a:ext cx="1764619" cy="323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14453" y="6554400"/>
            <a:ext cx="7173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https://stackoverflow.com/questions/70065235/understanding-torch-nn-layernorm-in-nlp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67522" y="634295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https://d2l.ai/chapter_attention-mechanisms-and-transformers/vision-transformer.html</a:t>
            </a:r>
          </a:p>
        </p:txBody>
      </p:sp>
      <p:pic>
        <p:nvPicPr>
          <p:cNvPr id="9" name="Picture 5" descr="https://blog.deepschool.ru/wp-content/uploads/2024/08/vit_4-1024x60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3" b="5426"/>
          <a:stretch/>
        </p:blipFill>
        <p:spPr bwMode="auto">
          <a:xfrm>
            <a:off x="9572625" y="152152"/>
            <a:ext cx="2507569" cy="28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5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144299" y="6444734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8323119" y="1381871"/>
            <a:ext cx="3868882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7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600" dirty="0">
              <a:solidFill>
                <a:schemeClr val="bg1"/>
              </a:solidFill>
              <a:latin typeface="Menlo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600" dirty="0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chemeClr val="bg1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6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ru-RU" altLang="ru-RU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</m:t>
                          </m:r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𝑉</m:t>
                          </m:r>
                        </m:e>
                      </m:d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𝐶𝑜𝑛𝑐𝑎𝑡</m:t>
                      </m:r>
                      <m:d>
                        <m:d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, …, </m:t>
                          </m:r>
                          <m:r>
                            <a:rPr lang="ru-RU" altLang="ru-RU" sz="18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altLang="ru-RU" sz="18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𝑊</m:t>
                          </m:r>
                        </m:e>
                        <m:sup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𝑂</m:t>
                          </m:r>
                        </m:sup>
                      </m:sSup>
                      <m:r>
                        <a:rPr lang="ru-RU" altLang="ru-RU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ru-RU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altLang="ru-RU" sz="1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где:</m:t>
                      </m:r>
                    </m:oMath>
                  </m:oMathPara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ru-RU" altLang="ru-RU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= </m:t>
                    </m:r>
                    <m:r>
                      <a:rPr lang="ru-RU" altLang="ru-RU" sz="18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altLang="ru-RU" sz="1800" b="1" dirty="0">
                  <a:solidFill>
                    <a:schemeClr val="bg1"/>
                  </a:solidFill>
                </a:endParaRP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Queries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запросы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Keys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ключи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ru-RU" altLang="ru-RU" sz="1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(</a:t>
                </a:r>
                <a:r>
                  <a:rPr lang="ru-RU" altLang="ru-RU" sz="1800" dirty="0" err="1">
                    <a:solidFill>
                      <a:schemeClr val="bg1"/>
                    </a:solidFill>
                  </a:rPr>
                  <a:t>Values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) — значения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ru-RU" altLang="ru-RU" sz="18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 — размерность ключей</a:t>
                </a:r>
              </a:p>
              <a:p>
                <a:pPr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𝑊</m:t>
                        </m:r>
                      </m:e>
                      <m:sup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 — матрица проекции голов внимания </a:t>
                </a:r>
                <a:r>
                  <a:rPr lang="ru-RU" altLang="ru-RU" sz="1800" dirty="0" smtClean="0">
                    <a:solidFill>
                      <a:schemeClr val="bg1"/>
                    </a:solidFill>
                  </a:rPr>
                  <a:t/>
                </a:r>
                <a:br>
                  <a:rPr lang="ru-RU" altLang="ru-RU" sz="1800" dirty="0" smtClean="0">
                    <a:solidFill>
                      <a:schemeClr val="bg1"/>
                    </a:solidFill>
                  </a:rPr>
                </a:br>
                <a:r>
                  <a:rPr lang="ru-RU" altLang="ru-RU" sz="1800" dirty="0" smtClean="0">
                    <a:solidFill>
                      <a:schemeClr val="bg1"/>
                    </a:solidFill>
                  </a:rPr>
                  <a:t> 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(по сути перемешивание признаков)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Процесс вычисления внимания для каждой головы </a:t>
                </a:r>
                <a14:m>
                  <m:oMath xmlns:m="http://schemas.openxmlformats.org/officeDocument/2006/math">
                    <m:r>
                      <a:rPr lang="ru-RU" altLang="ru-RU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h𝑒𝑎</m:t>
                    </m:r>
                    <m:sSub>
                      <m:sSub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altLang="ru-RU" sz="18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Линейные проекции: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ru-RU" altLang="ru-RU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ru-RU" altLang="ru-RU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Скалярное произведение: </a:t>
                </a:r>
                <a14:m>
                  <m:oMath xmlns:m="http://schemas.openxmlformats.org/officeDocument/2006/math">
                    <m:r>
                      <a:rPr lang="ru-RU" altLang="ru-RU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𝑄</m:t>
                    </m:r>
                    <m:sSup>
                      <m:sSupPr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𝐾</m:t>
                        </m:r>
                      </m:e>
                      <m:sup>
                        <m:r>
                          <a:rPr lang="ru-RU" altLang="ru-RU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Масштабирование: деление на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alt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altLang="ru-RU" sz="18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RU" altLang="ru-RU" sz="1800" b="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 err="1">
                    <a:solidFill>
                      <a:schemeClr val="bg1"/>
                    </a:solidFill>
                  </a:rPr>
                  <a:t>Softmax</a:t>
                </a:r>
                <a:r>
                  <a:rPr lang="ru-RU" altLang="ru-RU" sz="1800" dirty="0">
                    <a:solidFill>
                      <a:schemeClr val="bg1"/>
                    </a:solidFill>
                  </a:rPr>
                  <a:t>: нормализация весов внимания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ru-RU" altLang="ru-RU" sz="1800" dirty="0">
                    <a:solidFill>
                      <a:schemeClr val="bg1"/>
                    </a:solidFill>
                  </a:rPr>
                  <a:t>Взвешенная сумма: умножение на значения </a:t>
                </a:r>
                <a14:m>
                  <m:oMath xmlns:m="http://schemas.openxmlformats.org/officeDocument/2006/math">
                    <m:r>
                      <a:rPr lang="ru-RU" altLang="ru-RU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altLang="ru-RU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95275" y="795558"/>
                <a:ext cx="8027844" cy="5453203"/>
              </a:xfrm>
              <a:prstGeom prst="rect">
                <a:avLst/>
              </a:prstGeom>
              <a:blipFill>
                <a:blip r:embed="rId3"/>
                <a:stretch>
                  <a:fillRect l="-174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12570" y="6430713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826416" y="612712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solidFill>
                  <a:schemeClr val="bg1"/>
                </a:solidFill>
              </a:rPr>
              <a:t> В оригинальной статьи по </a:t>
            </a:r>
            <a:r>
              <a:rPr lang="ru-RU" altLang="ru-RU" sz="1400" dirty="0" err="1">
                <a:solidFill>
                  <a:schemeClr val="bg1"/>
                </a:solidFill>
              </a:rPr>
              <a:t>ViT</a:t>
            </a:r>
            <a:r>
              <a:rPr lang="ru-RU" altLang="ru-RU" sz="1400" dirty="0">
                <a:solidFill>
                  <a:schemeClr val="bg1"/>
                </a:solidFill>
              </a:rPr>
              <a:t> </a:t>
            </a:r>
            <a:r>
              <a:rPr lang="ru-RU" altLang="ru-RU" sz="1400" dirty="0" err="1">
                <a:solidFill>
                  <a:schemeClr val="bg1"/>
                </a:solidFill>
              </a:rPr>
              <a:t>self-attention</a:t>
            </a:r>
            <a:r>
              <a:rPr lang="ru-RU" altLang="ru-RU" sz="1400" dirty="0">
                <a:solidFill>
                  <a:schemeClr val="bg1"/>
                </a:solidFill>
              </a:rPr>
              <a:t> имеет </a:t>
            </a:r>
            <a:r>
              <a:rPr lang="ru-RU" altLang="ru-RU" sz="1400" dirty="0" err="1">
                <a:solidFill>
                  <a:schemeClr val="bg1"/>
                </a:solidFill>
              </a:rPr>
              <a:t>Dropout</a:t>
            </a:r>
            <a:r>
              <a:rPr lang="ru-RU" altLang="ru-RU" sz="1400" dirty="0">
                <a:solidFill>
                  <a:schemeClr val="bg1"/>
                </a:solidFill>
              </a:rPr>
              <a:t> слои, </a:t>
            </a:r>
            <a:endParaRPr lang="ru-RU" altLang="ru-RU" sz="20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25513" y="6425503"/>
            <a:ext cx="352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  <p:pic>
        <p:nvPicPr>
          <p:cNvPr id="5122" name="Picture 2" descr="https://blog.deepschool.ru/wp-content/uploads/2023/01/vit_7-1024x5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r="3838" b="7605"/>
          <a:stretch/>
        </p:blipFill>
        <p:spPr bwMode="auto">
          <a:xfrm>
            <a:off x="6084836" y="3337910"/>
            <a:ext cx="6030964" cy="29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28220" y="4606619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zero-shot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4156" y="444019"/>
                <a:ext cx="6580519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altLang="ru-RU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𝐴𝑡𝑡𝑒𝑛𝑡𝑖𝑜𝑛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𝑄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𝐾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ru-RU" altLang="ru-RU" sz="18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𝑠𝑜𝑓𝑡𝑚𝑎𝑥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f>
                        <m:fPr>
                          <m:ctrlP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ru-RU" altLang="ru-RU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altLang="ru-RU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altLang="ru-RU" sz="1800" i="1" dirty="0" err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𝑉</m:t>
                      </m:r>
                      <m:r>
                        <a:rPr lang="ru-RU" altLang="ru-RU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altLang="ru-RU" sz="18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14300" y="891998"/>
                <a:ext cx="6622799" cy="94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1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b="49740"/>
          <a:stretch/>
        </p:blipFill>
        <p:spPr bwMode="auto">
          <a:xfrm>
            <a:off x="344156" y="3934022"/>
            <a:ext cx="6392943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3603" y="6550223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https://habr.com/ru/articles/925050/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ru-RU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формально задаёт вопрос от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к другим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патчам</a:t>
                </a:r>
                <a:r>
                  <a:rPr lang="ru-RU" sz="2000" dirty="0">
                    <a:solidFill>
                      <a:schemeClr val="bg1"/>
                    </a:solidFill>
                  </a:rPr>
                  <a:t>,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есть ли у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 ответ на этот вопрос, а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ru-RU" sz="2000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ru-RU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содержит «значения» — фактические данные каждого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которые используются для формирования итогового представления.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𝑠𝑜𝑓𝑡𝑚𝑎𝑥</m:t>
                    </m:r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f>
                      <m:fPr>
                        <m:ctrlP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ru-RU" alt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𝑄</m:t>
                        </m:r>
                        <m:sSup>
                          <m:sSupPr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ru-RU" alt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ru-RU" altLang="ru-RU" sz="2000" i="1" dirty="0" err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ru-RU" alt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— это матрицы внимания, которые показывают, насколько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должен «обращать внимание» на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токен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 </a:t>
                </a: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показывает, сколько информации каждый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</a:t>
                </a:r>
                <a:r>
                  <a:rPr lang="ru-RU" sz="2000" dirty="0">
                    <a:solidFill>
                      <a:schemeClr val="bg1"/>
                    </a:solidFill>
                  </a:rPr>
                  <a:t> должен получить от остальных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патчей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285750" indent="-200025"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85725" algn="l"/>
                    <a:tab pos="266700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, -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эмбеддинги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изображения с учётом весов внимания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𝑎𝑡𝑡𝑛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𝑝𝑟𝑜𝑏𝑠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83" y="228599"/>
                <a:ext cx="5413045" cy="5341334"/>
              </a:xfrm>
              <a:prstGeom prst="rect">
                <a:avLst/>
              </a:prstGeom>
              <a:blipFill>
                <a:blip r:embed="rId5"/>
                <a:stretch>
                  <a:fillRect t="-570" r="-1351" b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3" descr="https://habrastorage.org/r/w1560/getpro/habr/upload_files/05b/530/d66/05b530d66f0309a6ab39d035b7ddabb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" t="55900" r="1296" b="2605"/>
          <a:stretch/>
        </p:blipFill>
        <p:spPr bwMode="auto">
          <a:xfrm>
            <a:off x="334306" y="1833453"/>
            <a:ext cx="6392943" cy="197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7015136" y="5957989"/>
            <a:ext cx="511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latin typeface="+mj-lt"/>
              </a:rPr>
              <a:t>На самом деле можно получить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Q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W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K</a:t>
            </a:r>
            <a: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/>
            </a:r>
            <a:br>
              <a:rPr lang="ru-RU" b="0" i="0" dirty="0"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b="0" i="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одной проекцией+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split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или 1</a:t>
            </a:r>
            <a:r>
              <a:rPr lang="en-US" b="0" i="0" dirty="0">
                <a:solidFill>
                  <a:schemeClr val="bg1"/>
                </a:solidFill>
                <a:latin typeface="+mj-lt"/>
              </a:rPr>
              <a:t>-d </a:t>
            </a:r>
            <a:r>
              <a:rPr lang="ru-RU" b="0" i="0" dirty="0">
                <a:solidFill>
                  <a:schemeClr val="bg1"/>
                </a:solidFill>
                <a:latin typeface="+mj-lt"/>
              </a:rPr>
              <a:t>свертками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203081" y="6503060"/>
            <a:ext cx="32592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https://blog.deepschool.ru/cv/vit-vision-transformer/</a:t>
            </a:r>
          </a:p>
        </p:txBody>
      </p:sp>
    </p:spTree>
    <p:extLst>
      <p:ext uri="{BB962C8B-B14F-4D97-AF65-F5344CB8AC3E}">
        <p14:creationId xmlns:p14="http://schemas.microsoft.com/office/powerpoint/2010/main" val="34189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ru-RU" altLang="ru-RU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𝑀𝑢𝑙𝑡𝑖𝐻𝑒𝑎𝑑𝐴𝑡𝑡𝑒𝑛𝑡𝑖𝑜𝑛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4681" b="2536"/>
          <a:stretch/>
        </p:blipFill>
        <p:spPr>
          <a:xfrm>
            <a:off x="6798592" y="952500"/>
            <a:ext cx="5255867" cy="52863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ru-RU" sz="2000" b="1" dirty="0">
                    <a:solidFill>
                      <a:schemeClr val="bg1"/>
                    </a:solidFill>
                  </a:rPr>
                  <a:t>Гипотеза</a:t>
                </a:r>
                <a:r>
                  <a:rPr lang="ru-RU" sz="2000" dirty="0">
                    <a:solidFill>
                      <a:schemeClr val="bg1"/>
                    </a:solidFill>
                  </a:rPr>
                  <a:t>: блок внимания формирует один признак.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endParaRPr lang="ru-RU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По аналогии с картами признаков в сверточных сетях - каждая "голова" учит отдельное подпространство признаков (учит представления входных данных).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</a:rPr>
                  <a:t>Такая гипотеза называется многоголовое-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само-внимание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(multi-head self attention)</a:t>
                </a:r>
                <a:r>
                  <a:rPr lang="ru-RU" sz="2000" b="1" dirty="0">
                    <a:solidFill>
                      <a:schemeClr val="bg1"/>
                    </a:solidFill>
                  </a:rPr>
                  <a:t>:</a:t>
                </a:r>
                <a:endParaRPr lang="ru-RU" sz="20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𝑀𝑢𝑙𝑡𝑖𝐻𝑒𝑎𝑑</m:t>
                      </m:r>
                      <m:d>
                        <m:d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 …; </m:t>
                          </m:r>
                          <m:r>
                            <a:rPr lang="en-US" sz="2000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</m:t>
                          </m:r>
                          <m:sSub>
                            <m:sSubPr>
                              <m:ctrlP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где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</a:t>
                </a:r>
                <a:r>
                  <a:rPr lang="en-US" dirty="0" err="1">
                    <a:solidFill>
                      <a:schemeClr val="bg1"/>
                    </a:solidFill>
                  </a:rPr>
                  <a:t>матрица</a:t>
                </a:r>
                <a:r>
                  <a:rPr lang="ru-RU" dirty="0">
                    <a:solidFill>
                      <a:schemeClr val="bg1"/>
                    </a:solidFill>
                  </a:rPr>
                  <a:t> проекции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весов</a:t>
                </a:r>
                <a:r>
                  <a:rPr lang="ru-RU" dirty="0">
                    <a:solidFill>
                      <a:schemeClr val="bg1"/>
                    </a:solidFill>
                  </a:rPr>
                  <a:t> каждой головы</a:t>
                </a:r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r>
                  <a:rPr lang="ru-RU" dirty="0">
                    <a:solidFill>
                      <a:schemeClr val="bg1"/>
                    </a:solidFill>
                  </a:rPr>
                  <a:t>Благодаря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матрице разные представления комбинируются!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dirty="0">
                    <a:solidFill>
                      <a:schemeClr val="bg1"/>
                    </a:solidFill>
                  </a:rPr>
                  <a:t>Пусть: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– </m:t>
                    </m:r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число голов внимания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, тогда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h𝑒𝑎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7" y="906156"/>
                <a:ext cx="6505575" cy="5582875"/>
              </a:xfrm>
              <a:prstGeom prst="rect">
                <a:avLst/>
              </a:prstGeom>
              <a:blipFill>
                <a:blip r:embed="rId4"/>
                <a:stretch>
                  <a:fillRect l="-937" t="-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𝐻𝑒𝑎𝑑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altLang="ru-RU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𝑝𝑎𝑟𝑡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93017" y="906156"/>
            <a:ext cx="573517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Часто головная часть формируется из </a:t>
            </a:r>
            <a:r>
              <a:rPr lang="en-US" sz="2400" b="1" dirty="0">
                <a:solidFill>
                  <a:schemeClr val="bg1"/>
                </a:solidFill>
              </a:rPr>
              <a:t>[</a:t>
            </a:r>
            <a:r>
              <a:rPr lang="en-US" sz="2400" b="1" dirty="0" err="1">
                <a:solidFill>
                  <a:schemeClr val="bg1"/>
                </a:solidFill>
              </a:rPr>
              <a:t>cls</a:t>
            </a:r>
            <a:r>
              <a:rPr lang="en-US" sz="2400" b="1" dirty="0">
                <a:solidFill>
                  <a:schemeClr val="bg1"/>
                </a:solidFill>
              </a:rPr>
              <a:t>]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патча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ru-RU" sz="2400" b="1" i="1" dirty="0">
                <a:solidFill>
                  <a:schemeClr val="bg1"/>
                </a:solidFill>
                <a:latin typeface="Cambria Math" panose="02040503050406030204" pitchFamily="18" charset="0"/>
              </a:rPr>
              <a:t>Иногда среднее </a:t>
            </a:r>
            <a:r>
              <a:rPr lang="ru-RU" sz="2400" b="1" i="1" dirty="0" err="1">
                <a:solidFill>
                  <a:schemeClr val="bg1"/>
                </a:solidFill>
                <a:latin typeface="Cambria Math" panose="02040503050406030204" pitchFamily="18" charset="0"/>
              </a:rPr>
              <a:t>патчей</a:t>
            </a:r>
            <a:endParaRPr lang="ru-RU" sz="2000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1026" name="Picture 2" descr="https://blog.deepschool.ru/wp-content/uploads/2023/01/vit_8-1024x9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686" y="952499"/>
            <a:ext cx="6347510" cy="56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4409" y="3876555"/>
            <a:ext cx="5492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Inter"/>
              </a:rPr>
              <a:t>Замечание о количестве </a:t>
            </a:r>
            <a:r>
              <a:rPr lang="ru-RU" b="1" dirty="0" err="1">
                <a:solidFill>
                  <a:schemeClr val="bg1"/>
                </a:solidFill>
                <a:latin typeface="Inter"/>
              </a:rPr>
              <a:t>патчей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 N.</a:t>
            </a:r>
            <a:r>
              <a:rPr lang="ru-RU" dirty="0">
                <a:solidFill>
                  <a:schemeClr val="bg1"/>
                </a:solidFill>
                <a:latin typeface="Inter"/>
              </a:rPr>
              <a:t> Обычно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ViT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предобучают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больших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датасетах</a:t>
            </a:r>
            <a:r>
              <a:rPr lang="ru-RU" dirty="0">
                <a:solidFill>
                  <a:schemeClr val="bg1"/>
                </a:solidFill>
                <a:latin typeface="Inter"/>
              </a:rPr>
              <a:t>, а затем делают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сравнительно небольших наборах данных. Часто бывает полезно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файнтюнить</a:t>
            </a:r>
            <a:r>
              <a:rPr lang="ru-RU" dirty="0">
                <a:solidFill>
                  <a:schemeClr val="bg1"/>
                </a:solidFill>
                <a:latin typeface="Inter"/>
              </a:rPr>
              <a:t> на большем разрешении по сравнению с разрешением при </a:t>
            </a:r>
            <a:r>
              <a:rPr lang="ru-RU" dirty="0" err="1">
                <a:solidFill>
                  <a:schemeClr val="bg1"/>
                </a:solidFill>
                <a:latin typeface="Inter"/>
              </a:rPr>
              <a:t>предобучении</a:t>
            </a:r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5BD41-4CCB-1292-E5B1-4FA30F40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𝑴𝑺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A3835650-CDC0-3C57-614F-230351324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E76930E4-693A-51ED-33AD-8FDBE6BCC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0ADB6E1-CE01-E4A7-1076-6A10A84BC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C6D99CE-9680-11FE-FCB9-B7C704012619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ED3477-D664-C49C-1CD0-8F2CFF0A9F58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4EE77B5-159A-7042-8809-A45B5E8C4B00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DB187-B0A1-82D1-B191-BE4F7509E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64"/>
          <a:stretch/>
        </p:blipFill>
        <p:spPr>
          <a:xfrm>
            <a:off x="5602139" y="1523677"/>
            <a:ext cx="3928456" cy="50750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8DB187-B0A1-82D1-B191-BE4F7509E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50" t="2636" r="3814" b="-2636"/>
          <a:stretch/>
        </p:blipFill>
        <p:spPr>
          <a:xfrm>
            <a:off x="8534694" y="501710"/>
            <a:ext cx="3657306" cy="472479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D99CE-9680-11FE-FCB9-B7C704012619}"/>
              </a:ext>
            </a:extLst>
          </p:cNvPr>
          <p:cNvSpPr/>
          <p:nvPr/>
        </p:nvSpPr>
        <p:spPr>
          <a:xfrm>
            <a:off x="284409" y="1247775"/>
            <a:ext cx="40903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Нет вычитания среднего, 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и смещения- только нормализация 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27450" y="2250936"/>
            <a:ext cx="52589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Тёмный </a:t>
            </a:r>
            <a:r>
              <a:rPr lang="ru-RU" sz="2000" dirty="0" err="1">
                <a:solidFill>
                  <a:schemeClr val="bg1"/>
                </a:solidFill>
              </a:rPr>
              <a:t>патч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(низкая яркость)→ </a:t>
            </a:r>
            <a:r>
              <a:rPr lang="ru-RU" sz="2000" dirty="0">
                <a:solidFill>
                  <a:schemeClr val="bg1"/>
                </a:solidFill>
              </a:rPr>
              <a:t>низкий RMS → усиление.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Яркий </a:t>
            </a:r>
            <a:r>
              <a:rPr lang="ru-RU" sz="2000" dirty="0" err="1">
                <a:solidFill>
                  <a:schemeClr val="bg1"/>
                </a:solidFill>
              </a:rPr>
              <a:t>патч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→( высокая яркость) = </a:t>
            </a:r>
            <a:r>
              <a:rPr lang="ru-RU" sz="2000" dirty="0">
                <a:solidFill>
                  <a:schemeClr val="bg1"/>
                </a:solidFill>
              </a:rPr>
              <a:t>→ высокий RMS → ослабление.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 smtClean="0">
                <a:solidFill>
                  <a:schemeClr val="bg1"/>
                </a:solidFill>
              </a:rPr>
              <a:t>Контраст </a:t>
            </a:r>
            <a:r>
              <a:rPr lang="ru-RU" sz="2000" dirty="0" err="1" smtClean="0">
                <a:solidFill>
                  <a:schemeClr val="bg1"/>
                </a:solidFill>
              </a:rPr>
              <a:t>токенов</a:t>
            </a:r>
            <a:r>
              <a:rPr lang="ru-RU" sz="2000" dirty="0" smtClean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без потери </a:t>
            </a:r>
            <a:r>
              <a:rPr lang="ru-RU" sz="2000" dirty="0" smtClean="0">
                <a:solidFill>
                  <a:schemeClr val="bg1"/>
                </a:solidFill>
              </a:rPr>
              <a:t>смещения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31" y="3876555"/>
            <a:ext cx="3484562" cy="30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84758-2CF9-2A1D-19D7-DEB24EA0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𝑳𝒂𝒚𝒆𝒓𝑵𝒐𝒓𝒎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24BFC08-71F5-ED53-0CEA-C0E2DECE5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453C579D-C355-BF6E-4D68-CA74EA898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80FC35-C1D4-2308-D2C0-9D603F84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E3E3ED-0130-2CED-DCE3-9DC3E1FC1B31}"/>
              </a:ext>
            </a:extLst>
          </p:cNvPr>
          <p:cNvSpPr/>
          <p:nvPr/>
        </p:nvSpPr>
        <p:spPr>
          <a:xfrm>
            <a:off x="7115262" y="6238875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https://arxiv.org/pdf/2303.13731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58A2CC-150F-2362-8DAF-C4FD63FC5ECE}"/>
              </a:ext>
            </a:extLst>
          </p:cNvPr>
          <p:cNvSpPr/>
          <p:nvPr/>
        </p:nvSpPr>
        <p:spPr>
          <a:xfrm>
            <a:off x="6798592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https://blog.deepschool.ru/cv/vit-vision-transformer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D66480-80C6-4E9C-2CA6-7FC1722C7669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822C89-74FF-3F4D-0A76-66EFB6BA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0064"/>
            <a:ext cx="7772400" cy="40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5462B-CC84-FE35-177F-B0E014F0F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𝒂𝒕𝒆𝒅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𝑴𝑳𝑷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997B9495-C360-7E5E-0A10-79D10F7D5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58" b="-70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8EE93FA3-5DAA-C1EE-0B9F-E8CE6BE3E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1A75AA2-CC85-7489-28A4-15A96C379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7587B3-CB23-19AA-9E6A-283AE866F6FF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7A66F-69BF-74A8-8057-2C688C77D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400092"/>
            <a:ext cx="7772400" cy="4047844"/>
          </a:xfrm>
          <a:prstGeom prst="rect">
            <a:avLst/>
          </a:prstGeom>
        </p:spPr>
      </p:pic>
      <p:pic>
        <p:nvPicPr>
          <p:cNvPr id="7170" name="Picture 2" descr="fp8-smooth-swiglu (1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" r="54091" b="35860"/>
          <a:stretch/>
        </p:blipFill>
        <p:spPr bwMode="auto">
          <a:xfrm>
            <a:off x="211607" y="661815"/>
            <a:ext cx="3928626" cy="22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ated multi-layer perceptron (Gated MLP) structure. | Download Scientific 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7" y="2824274"/>
            <a:ext cx="3160243" cy="39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79409" y="6517391"/>
            <a:ext cx="7374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https://uxlfoundation.github.io/oneDNN/dev_guide_graph_gated_mlp.html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651217" y="52953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system-ui"/>
              </a:rPr>
              <a:t>Не все признаки одинаково полезны для каждого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патча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.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GatedMLP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 позволяет модели динамически отключать нерелевантные измерения — как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soft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attention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, но внутри одного </a:t>
            </a:r>
            <a:r>
              <a:rPr lang="ru-RU" i="1" dirty="0" err="1">
                <a:solidFill>
                  <a:schemeClr val="bg1"/>
                </a:solidFill>
                <a:latin typeface="system-ui"/>
              </a:rPr>
              <a:t>токена</a:t>
            </a:r>
            <a:r>
              <a:rPr lang="ru-RU" i="1" dirty="0">
                <a:solidFill>
                  <a:schemeClr val="bg1"/>
                </a:solidFill>
                <a:latin typeface="system-ui"/>
              </a:rPr>
              <a:t>».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9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320" y="1856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VIT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altLang="ru-RU" sz="4800" b="1" dirty="0">
                <a:solidFill>
                  <a:schemeClr val="bg1"/>
                </a:solidFill>
              </a:rPr>
              <a:t>Векторизация </a:t>
            </a:r>
            <a:r>
              <a:rPr lang="ru-RU" altLang="ru-RU" sz="4800" b="1" dirty="0" err="1">
                <a:solidFill>
                  <a:schemeClr val="bg1"/>
                </a:solidFill>
              </a:rPr>
              <a:t>патча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44299" y="6444734"/>
            <a:ext cx="2619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https://arxiv.org/pdf/2010.11929</a:t>
            </a:r>
            <a:endParaRPr lang="ru-RU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85724" y="945241"/>
                <a:ext cx="12020551" cy="1405749"/>
              </a:xfrm>
              <a:prstGeom prst="rect">
                <a:avLst/>
              </a:prstGeom>
              <a:solidFill>
                <a:srgbClr val="134790"/>
              </a:solidFill>
              <a:ln>
                <a:noFill/>
              </a:ln>
              <a:effectLst/>
            </p:spPr>
            <p:txBody>
              <a:bodyPr vert="horz" wrap="square" lIns="0" tIns="114264" rIns="0" bIns="152352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180975" lvl="1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b="1" i="0" dirty="0" smtClean="0">
                    <a:solidFill>
                      <a:schemeClr val="bg1"/>
                    </a:solidFill>
                    <a:latin typeface="+mj-lt"/>
                  </a:rPr>
                  <a:t>Позиционное </a:t>
                </a:r>
                <a:r>
                  <a:rPr lang="ru-RU" b="1" i="0" dirty="0">
                    <a:solidFill>
                      <a:schemeClr val="bg1"/>
                    </a:solidFill>
                    <a:latin typeface="+mj-lt"/>
                  </a:rPr>
                  <a:t>кодирование</a:t>
                </a:r>
                <a:r>
                  <a:rPr lang="ru-RU" i="0" dirty="0">
                    <a:solidFill>
                      <a:schemeClr val="bg1"/>
                    </a:solidFill>
                    <a:latin typeface="+mj-lt"/>
                  </a:rPr>
                  <a:t>: сохраняет информацию о пространственном расположении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патча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ru-RU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altLang="ru-RU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 + </m:t>
                      </m:r>
                      <m:sSub>
                        <m:sSubPr>
                          <m:ctrlP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u-RU" altLang="ru-RU" i="1" dirty="0" err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</m:oMath>
                  </m:oMathPara>
                </a14:m>
                <a:endParaRPr lang="ru-RU" alt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85724" y="945241"/>
                <a:ext cx="12020551" cy="1405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38125" y="2228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-serif-pro"/>
              </a:rPr>
              <a:t>Positional encodings help the model differentiate between different positions in the image and capture spatial relationships. They are usually learned and added to the patch </a:t>
            </a:r>
            <a:r>
              <a:rPr lang="en-US" dirty="0" err="1">
                <a:solidFill>
                  <a:schemeClr val="bg1"/>
                </a:solidFill>
                <a:latin typeface="source-serif-pro"/>
              </a:rPr>
              <a:t>embeddings</a:t>
            </a:r>
            <a:r>
              <a:rPr lang="en-US" dirty="0">
                <a:solidFill>
                  <a:schemeClr val="bg1"/>
                </a:solidFill>
                <a:latin typeface="source-serif-pro"/>
              </a:rPr>
              <a:t> at the input stage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38124" y="3634420"/>
            <a:ext cx="74580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Позиционное кодирование: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Абсолютное: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Гармоническое - </a:t>
            </a:r>
            <a:r>
              <a:rPr lang="ru-RU" dirty="0">
                <a:solidFill>
                  <a:schemeClr val="bg1"/>
                </a:solidFill>
              </a:rPr>
              <a:t>Для каждой позиции </a:t>
            </a:r>
            <a:r>
              <a:rPr lang="ru-RU" i="1" dirty="0">
                <a:solidFill>
                  <a:schemeClr val="bg1"/>
                </a:solidFill>
              </a:rPr>
              <a:t>i</a:t>
            </a:r>
            <a:r>
              <a:rPr lang="ru-RU" dirty="0">
                <a:solidFill>
                  <a:schemeClr val="bg1"/>
                </a:solidFill>
              </a:rPr>
              <a:t> и размерности </a:t>
            </a:r>
            <a:r>
              <a:rPr lang="ru-RU" i="1" dirty="0">
                <a:solidFill>
                  <a:schemeClr val="bg1"/>
                </a:solidFill>
              </a:rPr>
              <a:t>d</a:t>
            </a:r>
            <a:r>
              <a:rPr lang="ru-RU" dirty="0">
                <a:solidFill>
                  <a:schemeClr val="bg1"/>
                </a:solidFill>
              </a:rPr>
              <a:t> генерируется вектор с помощью синусов и косинусов разной частоты</a:t>
            </a:r>
            <a:endParaRPr lang="ru-RU" dirty="0" smtClean="0">
              <a:solidFill>
                <a:schemeClr val="bg1"/>
              </a:solidFill>
              <a:latin typeface="source-serif-pr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Обучаемое - </a:t>
            </a:r>
            <a:r>
              <a:rPr lang="ru-RU" dirty="0">
                <a:solidFill>
                  <a:schemeClr val="bg1"/>
                </a:solidFill>
              </a:rPr>
              <a:t>Для каждой позиции </a:t>
            </a:r>
            <a:r>
              <a:rPr lang="ru-RU" dirty="0" err="1">
                <a:solidFill>
                  <a:schemeClr val="bg1"/>
                </a:solidFill>
              </a:rPr>
              <a:t>патча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задаётся </a:t>
            </a:r>
            <a:r>
              <a:rPr lang="ru-RU" dirty="0">
                <a:solidFill>
                  <a:schemeClr val="bg1"/>
                </a:solidFill>
              </a:rPr>
              <a:t>обучаемый вектор, добавляемый к </a:t>
            </a:r>
            <a:r>
              <a:rPr lang="ru-RU" dirty="0" err="1">
                <a:solidFill>
                  <a:schemeClr val="bg1"/>
                </a:solidFill>
              </a:rPr>
              <a:t>эмбеддингу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патча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Если не так важно между знать порядок между </a:t>
            </a:r>
            <a:r>
              <a:rPr lang="ru-RU" dirty="0" err="1" smtClean="0">
                <a:solidFill>
                  <a:schemeClr val="bg1"/>
                </a:solidFill>
                <a:latin typeface="source-serif-pro"/>
              </a:rPr>
              <a:t>патчами</a:t>
            </a:r>
            <a:endParaRPr lang="ru-RU" dirty="0" smtClean="0">
              <a:solidFill>
                <a:schemeClr val="bg1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source-serif-pro"/>
              </a:rPr>
              <a:t>Относительное смещение (</a:t>
            </a:r>
            <a:r>
              <a:rPr lang="en-US" dirty="0">
                <a:solidFill>
                  <a:schemeClr val="bg1"/>
                </a:solidFill>
              </a:rPr>
              <a:t>Relative Positional </a:t>
            </a:r>
            <a:r>
              <a:rPr lang="en-US" dirty="0" smtClean="0">
                <a:solidFill>
                  <a:schemeClr val="bg1"/>
                </a:solidFill>
              </a:rPr>
              <a:t>Bias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  <a:r>
              <a:rPr lang="en-US" dirty="0" smtClean="0">
                <a:solidFill>
                  <a:schemeClr val="bg1"/>
                </a:solidFill>
              </a:rPr>
              <a:t> RPE)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Rotary Position Embedding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ViT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RoPE</a:t>
            </a:r>
            <a:r>
              <a:rPr lang="en-US" dirty="0" smtClean="0">
                <a:solidFill>
                  <a:schemeClr val="bg1"/>
                </a:solidFill>
              </a:rPr>
              <a:t>) – </a:t>
            </a:r>
            <a:r>
              <a:rPr lang="ru-RU" dirty="0" smtClean="0">
                <a:solidFill>
                  <a:schemeClr val="bg1"/>
                </a:solidFill>
              </a:rPr>
              <a:t>через вращение векторов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err="1" smtClean="0">
                <a:solidFill>
                  <a:schemeClr val="bg1"/>
                </a:solidFill>
              </a:rPr>
              <a:t>Отсуствие</a:t>
            </a:r>
            <a:r>
              <a:rPr lang="ru-RU" b="1" dirty="0" smtClean="0">
                <a:solidFill>
                  <a:schemeClr val="bg1"/>
                </a:solidFill>
              </a:rPr>
              <a:t> кодирование: </a:t>
            </a:r>
            <a:r>
              <a:rPr lang="en-US" b="1" dirty="0" smtClean="0">
                <a:solidFill>
                  <a:schemeClr val="bg1"/>
                </a:solidFill>
              </a:rPr>
              <a:t>CNN steam, 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100" name="Picture 4" descr="visualizing-positional-encodings-v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2430949"/>
            <a:ext cx="4371975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F4D75-CDEC-43D5-663A-D78EFDD4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bg1"/>
                    </a:solidFill>
                  </a:rPr>
                  <a:t>VIT</a:t>
                </a:r>
                <a:r>
                  <a:rPr lang="ru-RU" sz="4800" b="1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𝑴𝑶𝑬</m:t>
                    </m:r>
                  </m:oMath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93F9D5A-9C3E-6BFF-EC65-CD436CB5D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7375"/>
              </a:xfrm>
              <a:blipFill>
                <a:blip r:embed="rId2"/>
                <a:stretch>
                  <a:fillRect t="-48936" b="-70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6C81CCE0-F580-F10D-3D36-A39119292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509"/>
            <a:ext cx="65" cy="5462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14264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CDDDF9A-0D6E-58B2-AA54-828B28E55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80"/>
            <a:ext cx="65" cy="43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832868-93D7-D0A6-FF15-D484DD221A92}"/>
              </a:ext>
            </a:extLst>
          </p:cNvPr>
          <p:cNvSpPr/>
          <p:nvPr/>
        </p:nvSpPr>
        <p:spPr>
          <a:xfrm>
            <a:off x="284409" y="3876555"/>
            <a:ext cx="54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nter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C97AB2-05BB-93F3-5D51-9984F0A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3566"/>
            <a:ext cx="7772400" cy="39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429074" cy="163031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</p:spPr>
            <p:txBody>
              <a:bodyPr>
                <a:no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</a:rPr>
                  <a:t>Часть предложенных в литературе архитектур-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трансформеров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полностью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часть имеют и сверточные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полносвязрые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слои.</a:t>
                </a:r>
              </a:p>
              <a:p>
                <a:r>
                  <a:rPr lang="ru-RU" sz="2200" dirty="0">
                    <a:solidFill>
                      <a:schemeClr val="bg1"/>
                    </a:solidFill>
                  </a:rPr>
                  <a:t>Например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CoAtNet</a:t>
                </a:r>
                <a:r>
                  <a:rPr lang="en-US" sz="2200" dirty="0">
                    <a:solidFill>
                      <a:schemeClr val="bg1"/>
                    </a:solidFill>
                  </a:rPr>
                  <a:t>. </a:t>
                </a:r>
                <a:r>
                  <a:rPr lang="ru-RU" sz="2200" dirty="0">
                    <a:solidFill>
                      <a:schemeClr val="bg1"/>
                    </a:solidFill>
                  </a:rPr>
                  <a:t>-  замены часть слоев архитектуры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ResNet</a:t>
                </a:r>
                <a:r>
                  <a:rPr lang="ru-RU" sz="2200" dirty="0">
                    <a:solidFill>
                      <a:schemeClr val="bg1"/>
                    </a:solidFill>
                  </a:rPr>
                  <a:t> на слои многоголового само-внимания и при этом получили прирост точности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(~0,5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%).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>
                    <a:solidFill>
                      <a:schemeClr val="bg1"/>
                    </a:solidFill>
                  </a:rPr>
                  <a:t>Вопрос о том, какой подход (или комбинация подходов) - лучше остается открытым. </a:t>
                </a:r>
              </a:p>
              <a:p>
                <a:pPr lvl="2"/>
                <a:r>
                  <a:rPr lang="ru-RU" sz="1800" dirty="0">
                    <a:solidFill>
                      <a:schemeClr val="bg1"/>
                    </a:solidFill>
                  </a:rPr>
                  <a:t>Звучат предположения, что слои внимания вообще не нужны, а нужна </a:t>
                </a:r>
                <a:r>
                  <a:rPr lang="ru-RU" sz="1800" dirty="0" err="1">
                    <a:solidFill>
                      <a:schemeClr val="bg1"/>
                    </a:solidFill>
                  </a:rPr>
                  <a:t>перетосовка</a:t>
                </a:r>
                <a:r>
                  <a:rPr lang="ru-RU" sz="1800" dirty="0">
                    <a:solidFill>
                      <a:schemeClr val="bg1"/>
                    </a:solidFill>
                  </a:rPr>
                  <a:t> карт признаков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200" dirty="0" err="1">
                    <a:solidFill>
                      <a:schemeClr val="bg1"/>
                    </a:solidFill>
                  </a:rPr>
                  <a:t>Трансформеры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быстрее и более точно выучивают крупно-размерные признаки. </a:t>
                </a:r>
              </a:p>
              <a:p>
                <a:pPr lvl="2"/>
                <a:r>
                  <a:rPr lang="ru-RU" dirty="0">
                    <a:solidFill>
                      <a:schemeClr val="bg1"/>
                    </a:solidFill>
                  </a:rPr>
                  <a:t>Однако, архитектурам-</a:t>
                </a:r>
                <a:r>
                  <a:rPr lang="ru-RU" dirty="0" err="1">
                    <a:solidFill>
                      <a:schemeClr val="bg1"/>
                    </a:solidFill>
                  </a:rPr>
                  <a:t>трансформерам</a:t>
                </a:r>
                <a:r>
                  <a:rPr lang="ru-RU" dirty="0">
                    <a:solidFill>
                      <a:schemeClr val="bg1"/>
                    </a:solidFill>
                  </a:rPr>
                  <a:t> требуется больше примеров для мелко-размерных признаков.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535" y="1428846"/>
                <a:ext cx="11574780" cy="4310802"/>
              </a:xfrm>
              <a:blipFill>
                <a:blip r:embed="rId2"/>
                <a:stretch>
                  <a:fillRect l="-579"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-12903" b="-1"/>
          <a:stretch/>
        </p:blipFill>
        <p:spPr>
          <a:xfrm>
            <a:off x="5193391" y="4371975"/>
            <a:ext cx="4741183" cy="2283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7076829" y="4437268"/>
            <a:ext cx="9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CoAtNet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8211C-822B-9CD9-DB57-739DD7186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A6C69-0CAA-AC13-BB0C-2AC2B2EC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096894-983A-1CA1-F09C-3CB23CF37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3BEA4CB9-3072-A8AC-8B93-3734D9C61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A579A-6A77-2E0E-A03A-ACCCCF23D259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 dirty="0" err="1">
                <a:solidFill>
                  <a:schemeClr val="bg1"/>
                </a:solidFill>
              </a:rPr>
              <a:t>mbvit.png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F4D552-76E7-DEDD-0EE7-8737A53C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27" y="1120886"/>
            <a:ext cx="8705850" cy="546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7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 - Миксеры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73" y="3705467"/>
            <a:ext cx="11023559" cy="2658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Прямоугольник 3"/>
          <p:cNvSpPr/>
          <p:nvPr/>
        </p:nvSpPr>
        <p:spPr>
          <a:xfrm>
            <a:off x="422812" y="6354605"/>
            <a:ext cx="1129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Идея миксера – нужно создать нелинейное рецептивное поле и </a:t>
            </a:r>
            <a:r>
              <a:rPr lang="ru-RU" b="1" dirty="0" err="1" smtClean="0">
                <a:solidFill>
                  <a:schemeClr val="bg1"/>
                </a:solidFill>
              </a:rPr>
              <a:t>самовнимание</a:t>
            </a:r>
            <a:r>
              <a:rPr lang="ru-RU" b="1" dirty="0" smtClean="0">
                <a:solidFill>
                  <a:schemeClr val="bg1"/>
                </a:solidFill>
              </a:rPr>
              <a:t> – это только один из способов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94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463" y="1256511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Проблема </a:t>
            </a:r>
            <a:r>
              <a:rPr lang="en-US" sz="2400" dirty="0">
                <a:solidFill>
                  <a:schemeClr val="bg1"/>
                </a:solidFill>
              </a:rPr>
              <a:t>VIT – </a:t>
            </a:r>
            <a:r>
              <a:rPr lang="ru-RU" sz="2400" dirty="0">
                <a:solidFill>
                  <a:schemeClr val="bg1"/>
                </a:solidFill>
              </a:rPr>
              <a:t>широкие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не учитывают мелкие детали  - не возможно </a:t>
            </a:r>
            <a:r>
              <a:rPr lang="en-US" i="1" dirty="0">
                <a:solidFill>
                  <a:schemeClr val="bg1"/>
                </a:solidFill>
              </a:rPr>
              <a:t>pixel-level</a:t>
            </a:r>
            <a:r>
              <a:rPr lang="ru-RU" i="1" dirty="0">
                <a:solidFill>
                  <a:schemeClr val="bg1"/>
                </a:solidFill>
              </a:rPr>
              <a:t> предсказание.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i="1" dirty="0">
                <a:solidFill>
                  <a:schemeClr val="bg1"/>
                </a:solidFill>
              </a:rPr>
              <a:t>Чем выше глубина, чем меньше необходимо внимание к деталям – более абстрактные признаки.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ru-RU" sz="2000" i="1" dirty="0">
                <a:solidFill>
                  <a:schemeClr val="bg1"/>
                </a:solidFill>
              </a:rPr>
              <a:t>Идея - </a:t>
            </a:r>
            <a:r>
              <a:rPr lang="en-US" sz="2000" i="1" dirty="0">
                <a:solidFill>
                  <a:schemeClr val="bg1"/>
                </a:solidFill>
              </a:rPr>
              <a:t>Hierarchical Vision Transformer using Shifted Windows</a:t>
            </a:r>
            <a:r>
              <a:rPr lang="ru-RU" sz="2000" i="1" dirty="0">
                <a:solidFill>
                  <a:schemeClr val="bg1"/>
                </a:solidFill>
              </a:rPr>
              <a:t> (</a:t>
            </a:r>
            <a:r>
              <a:rPr lang="en-US" sz="2000" i="1" dirty="0">
                <a:solidFill>
                  <a:schemeClr val="bg1"/>
                </a:solidFill>
              </a:rPr>
              <a:t>SWIN) – </a:t>
            </a:r>
            <a:r>
              <a:rPr lang="ru-RU" sz="2000" i="1" dirty="0">
                <a:solidFill>
                  <a:schemeClr val="bg1"/>
                </a:solidFill>
              </a:rPr>
              <a:t>каждый слой должен иметь свой размер </a:t>
            </a:r>
            <a:r>
              <a:rPr lang="ru-RU" sz="2000" i="1" dirty="0" err="1">
                <a:solidFill>
                  <a:schemeClr val="bg1"/>
                </a:solidFill>
              </a:rPr>
              <a:t>патча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2050" name="Picture 2" descr="https://habrastorage.org/r/w1560/getpro/habr/upload_files/c50/b87/551/c50b875512403f6399510cc736088b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69" y="3610740"/>
            <a:ext cx="8828768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1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5145477" cy="4923753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первый слой </a:t>
            </a:r>
            <a:r>
              <a:rPr lang="ru-RU" sz="2400" dirty="0" err="1">
                <a:solidFill>
                  <a:schemeClr val="bg1"/>
                </a:solidFill>
              </a:rPr>
              <a:t>патчи</a:t>
            </a:r>
            <a:r>
              <a:rPr lang="ru-RU" sz="2400" dirty="0">
                <a:solidFill>
                  <a:schemeClr val="bg1"/>
                </a:solidFill>
              </a:rPr>
              <a:t> 4х4, - позволяет обрабатывать более мелкий контекст. Далее 8х8…32х32</a:t>
            </a:r>
          </a:p>
          <a:p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Patch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i="1" dirty="0" err="1">
                <a:solidFill>
                  <a:schemeClr val="bg1"/>
                </a:solidFill>
              </a:rPr>
              <a:t>Merging</a:t>
            </a:r>
            <a:r>
              <a:rPr lang="ru-RU" sz="2400" dirty="0">
                <a:solidFill>
                  <a:schemeClr val="bg1"/>
                </a:solidFill>
              </a:rPr>
              <a:t> конкатенирует </a:t>
            </a:r>
            <a:r>
              <a:rPr lang="ru-RU" sz="2400" dirty="0" err="1">
                <a:solidFill>
                  <a:schemeClr val="bg1"/>
                </a:solidFill>
              </a:rPr>
              <a:t>фичи</a:t>
            </a:r>
            <a:r>
              <a:rPr lang="ru-RU" sz="2400" dirty="0">
                <a:solidFill>
                  <a:schemeClr val="bg1"/>
                </a:solidFill>
              </a:rPr>
              <a:t> соседних </a:t>
            </a:r>
            <a:r>
              <a:rPr lang="ru-RU" sz="2400" dirty="0" err="1">
                <a:solidFill>
                  <a:schemeClr val="bg1"/>
                </a:solidFill>
              </a:rPr>
              <a:t>токенов</a:t>
            </a:r>
            <a:r>
              <a:rPr lang="ru-RU" sz="2400" dirty="0">
                <a:solidFill>
                  <a:schemeClr val="bg1"/>
                </a:solidFill>
              </a:rPr>
              <a:t> (в окне 2х2) и понижает размерность, получая более высокоуровневое представление.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каждый </a:t>
            </a:r>
            <a:r>
              <a:rPr lang="ru-RU" sz="2400" i="1" dirty="0" err="1">
                <a:solidFill>
                  <a:schemeClr val="bg1"/>
                </a:solidFill>
              </a:rPr>
              <a:t>Stage</a:t>
            </a:r>
            <a:r>
              <a:rPr lang="ru-RU" sz="2400" i="1" dirty="0">
                <a:solidFill>
                  <a:schemeClr val="bg1"/>
                </a:solidFill>
              </a:rPr>
              <a:t>-а</a:t>
            </a:r>
            <a:r>
              <a:rPr lang="ru-RU" sz="2400" dirty="0">
                <a:solidFill>
                  <a:schemeClr val="bg1"/>
                </a:solidFill>
              </a:rPr>
              <a:t> образует «карты» признаков, содержащие информацию на разных пространственных масштабах,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Это позволяет получить иерархическое представление изображен</a:t>
            </a:r>
            <a:r>
              <a:rPr lang="ru-RU" dirty="0">
                <a:solidFill>
                  <a:schemeClr val="bg1"/>
                </a:solidFill>
              </a:rPr>
              <a:t>ия, 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3074" name="Picture 2" descr="Обзор архитектуры Swin Transformer / Хаб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42" y="2272460"/>
            <a:ext cx="6950258" cy="398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051508"/>
            <a:ext cx="7570014" cy="49237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i="1" dirty="0">
                <a:solidFill>
                  <a:schemeClr val="bg1"/>
                </a:solidFill>
              </a:rPr>
              <a:t>Multi-</a:t>
            </a:r>
            <a:r>
              <a:rPr lang="ru-RU" i="1" dirty="0" err="1">
                <a:solidFill>
                  <a:schemeClr val="bg1"/>
                </a:solidFill>
              </a:rPr>
              <a:t>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квадратичная сложность</a:t>
            </a:r>
          </a:p>
          <a:p>
            <a:r>
              <a:rPr lang="ru-RU" dirty="0">
                <a:solidFill>
                  <a:schemeClr val="bg1"/>
                </a:solidFill>
              </a:rPr>
              <a:t>Идея </a:t>
            </a:r>
            <a:r>
              <a:rPr lang="en-US" dirty="0">
                <a:solidFill>
                  <a:schemeClr val="bg1"/>
                </a:solidFill>
              </a:rPr>
              <a:t>(Shifted) Window Multi-Head Attention</a:t>
            </a:r>
            <a:r>
              <a:rPr lang="ru-RU" dirty="0">
                <a:solidFill>
                  <a:schemeClr val="bg1"/>
                </a:solidFill>
              </a:rPr>
              <a:t> - для каждого </a:t>
            </a:r>
            <a:r>
              <a:rPr lang="ru-RU" dirty="0" err="1">
                <a:solidFill>
                  <a:schemeClr val="bg1"/>
                </a:solidFill>
              </a:rPr>
              <a:t>токена</a:t>
            </a:r>
            <a:r>
              <a:rPr lang="ru-RU" dirty="0">
                <a:solidFill>
                  <a:schemeClr val="bg1"/>
                </a:solidFill>
              </a:rPr>
              <a:t> считать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 не со всеми другими </a:t>
            </a:r>
            <a:r>
              <a:rPr lang="ru-RU" dirty="0" err="1">
                <a:solidFill>
                  <a:schemeClr val="bg1"/>
                </a:solidFill>
              </a:rPr>
              <a:t>токенами</a:t>
            </a:r>
            <a:r>
              <a:rPr lang="ru-RU" dirty="0">
                <a:solidFill>
                  <a:schemeClr val="bg1"/>
                </a:solidFill>
              </a:rPr>
              <a:t>, а только с находящимися в некотором окне фиксированного размера (</a:t>
            </a:r>
            <a:r>
              <a:rPr lang="ru-RU" i="1" dirty="0" err="1">
                <a:solidFill>
                  <a:schemeClr val="bg1"/>
                </a:solidFill>
              </a:rPr>
              <a:t>Window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Mutli-Head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pic>
        <p:nvPicPr>
          <p:cNvPr id="4098" name="Picture 2" descr="https://habrastorage.org/r/w1560/getpro/habr/upload_files/b01/d1c/894/b01d1c89427ad597bf59243701faba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31" y="1219201"/>
            <a:ext cx="4771669" cy="50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1263" y="4146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-apple-system"/>
              </a:rPr>
              <a:t>Если размерность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—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C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а размер окна —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MxM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, то сложности для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(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Window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>
                <a:solidFill>
                  <a:schemeClr val="bg1"/>
                </a:solidFill>
                <a:latin typeface="-apple-system"/>
              </a:rPr>
              <a:t>Multi-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Head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Self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Attention-ов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27" y="4898938"/>
            <a:ext cx="5019675" cy="13811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" y="1320516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5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396648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сдвиг окон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i="1" dirty="0">
                <a:solidFill>
                  <a:schemeClr val="bg1"/>
                </a:solidFill>
              </a:rPr>
              <a:t>-а</a:t>
            </a:r>
            <a:r>
              <a:rPr lang="ru-RU" dirty="0">
                <a:solidFill>
                  <a:schemeClr val="bg1"/>
                </a:solidFill>
              </a:rPr>
              <a:t> увеличивает их количество</a:t>
            </a:r>
          </a:p>
          <a:p>
            <a:r>
              <a:rPr lang="ru-RU" dirty="0">
                <a:solidFill>
                  <a:schemeClr val="bg1"/>
                </a:solidFill>
              </a:rPr>
              <a:t>реализация этого слоя с наивным </a:t>
            </a:r>
            <a:r>
              <a:rPr lang="ru-RU" dirty="0" err="1">
                <a:solidFill>
                  <a:schemeClr val="bg1"/>
                </a:solidFill>
              </a:rPr>
              <a:t>паддингом</a:t>
            </a:r>
            <a:r>
              <a:rPr lang="ru-RU" dirty="0">
                <a:solidFill>
                  <a:schemeClr val="bg1"/>
                </a:solidFill>
              </a:rPr>
              <a:t> исходной «карты» признаков нулями обяжет считать больше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(9 вместо 4 в примере), чем мы посчитали бы без сдвига</a:t>
            </a:r>
          </a:p>
          <a:p>
            <a:r>
              <a:rPr lang="ru-RU" dirty="0">
                <a:solidFill>
                  <a:schemeClr val="bg1"/>
                </a:solidFill>
              </a:rPr>
              <a:t>вторы предложили перед подсчётом циклически сдвигать само изображение и вычислять уже маскированный </a:t>
            </a:r>
            <a:r>
              <a:rPr lang="ru-RU" i="1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, чтобы исключить взаимодействие не соседних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. Такой подход вычислительно эффективнее наивного, так как количество считаемых </a:t>
            </a:r>
            <a:r>
              <a:rPr lang="ru-RU" i="1" dirty="0" err="1">
                <a:solidFill>
                  <a:schemeClr val="bg1"/>
                </a:solidFill>
              </a:rPr>
              <a:t>Attention-ов</a:t>
            </a:r>
            <a:r>
              <a:rPr lang="ru-RU" dirty="0">
                <a:solidFill>
                  <a:schemeClr val="bg1"/>
                </a:solidFill>
              </a:rPr>
              <a:t> не увеличивается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habrastorage.org/r/w1560/getpro/habr/upload_files/6f6/296/77a/6f629677a902519ce7361d9988ee7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41" y="1219201"/>
            <a:ext cx="6967764" cy="26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habrastorage.org/r/w1560/getpro/habr/upload_files/a41/311/ddf/a41311ddf212743358566bd30c2228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47" y="4077743"/>
            <a:ext cx="7782832" cy="22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SWIN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852880" y="6396176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https://habr.com/ru/articles/599057/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44465" y="1045587"/>
            <a:ext cx="10891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Также в </a:t>
            </a:r>
            <a:r>
              <a:rPr lang="ru-RU" i="1" dirty="0" err="1">
                <a:solidFill>
                  <a:schemeClr val="bg1"/>
                </a:solidFill>
              </a:rPr>
              <a:t>Swin</a:t>
            </a:r>
            <a:r>
              <a:rPr lang="ru-RU" i="1" dirty="0">
                <a:solidFill>
                  <a:schemeClr val="bg1"/>
                </a:solidFill>
              </a:rPr>
              <a:t>-е</a:t>
            </a:r>
            <a:r>
              <a:rPr lang="ru-RU" dirty="0">
                <a:solidFill>
                  <a:schemeClr val="bg1"/>
                </a:solidFill>
              </a:rPr>
              <a:t> авторы использовали несколько другие </a:t>
            </a:r>
            <a:r>
              <a:rPr lang="ru-RU" i="1" dirty="0" err="1">
                <a:solidFill>
                  <a:schemeClr val="bg1"/>
                </a:solidFill>
              </a:rPr>
              <a:t>positional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embedding</a:t>
            </a:r>
            <a:r>
              <a:rPr lang="ru-RU" i="1" dirty="0">
                <a:solidFill>
                  <a:schemeClr val="bg1"/>
                </a:solidFill>
              </a:rPr>
              <a:t>-и</a:t>
            </a:r>
            <a:r>
              <a:rPr lang="ru-RU" dirty="0">
                <a:solidFill>
                  <a:schemeClr val="bg1"/>
                </a:solidFill>
              </a:rPr>
              <a:t>. Их заменили на обучаемую матрицу </a:t>
            </a:r>
            <a:r>
              <a:rPr lang="ru-RU" i="1" dirty="0">
                <a:solidFill>
                  <a:schemeClr val="bg1"/>
                </a:solidFill>
              </a:rPr>
              <a:t>В</a:t>
            </a:r>
            <a:r>
              <a:rPr lang="ru-RU" dirty="0">
                <a:solidFill>
                  <a:schemeClr val="bg1"/>
                </a:solidFill>
              </a:rPr>
              <a:t>, называемую </a:t>
            </a:r>
            <a:r>
              <a:rPr lang="ru-RU" i="1" dirty="0" err="1">
                <a:solidFill>
                  <a:schemeClr val="bg1"/>
                </a:solidFill>
              </a:rPr>
              <a:t>relative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position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i="1" dirty="0" err="1">
                <a:solidFill>
                  <a:schemeClr val="bg1"/>
                </a:solidFill>
              </a:rPr>
              <a:t>bias</a:t>
            </a:r>
            <a:r>
              <a:rPr lang="ru-RU" dirty="0">
                <a:solidFill>
                  <a:schemeClr val="bg1"/>
                </a:solidFill>
              </a:rPr>
              <a:t>, которая прибавляется к произведению </a:t>
            </a:r>
            <a:r>
              <a:rPr lang="ru-RU" i="1" dirty="0" err="1">
                <a:solidFill>
                  <a:schemeClr val="bg1"/>
                </a:solidFill>
              </a:rPr>
              <a:t>query</a:t>
            </a:r>
            <a:r>
              <a:rPr lang="ru-RU" dirty="0">
                <a:solidFill>
                  <a:schemeClr val="bg1"/>
                </a:solidFill>
              </a:rPr>
              <a:t> и </a:t>
            </a:r>
            <a:r>
              <a:rPr lang="ru-RU" i="1" dirty="0" err="1">
                <a:solidFill>
                  <a:schemeClr val="bg1"/>
                </a:solidFill>
              </a:rPr>
              <a:t>key</a:t>
            </a:r>
            <a:r>
              <a:rPr lang="ru-RU" dirty="0">
                <a:solidFill>
                  <a:schemeClr val="bg1"/>
                </a:solidFill>
              </a:rPr>
              <a:t> под </a:t>
            </a:r>
            <a:r>
              <a:rPr lang="ru-RU" dirty="0" err="1">
                <a:solidFill>
                  <a:schemeClr val="bg1"/>
                </a:solidFill>
              </a:rPr>
              <a:t>софтмаксом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44465" y="6381378"/>
            <a:ext cx="572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теперь работает за линейное по </a:t>
            </a:r>
            <a:r>
              <a:rPr lang="ru-RU" i="1" dirty="0" err="1">
                <a:solidFill>
                  <a:schemeClr val="bg1"/>
                </a:solidFill>
                <a:latin typeface="-apple-system"/>
              </a:rPr>
              <a:t>hw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 время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2247900"/>
            <a:ext cx="74961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8EAB7-6CE7-056E-C7FB-980CA748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9966"/>
            <a:ext cx="7772400" cy="3018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DCD0C0-6C6E-0D67-0CEE-9BEC0CC8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823914"/>
            <a:ext cx="10529455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64AE3-D4B1-A58D-A6C9-BF16D52FC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946FD2-2AF8-6BFA-9DE4-DF5076D6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6D0603-7CB9-2BA5-DF2E-751E3DCE4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8786CF8-096A-DA70-B6A8-54759B4514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484C8F-DE4D-D41B-8466-E0841645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2" b="4553"/>
          <a:stretch>
            <a:fillRect/>
          </a:stretch>
        </p:blipFill>
        <p:spPr>
          <a:xfrm>
            <a:off x="2184056" y="1109429"/>
            <a:ext cx="7772400" cy="543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C8D6B-7143-E439-B8E5-0B5A5DD9F703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companies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otus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/654279/</a:t>
            </a:r>
          </a:p>
        </p:txBody>
      </p:sp>
    </p:spTree>
    <p:extLst>
      <p:ext uri="{BB962C8B-B14F-4D97-AF65-F5344CB8AC3E}">
        <p14:creationId xmlns:p14="http://schemas.microsoft.com/office/powerpoint/2010/main" val="9361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09F19-CE66-7191-1A91-FFB4F255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50586-6947-9D68-3EE3-0E888CC5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MOBILE VIT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8340E-DD72-886C-7FC4-7AED8AF28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Новый блок.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>
            <a:extLst>
              <a:ext uri="{FF2B5EF4-FFF2-40B4-BE49-F238E27FC236}">
                <a16:creationId xmlns:a16="http://schemas.microsoft.com/office/drawing/2014/main" id="{CCB28B28-C6C6-C5AC-3941-38F4114C1E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7D975-1162-613D-F200-2D5A36CDDB56}"/>
              </a:ext>
            </a:extLst>
          </p:cNvPr>
          <p:cNvSpPr txBox="1"/>
          <p:nvPr/>
        </p:nvSpPr>
        <p:spPr>
          <a:xfrm>
            <a:off x="7065818" y="6581001"/>
            <a:ext cx="65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github.com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lucidrains</a:t>
            </a:r>
            <a:r>
              <a:rPr lang="en" sz="1200" dirty="0">
                <a:solidFill>
                  <a:schemeClr val="bg1"/>
                </a:solidFill>
              </a:rPr>
              <a:t>/vit-</a:t>
            </a:r>
            <a:r>
              <a:rPr lang="en" sz="1200" dirty="0" err="1">
                <a:solidFill>
                  <a:schemeClr val="bg1"/>
                </a:solidFill>
              </a:rPr>
              <a:t>pytorch</a:t>
            </a:r>
            <a:r>
              <a:rPr lang="en" sz="1200" dirty="0">
                <a:solidFill>
                  <a:schemeClr val="bg1"/>
                </a:solidFill>
              </a:rPr>
              <a:t>/blob/main/images/</a:t>
            </a:r>
            <a:r>
              <a:rPr lang="en" sz="1200">
                <a:solidFill>
                  <a:schemeClr val="bg1"/>
                </a:solidFill>
              </a:rPr>
              <a:t>vit_for_small_datasets.png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64CAD0-2DAF-F14D-038A-7E240E68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1885950"/>
            <a:ext cx="8293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566166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Локальность обработки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позволяет учитывать отношения близости между соседними пикселями,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может затруднять понимание глобального контекста изображения.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Фиксированный размер фильтра не всегда оптимален для захвата объекта.</a:t>
            </a:r>
          </a:p>
          <a:p>
            <a:r>
              <a:rPr lang="ru-RU" b="1" dirty="0">
                <a:solidFill>
                  <a:schemeClr val="bg1"/>
                </a:solidFill>
              </a:rPr>
              <a:t>Инвариантность обработки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Фильтр одинаково действует независимо от масштаба, положения, поворота объекта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для задач ряда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минус, важно что улыбка –кончики рта вверх а не в низ (см. идею капсульных сетей).</a:t>
            </a:r>
          </a:p>
          <a:p>
            <a:r>
              <a:rPr lang="ru-RU" b="1" dirty="0">
                <a:solidFill>
                  <a:schemeClr val="bg1"/>
                </a:solidFill>
              </a:rPr>
              <a:t>Рецептивное поле за счет глубины</a:t>
            </a:r>
          </a:p>
          <a:p>
            <a:pPr marL="685800" lvl="2">
              <a:spcBef>
                <a:spcPts val="1000"/>
              </a:spcBef>
            </a:pPr>
            <a:r>
              <a:rPr lang="ru-RU" sz="2400" dirty="0">
                <a:solidFill>
                  <a:schemeClr val="bg1"/>
                </a:solidFill>
              </a:rPr>
              <a:t>Чтобы «увидеть» далёкие части изображения, 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lang="ru-RU" sz="2400" dirty="0">
                <a:solidFill>
                  <a:schemeClr val="bg1"/>
                </a:solidFill>
              </a:rPr>
              <a:t> должна накапливать </a:t>
            </a:r>
            <a:r>
              <a:rPr lang="ru-RU" sz="2400" dirty="0" err="1">
                <a:solidFill>
                  <a:schemeClr val="bg1"/>
                </a:solidFill>
              </a:rPr>
              <a:t>receptive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field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пулинг</a:t>
            </a:r>
            <a:r>
              <a:rPr lang="ru-RU" dirty="0">
                <a:solidFill>
                  <a:schemeClr val="bg1"/>
                </a:solidFill>
              </a:rPr>
              <a:t> съедает мелкие локальные детали – для задач </a:t>
            </a:r>
            <a:r>
              <a:rPr lang="en-US" dirty="0" err="1">
                <a:solidFill>
                  <a:schemeClr val="bg1"/>
                </a:solidFill>
              </a:rPr>
              <a:t>objdet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semseg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тд</a:t>
            </a:r>
            <a:r>
              <a:rPr lang="ru-RU" dirty="0">
                <a:solidFill>
                  <a:schemeClr val="bg1"/>
                </a:solidFill>
              </a:rPr>
              <a:t> это минус. Также глубина </a:t>
            </a:r>
            <a:r>
              <a:rPr lang="ru-RU" dirty="0" err="1">
                <a:solidFill>
                  <a:schemeClr val="bg1"/>
                </a:solidFill>
              </a:rPr>
              <a:t>receptive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field</a:t>
            </a:r>
            <a:r>
              <a:rPr lang="ru-RU" dirty="0">
                <a:solidFill>
                  <a:schemeClr val="bg1"/>
                </a:solidFill>
              </a:rPr>
              <a:t> оказывается ограниченной.</a:t>
            </a:r>
          </a:p>
          <a:p>
            <a:r>
              <a:rPr lang="ru-RU" b="1" dirty="0">
                <a:solidFill>
                  <a:schemeClr val="bg1"/>
                </a:solidFill>
              </a:rPr>
              <a:t>Небольшое число параметров в слое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Упрощение задачи обучения на небольших данных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Уменьшает емкость сети при </a:t>
            </a:r>
            <a:r>
              <a:rPr lang="ru-RU" dirty="0" err="1">
                <a:solidFill>
                  <a:schemeClr val="bg1"/>
                </a:solidFill>
              </a:rPr>
              <a:t>предобучении</a:t>
            </a:r>
            <a:r>
              <a:rPr lang="ru-RU" dirty="0">
                <a:solidFill>
                  <a:schemeClr val="bg1"/>
                </a:solidFill>
              </a:rPr>
              <a:t> на очень больших наборах данных (напр. </a:t>
            </a:r>
            <a:r>
              <a:rPr lang="en-US" dirty="0">
                <a:solidFill>
                  <a:schemeClr val="bg1"/>
                </a:solidFill>
              </a:rPr>
              <a:t>JFT-300M/JFT-3B)</a:t>
            </a:r>
            <a:r>
              <a:rPr lang="ru-RU" dirty="0">
                <a:solidFill>
                  <a:schemeClr val="bg1"/>
                </a:solidFill>
              </a:rPr>
              <a:t> – ограничивает качество при этом</a:t>
            </a:r>
          </a:p>
          <a:p>
            <a:r>
              <a:rPr lang="en-US" b="1" dirty="0">
                <a:solidFill>
                  <a:schemeClr val="bg1"/>
                </a:solidFill>
              </a:rPr>
              <a:t>Inductive bias </a:t>
            </a:r>
            <a:r>
              <a:rPr lang="ru-RU" b="1" dirty="0">
                <a:solidFill>
                  <a:schemeClr val="bg1"/>
                </a:solidFill>
              </a:rPr>
              <a:t>изображений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Интуитивно понятно почему свертка работает для узких задач обработки изображений.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Свертка – не универсальная архитектура, поэтому для широкого набора задач КЗ и </a:t>
            </a:r>
            <a:r>
              <a:rPr lang="ru-RU" dirty="0" err="1">
                <a:solidFill>
                  <a:schemeClr val="bg1"/>
                </a:solidFill>
              </a:rPr>
              <a:t>мултимодальных</a:t>
            </a:r>
            <a:r>
              <a:rPr lang="ru-RU" dirty="0">
                <a:solidFill>
                  <a:schemeClr val="bg1"/>
                </a:solidFill>
              </a:rPr>
              <a:t> задач </a:t>
            </a:r>
            <a:r>
              <a:rPr lang="en-US" dirty="0">
                <a:solidFill>
                  <a:schemeClr val="bg1"/>
                </a:solidFill>
              </a:rPr>
              <a:t>Inductive bias </a:t>
            </a:r>
            <a:r>
              <a:rPr lang="ru-RU" dirty="0">
                <a:solidFill>
                  <a:schemeClr val="bg1"/>
                </a:solidFill>
              </a:rPr>
              <a:t>не работает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</p:spTree>
    <p:extLst>
      <p:ext uri="{BB962C8B-B14F-4D97-AF65-F5344CB8AC3E}">
        <p14:creationId xmlns:p14="http://schemas.microsoft.com/office/powerpoint/2010/main" val="172892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SWIN 2 Transformer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46573" y="6552315"/>
            <a:ext cx="6992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ель – увеличить глубину, размер входных изображений. Проблемы: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 v1: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 глубиной слоя нарастает значение выхода функции активации  Из за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Матричное умножение  делает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attention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 стабильным.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Оказывается что доминирует только некоторые пиксели – разряженная матрица.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Модификации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residual-post-norm  - </a:t>
            </a:r>
            <a:r>
              <a:rPr kumimoji="0" lang="ru-RU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нрмировка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после внимания - повышение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стабильности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scaled cosine attention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отказ от матричного умножения – расчет через </a:t>
            </a:r>
            <a:r>
              <a:rPr kumimoji="0" lang="ru-RU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поэлеметнынй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смещение.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–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также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естественная нормализация выходов.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58" y="4557002"/>
            <a:ext cx="83343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ис. 7: Модуль self-attention на основе косинуса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00" y="3274038"/>
            <a:ext cx="41243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491740" y="39374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Bij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the relative position bias between pixel 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and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j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a learnable scalar, non-shared across heads and layers.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set larger than 0.01.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762063"/>
            <a:ext cx="2522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When transferring across different window sizes, the learnt relative position bias matrix in pre-training is used to initialize the bias matrix of a different size in fine-tuning by bi-cubic interpolation.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868198" y="6540225"/>
            <a:ext cx="3598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https://habr.com/ru/companies/otus/articles/743972/</a:t>
            </a:r>
          </a:p>
        </p:txBody>
      </p:sp>
    </p:spTree>
    <p:extLst>
      <p:ext uri="{BB962C8B-B14F-4D97-AF65-F5344CB8AC3E}">
        <p14:creationId xmlns:p14="http://schemas.microsoft.com/office/powerpoint/2010/main" val="24686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415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https://sh-tsang.medium.com/review-swin-transformer-v2-scaling-up-capacity-and-resolution-401c28b02df8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944881"/>
            <a:ext cx="11027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position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позволяет эффективно использовать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низком разрешении (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дообучение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высоком разрешении).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Размеры изображений для предварительного обучения и точной настройки (последующего обучения) сильно отличаются. В настоящее время широко практикуется наивное изменение размеров с помощью бикубической интерполяции. 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В(\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G(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x, \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is a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network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e.g.,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2-layer MLP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with a 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ReLU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activation in between by default. (It is the “MLP” in the figure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V2 block.)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 network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generates bias values for arbitrary relative coordinates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thus can be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naturally transferred to fine-tuning tasks with arbitrarily varying window sizes.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inference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 bias values at each relative position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can be pre-computed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and stored as model parameters.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log-spaced coordinates -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логарифмически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разнесенные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координатыперед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подачей в сеть изображения сначала преобразуются в эту новую систему координат. Новая система координат значительно сократила разрыв между предварительным обучением и точной настройкой расхождения в размерах изображений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self-supervised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pretraining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method, 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SimMIM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метод </a:t>
            </a:r>
            <a:r>
              <a:rPr kumimoji="0" lang="ru-R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предобучения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iro.medium.com/v2/resize:fit:316/1*UuFOHLQZkjxHWFz_w5HJ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240668"/>
            <a:ext cx="2409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4775" y="59763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where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^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Δ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are the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linear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-scaled and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log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-spaced coordinates,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37658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SWIN 2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1055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https://sh-tsang.medium.com/review-simmim-a-simple-framework-for-masked-image-modeling-77ffca681589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miro.medium.com/v2/resize:fit:875/1*wpY8Zy87pl-sVkP7f5Ri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25482"/>
            <a:ext cx="7975513" cy="18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v2/resize:fit:664/1*oOzPLX_4dpsDohnG7blN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03" y="1859665"/>
            <a:ext cx="505777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48640" y="1160714"/>
            <a:ext cx="7376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Self-supervised </a:t>
            </a:r>
            <a:r>
              <a:rPr kumimoji="0" lang="en-US" sz="1800" b="1" i="1" u="sng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prtraining</a:t>
            </a:r>
            <a:endParaRPr kumimoji="0" lang="en-US" sz="1800" b="1" i="1" u="sng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-serif-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SimMIM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 A Simple Framework for Masked Image Modeling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9580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Random masking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of the input image with a moderately large masked patch size (e.g., 32) makes a powerful pre-text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Predicting RGB values of raw pixels by direct regression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performs no worse than the patch classification approaches with complex designs.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The prediction head can be as light as a linear layer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, with no worse performance than heavier ones.</a:t>
            </a:r>
          </a:p>
        </p:txBody>
      </p:sp>
    </p:spTree>
    <p:extLst>
      <p:ext uri="{BB962C8B-B14F-4D97-AF65-F5344CB8AC3E}">
        <p14:creationId xmlns:p14="http://schemas.microsoft.com/office/powerpoint/2010/main" val="17116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878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https://sh-tsang.medium.com/review-deit-data-efficient-image-transformer-b5b6ee5357d0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5" y="153860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идея дистилляции в том, чтобы кроме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ground_truth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меток подавать еще предсказания модели (учителя), хорошо обученной на рассматриваемом наборе данных.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в функцию потерь подаются вероятности (или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логиты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то мы имеем дело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(1 -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^{2} D_{KL}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 /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Здесь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lambda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определяет вес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лосса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учителя (D_{KL} (:, :) - дивергенции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Кульбака-Лейблера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по сравнению с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кроссэнтропией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между предсказанием и истинной меткой, а температура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регулирует уверенность моделей в предсказании.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Если же подается предсказанный учителем класс (он может быть и ошибочным), то это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hard-distillation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 =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 +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{1}{2} \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mathcal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{L}_{CE} (y_{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}, y_{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Что занятно (и мне непонятно), второй способ сработал лучше.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pic>
        <p:nvPicPr>
          <p:cNvPr id="4100" name="Picture 4" descr="https://miro.medium.com/v2/resize:fit:414/1*F-gCWtXEMsUlA10HSeQoS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56" y="2353497"/>
            <a:ext cx="31527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  <p:sp>
        <p:nvSpPr>
          <p:cNvPr id="13" name="AutoShape 6" descr="\mathcal{L} = (1 - \lambda) \mathcal{L}_{CE} (y_{pred},y_{true} ) + \lambda \tau^{2} D_{KL} (y_{pred} / \tau, y_{teacher} / \tau) "/>
          <p:cNvSpPr>
            <a:spLocks noChangeAspect="1" noChangeArrowheads="1"/>
          </p:cNvSpPr>
          <p:nvPr/>
        </p:nvSpPr>
        <p:spPr bwMode="auto">
          <a:xfrm>
            <a:off x="155575" y="-144463"/>
            <a:ext cx="46672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7" descr="\lambda"/>
          <p:cNvSpPr>
            <a:spLocks noChangeAspect="1" noChangeArrowheads="1"/>
          </p:cNvSpPr>
          <p:nvPr/>
        </p:nvSpPr>
        <p:spPr bwMode="auto">
          <a:xfrm>
            <a:off x="5984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8" descr="D_{KL} (:, :)"/>
          <p:cNvSpPr>
            <a:spLocks noChangeAspect="1" noChangeArrowheads="1"/>
          </p:cNvSpPr>
          <p:nvPr/>
        </p:nvSpPr>
        <p:spPr bwMode="auto">
          <a:xfrm>
            <a:off x="30241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utoShape 9" descr="\tau"/>
          <p:cNvSpPr>
            <a:spLocks noChangeAspect="1" noChangeArrowheads="1"/>
          </p:cNvSpPr>
          <p:nvPr/>
        </p:nvSpPr>
        <p:spPr bwMode="auto">
          <a:xfrm>
            <a:off x="12142788" y="130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utoShape 10" descr="\mathcal{L} = \frac{1}{2}\mathcal{L}_{CE} (y_{pred}, y_{true}) + \frac{1}{2} \mathcal{L}_{CE} (y_{pred}, y_{teacher})"/>
          <p:cNvSpPr>
            <a:spLocks noChangeAspect="1" noChangeArrowheads="1"/>
          </p:cNvSpPr>
          <p:nvPr/>
        </p:nvSpPr>
        <p:spPr bwMode="auto">
          <a:xfrm>
            <a:off x="134938" y="601663"/>
            <a:ext cx="37052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351588" y="14946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В качестве учителя лучше всего себя показали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RegNet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-ы (сверточные сети), лучше, чем более крупная модель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95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3"/>
            <a:ext cx="11377586" cy="1153178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err="1">
                <a:solidFill>
                  <a:schemeClr val="bg1"/>
                </a:solidFill>
              </a:rPr>
              <a:t>DeiT</a:t>
            </a:r>
            <a:r>
              <a:rPr lang="en-US" sz="4800" b="1" dirty="0" smtClean="0">
                <a:solidFill>
                  <a:schemeClr val="bg1"/>
                </a:solidFill>
              </a:rPr>
              <a:t> Transformer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15153" y="649403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utoShape 4" descr="\Omega(MSA) = 4hwC^2 + 2(hw)^2C,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utoShape 6" descr="\Omega(MSA) = 4hwC^2 + 2(hw)^2C,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8639" y="1160714"/>
            <a:ext cx="10078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Data-Efficient Image Transformers &amp; Distillation Through Attention,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974" y="1538609"/>
            <a:ext cx="1154967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основной проблемой трансформеров в исходной постановке является подверженность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переобучению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Правильной метке дается вероятность  , а остальная вероятность  распределяется равномерно между остальными классами.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Выбирается некоторое множество преобразований, из которых случайным образом для каждого примера применяется какое-то количество из них с некоторой вероятностью и параметрами.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Stochastic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Так как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трансформерах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есть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skip-connections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 некоторой вероятностью можно проигнорировать выход блока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энкодера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подать просто выход прошлого слоя вперед.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смешивает две картинки и соответствующие им целевые метки в классификации.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CutMix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вставляет уменьшенную версию одной картинки поверх другой и целевая метка классификации берется как смесь меток для каждого класса, причем доля класса пропорциональна занимаемой площади.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Augmentation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Прогонять через аугментации можно не только лишь один, но и большее количество раз.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	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Erasing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Из картинки вырезается некоторая область случайным образом.</a:t>
            </a:r>
          </a:p>
        </p:txBody>
      </p:sp>
      <p:pic>
        <p:nvPicPr>
          <p:cNvPr id="4098" name="Picture 2" descr="https://miro.medium.com/v2/resize:fit:389/1*GBYRct_v0KV-UAfVVcBW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02911"/>
            <a:ext cx="29622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60375" y="4098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τ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temperature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  <a:hlinkClick r:id="rId4"/>
              </a:rPr>
              <a:t>Distillation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) and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 is coefficient balancing KL divergence and cross entropy loss.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07975" y="4879028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Hard decision of the teacher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is used as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true label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5872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ConvNext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84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bg1"/>
                </a:solidFill>
              </a:rPr>
              <a:t>XCiT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Патчи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- суть свёртка 16х16 со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страйдом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16.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XCA (Cross-covariance) блок в XCiT и различие между Self-Attention и Cross-Covariance Atten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517747"/>
            <a:ext cx="5724158" cy="27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</p:spTree>
    <p:extLst>
      <p:ext uri="{BB962C8B-B14F-4D97-AF65-F5344CB8AC3E}">
        <p14:creationId xmlns:p14="http://schemas.microsoft.com/office/powerpoint/2010/main" val="150758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51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ViT</a:t>
            </a:r>
            <a:r>
              <a:rPr lang="en-US" sz="4800" b="1" dirty="0">
                <a:solidFill>
                  <a:schemeClr val="bg1"/>
                </a:solidFill>
              </a:rPr>
              <a:t>-Lite.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i="1" dirty="0"/>
              <a:t>Работает по принципу уменьшения размера и сложности модели </a:t>
            </a:r>
            <a:r>
              <a:rPr lang="ru-RU" i="1" dirty="0" err="1"/>
              <a:t>трансформера</a:t>
            </a:r>
            <a:r>
              <a:rPr lang="ru-RU" i="1" dirty="0"/>
              <a:t> применения, например, на “</a:t>
            </a:r>
            <a:r>
              <a:rPr lang="ru-RU" i="1" dirty="0" err="1"/>
              <a:t>мобилках</a:t>
            </a:r>
            <a:r>
              <a:rPr lang="ru-RU" i="1" dirty="0"/>
              <a:t>”. Уменьшается число параметров, упрощается архитектура и применяется квантизация к </a:t>
            </a:r>
            <a:r>
              <a:rPr lang="ru-RU" i="1" dirty="0" err="1"/>
              <a:t>эмбендингам</a:t>
            </a:r>
            <a:r>
              <a:rPr lang="ru-RU" i="1" dirty="0"/>
              <a:t>/векторным представлениям </a:t>
            </a:r>
            <a:r>
              <a:rPr lang="ru-RU" i="1" dirty="0" err="1"/>
              <a:t>патчей</a:t>
            </a:r>
            <a:r>
              <a:rPr lang="ru-RU" i="1" dirty="0"/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https://habr.com/ru/articles/810817/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https://habrastorage.org/r/w1560/getpro/habr/upload_files/36e/7c6/a92/36e7c6a92962cedb8dcfef874305be2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3102741"/>
            <a:ext cx="2931886" cy="31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T2T-ViT.</a:t>
            </a: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548EAB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3"/>
              </a:rPr>
              <a:t> 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Преобразует входное изображение в последовательность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токенов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и применяет операции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трансформера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для изучения внутренних зависимостей между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токенами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Путем обработки каждого </a:t>
            </a:r>
            <a:r>
              <a:rPr kumimoji="0" lang="ru-RU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токена</a:t>
            </a: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 отдельно и взаимодействия между ними модель может захватывать глобальные и локальные зависимости в изображении.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6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 Better Vision Transformer via Token Pooling and Attention Sharing 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err="1" smtClean="0">
                <a:solidFill>
                  <a:schemeClr val="bg1"/>
                </a:solidFill>
              </a:rPr>
              <a:t>ut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качестве основных результатов данной статьи следует отметить: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Механизм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уменьшения количества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токенов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с увеличением глубины сети</a:t>
            </a:r>
          </a:p>
          <a:p>
            <a:r>
              <a:rPr lang="ru-RU" sz="2400" dirty="0" err="1" smtClean="0">
                <a:solidFill>
                  <a:schemeClr val="bg1"/>
                </a:solidFill>
                <a:latin typeface="-apple-system"/>
              </a:rPr>
              <a:t>Переиспользование</a:t>
            </a:r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одного и того же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attention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в нескольких последовательных блоках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трансформера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pic>
        <p:nvPicPr>
          <p:cNvPr id="8194" name="Picture 2" descr="Структура PS-ViT. После каждого блока количество токенов уменьшается вдвое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14" y="3221807"/>
            <a:ext cx="7960632" cy="239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82866" y="3216591"/>
            <a:ext cx="5152571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 PS-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статье авторы рассматривают разные стратегии модификации архитектуры (взяв за основу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DeiT-Tiny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и сохраняя примерно то же количество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FLOPs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глубины сети (количества блоков) при сохранении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неизменной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Увеличение размерности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при том же количестве блоков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то, и то сработало достаточно неплохо, но увеличение ширины несколько лучше. Кроме того, авторы рассматривают два варианта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первом случае, где классификация осуществляется через [CLS]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токен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свертка 1x1 меняет размерность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эмбеддинга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а затем проводится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MaxPooling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Эта стратегия называется PSViT-1D.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другом случае для классификации используется результат усреднения последней карты активации и для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пулинга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свертка с шагом 2. Этот подход, называемый PSViT-2D, работает даже немного лучше.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02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4598" y="305137"/>
            <a:ext cx="11226604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Свойства и Ограничения </a:t>
            </a:r>
            <a:r>
              <a:rPr lang="ru-RU" sz="4800" b="1" dirty="0">
                <a:solidFill>
                  <a:schemeClr val="bg1"/>
                </a:solidFill>
              </a:rPr>
              <a:t>сверточных сетей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134899" y="6556057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https://habr.com/ru/articles/935726/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6533316"/>
            <a:ext cx="2929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https://habr.com/ru/articles/922868/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773660"/>
              </p:ext>
            </p:extLst>
          </p:nvPr>
        </p:nvGraphicFramePr>
        <p:xfrm>
          <a:off x="228601" y="892512"/>
          <a:ext cx="11658599" cy="543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199">
                  <a:extLst>
                    <a:ext uri="{9D8B030D-6E8A-4147-A177-3AD203B41FA5}">
                      <a16:colId xmlns:a16="http://schemas.microsoft.com/office/drawing/2014/main" val="1534022690"/>
                    </a:ext>
                  </a:extLst>
                </a:gridCol>
                <a:gridCol w="3470275">
                  <a:extLst>
                    <a:ext uri="{9D8B030D-6E8A-4147-A177-3AD203B41FA5}">
                      <a16:colId xmlns:a16="http://schemas.microsoft.com/office/drawing/2014/main" val="1722330446"/>
                    </a:ext>
                  </a:extLst>
                </a:gridCol>
                <a:gridCol w="5953125">
                  <a:extLst>
                    <a:ext uri="{9D8B030D-6E8A-4147-A177-3AD203B41FA5}">
                      <a16:colId xmlns:a16="http://schemas.microsoft.com/office/drawing/2014/main" val="873476219"/>
                    </a:ext>
                  </a:extLst>
                </a:gridCol>
              </a:tblGrid>
              <a:tr h="333678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Свойство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Цель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Ограничение</a:t>
                      </a:r>
                      <a:endParaRPr lang="ru-RU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08075"/>
                  </a:ext>
                </a:extLst>
              </a:tr>
              <a:tr h="10844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Локальность обработки</a:t>
                      </a:r>
                      <a:endParaRPr lang="ru-RU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позволяет учитывать отношения близости между соседними пикселями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может затруднять понимание глобального контекста изображения.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Фиксированный размер фильтра не всегда оптимален для захвата объекта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7344"/>
                  </a:ext>
                </a:extLst>
              </a:tr>
              <a:tr h="8341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Инвариантность обработки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Фильтр одинаково действует независимо от масштаба, положения, поворота объекта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для ряда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задач и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тд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это минус, важно что улыбка –кончики рта вверх а не в низ (см. идею капсульных сетей).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18151"/>
                  </a:ext>
                </a:extLst>
              </a:tr>
              <a:tr h="448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Рецептивное поле образуется за счет глубины линейно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Чтобы «увидеть» далёкие части изображения,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 должна накапливать </a:t>
                      </a:r>
                      <a:r>
                        <a:rPr lang="ru-RU" sz="1800" dirty="0" err="1" smtClean="0">
                          <a:solidFill>
                            <a:schemeClr val="tx1"/>
                          </a:solidFill>
                        </a:rPr>
                        <a:t>receptive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800" dirty="0" err="1" smtClean="0">
                          <a:solidFill>
                            <a:schemeClr val="tx1"/>
                          </a:solidFill>
                        </a:rPr>
                        <a:t>field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receptive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через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пулинг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съедает мелкие локальные детали – для задач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objdet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semseg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и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тд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это минус. 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глубина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receptive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оказывается ограниченной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70646"/>
                  </a:ext>
                </a:extLst>
              </a:tr>
              <a:tr h="969308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Небольшое число параметров в слое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Упрощение задачи обучения на небольших данных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Уменьшает емкость сети при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предобучении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на очень больших наборах данных (напр.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JFT-300M/JFT-3B)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– ограничивает качество при этом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063393"/>
                  </a:ext>
                </a:extLst>
              </a:tr>
              <a:tr h="10844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Inductive bias </a:t>
                      </a:r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изображений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Интуитивно понятно почему свертка работает для узких задач обработки изображений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Свертка – не универсальная архитектура, поэтому для широкого набора задач КЗ и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мултимодальных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задач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Inductive bias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не работает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435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VOLO (Vision </a:t>
            </a:r>
            <a:r>
              <a:rPr lang="en-US" sz="4800" b="1" dirty="0" err="1">
                <a:solidFill>
                  <a:schemeClr val="bg1"/>
                </a:solidFill>
              </a:rPr>
              <a:t>Outlooker</a:t>
            </a:r>
            <a:r>
              <a:rPr lang="en-US" sz="4800" b="1" dirty="0">
                <a:solidFill>
                  <a:schemeClr val="bg1"/>
                </a:solidFill>
              </a:rPr>
              <a:t> for Visual Recognition)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000" dirty="0"/>
              <a:t>Блок </a:t>
            </a:r>
            <a:r>
              <a:rPr lang="ru-RU" sz="2000" dirty="0" err="1"/>
              <a:t>энкодера</a:t>
            </a:r>
            <a:r>
              <a:rPr lang="ru-RU" sz="2000" dirty="0"/>
              <a:t> имеет стандартный вид:</a:t>
            </a:r>
          </a:p>
          <a:p>
            <a:r>
              <a:rPr lang="ru-RU" sz="2000" dirty="0"/>
              <a:t> </a:t>
            </a:r>
          </a:p>
          <a:p>
            <a:r>
              <a:rPr lang="ru-RU" sz="2000" dirty="0"/>
              <a:t>Здесь  - это </a:t>
            </a:r>
            <a:r>
              <a:rPr lang="ru-RU" sz="2000" dirty="0" err="1"/>
              <a:t>LayerNorm</a:t>
            </a:r>
            <a:r>
              <a:rPr lang="ru-RU" sz="2000" dirty="0"/>
              <a:t>, а вот что действительно интересно, так это операция  Делается она следующим образом (C - число каналов, K - размер ядра свертки):</a:t>
            </a:r>
          </a:p>
          <a:p>
            <a:r>
              <a:rPr lang="ru-RU" sz="2000" dirty="0"/>
              <a:t>1.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K ** 4) для каждого пикселя из </a:t>
            </a:r>
            <a:r>
              <a:rPr lang="ru-RU" sz="2000" dirty="0" err="1"/>
              <a:t>feature</a:t>
            </a:r>
            <a:r>
              <a:rPr lang="ru-RU" sz="2000" dirty="0"/>
              <a:t> </a:t>
            </a:r>
            <a:r>
              <a:rPr lang="ru-RU" sz="2000" dirty="0" err="1"/>
              <a:t>map</a:t>
            </a:r>
            <a:r>
              <a:rPr lang="ru-RU" sz="2000" dirty="0"/>
              <a:t> создает вектор размерности K ** 4.</a:t>
            </a:r>
          </a:p>
          <a:p>
            <a:r>
              <a:rPr lang="ru-RU" sz="2000" dirty="0"/>
              <a:t>2.	Полученный вектор </a:t>
            </a:r>
            <a:r>
              <a:rPr lang="ru-RU" sz="2000" dirty="0" err="1"/>
              <a:t>решейпится</a:t>
            </a:r>
            <a:r>
              <a:rPr lang="ru-RU" sz="2000" dirty="0"/>
              <a:t> (прошу прощения за англицизм) в матрицу K ** 2 x K ** 2. Данная матрица играет роль матрицы внимания в пределах окна размера K x K. То есть матрица внимания предсказывается в один шаг, без создания ключей (</a:t>
            </a:r>
            <a:r>
              <a:rPr lang="ru-RU" sz="2000" dirty="0" err="1"/>
              <a:t>keys</a:t>
            </a:r>
            <a:r>
              <a:rPr lang="ru-RU" sz="2000" dirty="0"/>
              <a:t>) и запросов (</a:t>
            </a:r>
            <a:r>
              <a:rPr lang="ru-RU" sz="2000" dirty="0" err="1"/>
              <a:t>queries</a:t>
            </a:r>
            <a:r>
              <a:rPr lang="ru-RU" sz="2000" dirty="0"/>
              <a:t>) c последующим вычислением попарных скалярных произведений. </a:t>
            </a:r>
          </a:p>
          <a:p>
            <a:r>
              <a:rPr lang="ru-RU" sz="2000" dirty="0"/>
              <a:t>3.	Линейный слой </a:t>
            </a:r>
            <a:r>
              <a:rPr lang="ru-RU" sz="2000" dirty="0" err="1"/>
              <a:t>nn.Linear</a:t>
            </a:r>
            <a:r>
              <a:rPr lang="ru-RU" sz="2000" dirty="0"/>
              <a:t>(C, С) выдает значения (</a:t>
            </a:r>
            <a:r>
              <a:rPr lang="ru-RU" sz="2000" dirty="0" err="1"/>
              <a:t>values</a:t>
            </a:r>
            <a:r>
              <a:rPr lang="ru-RU" sz="2000" dirty="0"/>
              <a:t>) для каждого </a:t>
            </a:r>
            <a:r>
              <a:rPr lang="ru-RU" sz="2000" dirty="0" err="1"/>
              <a:t>токена</a:t>
            </a:r>
            <a:r>
              <a:rPr lang="ru-RU" sz="2000" dirty="0"/>
              <a:t> (как в обычном </a:t>
            </a:r>
            <a:r>
              <a:rPr lang="ru-RU" sz="2000" dirty="0" err="1"/>
              <a:t>трансформере</a:t>
            </a:r>
            <a:r>
              <a:rPr lang="ru-RU" sz="2000" dirty="0"/>
              <a:t>).</a:t>
            </a:r>
          </a:p>
          <a:p>
            <a:r>
              <a:rPr lang="ru-RU" sz="2000" dirty="0"/>
              <a:t>4.	Полученная на шаге 2 матрица </a:t>
            </a:r>
            <a:r>
              <a:rPr lang="ru-RU" sz="2000" dirty="0" err="1"/>
              <a:t>attention</a:t>
            </a:r>
            <a:r>
              <a:rPr lang="ru-RU" sz="2000" dirty="0"/>
              <a:t> перемножается на </a:t>
            </a:r>
            <a:r>
              <a:rPr lang="ru-RU" sz="2000" dirty="0" err="1"/>
              <a:t>values</a:t>
            </a:r>
            <a:r>
              <a:rPr lang="ru-RU" sz="2000" dirty="0"/>
              <a:t> и получается выходное представление</a:t>
            </a:r>
            <a:r>
              <a:rPr lang="ru-RU" dirty="0"/>
              <a:t>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038719" y="6054461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https://habr.com/ru/articles/599677/</a:t>
            </a:r>
          </a:p>
        </p:txBody>
      </p:sp>
      <p:sp>
        <p:nvSpPr>
          <p:cNvPr id="12" name="AutoShape 7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utoShape 9" descr="\begin{aligned} \hat{X} &amp;= \mathrm{OutlookAttn} (\mathrm{LN}(X)) + X\\ Z &amp;= \mathrm{MLP} (\mathrm{LN} (\hat{X})) + \hat{X}\end{aligned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047875"/>
            <a:ext cx="88963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Входное изображение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Размер </a:t>
                </a:r>
                <a:r>
                  <a:rPr lang="ru-RU" altLang="ru-RU" sz="2000" b="1" dirty="0" err="1">
                    <a:latin typeface="-apple-system"/>
                  </a:rPr>
                  <a:t>патча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Количество </a:t>
                </a:r>
                <a:r>
                  <a:rPr lang="ru-RU" altLang="ru-RU" sz="2000" b="1" dirty="0" err="1">
                    <a:latin typeface="-apple-system"/>
                  </a:rPr>
                  <a:t>патчей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Сплющенный </a:t>
                </a:r>
                <a:r>
                  <a:rPr lang="ru-RU" altLang="ru-RU" sz="2000" b="1" dirty="0" err="1">
                    <a:latin typeface="-apple-system"/>
                  </a:rPr>
                  <a:t>патч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u-RU" altLang="ru-RU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2000" b="1" dirty="0">
                    <a:latin typeface="-apple-system"/>
                  </a:rPr>
                  <a:t>Линейная проекция</a:t>
                </a:r>
                <a:r>
                  <a:rPr lang="ru-RU" altLang="ru-RU" sz="2000" dirty="0">
                    <a:latin typeface="-apple-system"/>
                  </a:rPr>
                  <a:t>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altLang="ru-RU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altLang="ru-RU" sz="2000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altLang="ru-RU" sz="2000" i="1" dirty="0">
                        <a:latin typeface="Cambria Math" panose="02040503050406030204" pitchFamily="18" charset="0"/>
                      </a:rPr>
                      <m:t>] + </m:t>
                    </m:r>
                    <m:sSub>
                      <m:sSubPr>
                        <m:ctrlP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err="1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ru-RU" altLang="ru-RU" sz="2000" dirty="0"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где:</a:t>
                </a:r>
                <a:endParaRPr lang="ru-RU" altLang="ru-RU" sz="2000" dirty="0"/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altLang="ru-RU" sz="200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ru-RU" altLang="ru-RU" sz="20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матрица встраивания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патчей</a:t>
                </a:r>
                <a:endParaRPr lang="ru-RU" altLang="ru-RU" sz="2000" dirty="0">
                  <a:solidFill>
                    <a:srgbClr val="333333"/>
                  </a:solidFill>
                  <a:latin typeface="-apple-system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ru-RU" altLang="ru-RU" sz="20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— позиционное встраивание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sz="20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 </a:t>
                </a:r>
                <a14:m>
                  <m:oMath xmlns:m="http://schemas.openxmlformats.org/officeDocument/2006/math">
                    <m:r>
                      <a:rPr lang="ru-RU" altLang="ru-RU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ru-RU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ru-RU" altLang="ru-RU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— обучаемый </a:t>
                </a:r>
                <a:r>
                  <a:rPr lang="ru-RU" altLang="ru-RU" sz="2000" dirty="0" err="1">
                    <a:solidFill>
                      <a:srgbClr val="333333"/>
                    </a:solidFill>
                    <a:latin typeface="-apple-system"/>
                  </a:rPr>
                  <a:t>токен</a:t>
                </a:r>
                <a:r>
                  <a:rPr lang="ru-RU" altLang="ru-RU" sz="2000" dirty="0">
                    <a:solidFill>
                      <a:srgbClr val="333333"/>
                    </a:solidFill>
                    <a:latin typeface="-apple-system"/>
                  </a:rPr>
                  <a:t> класса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dirty="0">
                  <a:latin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ru-RU" altLang="ru-RU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739"/>
            <a:ext cx="65" cy="58467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3069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060" y="66022"/>
            <a:ext cx="11377586" cy="163031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ru-RU" sz="4800" b="1" dirty="0">
                <a:solidFill>
                  <a:schemeClr val="bg1"/>
                </a:solidFill>
              </a:rPr>
              <a:t>, полно-связные или сверточные сети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2866" y="1472423"/>
            <a:ext cx="11574780" cy="235422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 2021 году был представлен ряд трансформеров-подобных </a:t>
            </a:r>
            <a:r>
              <a:rPr lang="ru-RU" sz="2400" dirty="0" err="1">
                <a:solidFill>
                  <a:schemeClr val="bg1"/>
                </a:solidFill>
              </a:rPr>
              <a:t>полносвязных</a:t>
            </a:r>
            <a:r>
              <a:rPr lang="ru-RU" sz="2400" dirty="0">
                <a:solidFill>
                  <a:schemeClr val="bg1"/>
                </a:solidFill>
              </a:rPr>
              <a:t> архитектур для решения задач компьютерного зрения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например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. 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Основным преимуществом архитектур типа MLP-</a:t>
            </a:r>
            <a:r>
              <a:rPr lang="ru-RU" sz="2400" dirty="0" err="1">
                <a:solidFill>
                  <a:schemeClr val="bg1"/>
                </a:solidFill>
              </a:rPr>
              <a:t>Mixer</a:t>
            </a:r>
            <a:r>
              <a:rPr lang="ru-RU" sz="2400" dirty="0">
                <a:solidFill>
                  <a:schemeClr val="bg1"/>
                </a:solidFill>
              </a:rPr>
              <a:t> является пониженное число параметров (из за отсутствия многоголового само-внимания) и высокая скорость работы (операции с </a:t>
            </a:r>
            <a:r>
              <a:rPr lang="ru-RU" sz="2400" dirty="0" err="1">
                <a:solidFill>
                  <a:schemeClr val="bg1"/>
                </a:solidFill>
              </a:rPr>
              <a:t>полносвязными</a:t>
            </a:r>
            <a:r>
              <a:rPr lang="ru-RU" sz="2400" dirty="0">
                <a:solidFill>
                  <a:schemeClr val="bg1"/>
                </a:solidFill>
              </a:rPr>
              <a:t> слоями - самые быстрые).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Миксеры могут иметь и другие механизмы перетасовка  признаков.</a:t>
            </a:r>
          </a:p>
        </p:txBody>
      </p:sp>
      <p:sp>
        <p:nvSpPr>
          <p:cNvPr id="5" name="AutoShape 2" descr="data:image/png;base64,iVBORw0KGgoAAAANSUhEUgAAIrwAAAhcCAYAAAA5EqdYAAAAAXNSR0IArs4c6QAA0M50RVh0bXhmaWxlACUzQ214R3JhcGhNb2RlbCUzRSUzQ3Jvb3QlM0UlM0NteENlbGwlMjBpZCUzRCUyMjAlMjIlMkYlM0UlM0NteENlbGwlMjBpZCUzRCUyMjElMjIlMjBwYXJlbnQlM0QlMjIwJTIyJTJGJTNFJTNDbXhDZWxsJTIwaWQlM0QlMjIyJTIyJTIwdmFsdWUlM0QlMjIlMjIlMjBzdHlsZSUzRCUyMmVuZEFycm93JTNEYmxvY2slM0JodG1sJTNEMSUzQnJvdW5kZWQlM0QwJTNCZm9udFNpemUlM0QzNCUzQmVuZFNpemUlM0QyMSUzQnNvdXJjZVBlcmltZXRlclNwYWNpbmclM0Q1JTNCdGFyZ2V0UGVyaW1ldGVyU3BhY2luZyUzRDclM0JzdHJva2VXaWR0aCUzRDMlM0JlbmRGaWxsJTNEMSUzQiUyMiUyMGVkZ2UlM0QlMjIxJTIyJTIwcGFyZW50JTNEJTIyMSUyMiUzRSUzQ214R2VvbWV0cnklMjB3aWR0aCUzRCUyMjUwJTIyJTIwaGVpZ2h0JTNEJTIyNTAlMjIlMjByZWxhdGl2ZSUzRCUyMjElMjIlMjBhcyUzRCUyMmdlb21ldHJ5JTIyJTNFJTNDbXhQb2ludCUyMHglM0QlMjI5NjQlMjIlMjB5JTNEJTIyMTg0Mi41MDAwMDAwMDAwMDA1JTIyJTIwYXMlM0QlMjJzb3VyY2VQb2ludCUyMiUyRiUzRSUzQ214UG9pbnQlMjB4JTNEJTIyMTQwMCUyMiUyMHklM0QlMjIxODQzJTIyJTIwYXMlM0QlMjJ0YXJnZXRQb2ludCUyMiUyRiUzRSUzQyUyRm14R2VvbWV0cnklM0UlM0MlMkZteENlbGwlM0UlM0NteENlbGwlMjBpZCUzRCUyMjMlMjIlMjB2YWx1ZSUzRCUyMiUyMiUyMHN0eWxlJTNEJTIyZW5kQXJyb3clM0RibG9jayUzQmh0bWwlM0QxJTNCcm91bmRlZCUzRDAlM0Jmb250U2l6ZSUzRDM0JTNCZW5kU2l6ZSUzRDIxJTNCc291cmNlUGVyaW1ldGVyU3BhY2luZyUzRDUlM0J0YXJnZXRQZXJpbWV0ZXJTcGFjaW5nJTNENyUzQnN0cm9rZVdpZHRoJTNEMyUzQmVuZEZpbGwlM0QxJTNCJTIyJTIwZWRnZSUzRCUyMjElMjIlMjBwYXJlbnQlM0QlMjIxJTIyJTNFJTNDbXhHZW9tZXRyeSUyMHdpZHRoJTNEJTIyNTAlMjIlMjBoZWlnaHQlM0QlMjI1MCUyMiUyMHJlbGF0aXZlJTNEJTIyMSUyMiUyMGFzJTNEJTIyZ2VvbWV0cnklMjIlM0UlM0NteFBvaW50JTIweCUzRCUyMjk2NCUyMiUyMHklM0QlMjIxODA1LjUlMjIlMjBhcyUzRCUyMnNvdXJjZVBvaW50JTIyJTJGJTNFJTNDbXhQb2ludCUyMHglM0QlMjIxNDAwJTIyJTIweSUzRCUyMjE4MTAlMjIlMjBhcyUzRCUyMnRhcmdldFBvaW50JTIyJTJGJTNFJTNDJTJGbXhHZW9tZXRyeSUzRSUzQyUyRm14Q2VsbCUzRSUzQ214Q2VsbCUyMGlkJTNEJTIyNC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2MjMlMjIlMjBhcyUzRCUyMnNvdXJjZVBvaW50JTIyJTJGJTNFJTNDbXhQb2ludCUyMHglM0QlMjIxNDAwJTIyJTIweSUzRCUyMjE2MjMlMjIlMjBhcyUzRCUyMnRhcmdldFBvaW50JTIyJTJGJTNFJTNDJTJGbXhHZW9tZXRyeSUzRSUzQyUyRm14Q2VsbCUzRSUzQ214Q2VsbCUyMGlkJTNEJTIyNSUyMiUyMHZhbHVlJTNEJTIyJTIyJTIwc3R5bGUlM0QlMjJlbmRBcnJvdyUzRGJsb2NrJTNCaHRtbCUzRDElM0Jyb3VuZGVkJTNEMCUzQmZvbnRTaXplJTNEMzQlM0JlbmRTaXplJTNEMjElM0Jzb3VyY2VQZXJpbWV0ZXJTcGFjaW5nJTNENSUzQnRhcmdldFBlcmltZXRlclNwYWNpbmclM0Q3JTNCc3Ryb2tlV2lkdGglM0QzJTNCZW5kRmlsbCUzRDElM0IlMjIlMjBlZGdlJTNEJTIyMSUyMiUyMHBhcmVudCUzRCUyMjElMjIlM0UlM0NteEdlb21ldHJ5JTIwd2lkdGglM0QlMjI1MCUyMiUyMGhlaWdodCUzRCUyMjUwJTIyJTIwcmVsYXRpdmUlM0QlMjIxJTIyJTIwYXMlM0QlMjJnZW9tZXRyeSUyMiUzRSUzQ214UG9pbnQlMjB4JTNEJTIyOTY0JTIyJTIweSUzRCUyMjE1ODIuNSUyMiUyMGFzJTNEJTIyc291cmNlUG9pbnQlMjIlMkYlM0UlM0NteFBvaW50JTIweCUzRCUyMjE0MDAlMjIlMjB5JTNEJTIyMTU4MyUyMiUyMGFzJTNEJTIydGFyZ2V0UG9pbnQlMjIlMkYlM0UlM0MlMkZteEdlb21ldHJ5JTNFJTNDJTJGbXhDZWxsJTNFJTNDbXhDZWxsJTIwaWQlM0QlMjI2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NTYzJTIyJTIwd2lkdGglM0QlMjIxNzAlMjIlMjBoZWlnaHQlM0QlMjI0MCUyMiUyMGFzJTNEJTIyZ2VvbWV0cnklMjIlMkYlM0UlM0MlMkZteENlbGwlM0UlM0NteENlbGwlMjBpZCUzRCUyMjclMjIlMjB2YWx1ZSUzRCUyMk1MUCUyMiUyMHN0eWxlJTNEJTIycm91bmRlZCUzRDAlM0J3aGl0ZVNwYWNlJTNEd3JhcCUzQmh0bWwlM0QxJTNCZm9udFNpemUlM0QzNCUzQmZpbGxDb2xvciUzRCUyM0UzRTNFMyUzQnN0cm9rZVdpZHRoJTNEMiUzQiUyMiUyMHZlcnRleCUzRCUyMjElMjIlMjBwYXJlbnQlM0QlMjIxJTIyJTNFJTNDbXhHZW9tZXRyeSUyMHglM0QlMjIxMTU0JTIyJTIweSUzRCUyMjE2MDMlMjIlMjB3aWR0aCUzRCUyMjE3MCUyMiUyMGhlaWdodCUzRCUyMjQwJTIyJTIwYXMlM0QlMjJnZW9tZXRyeSUyMiUyRiUzRSUzQyUyRm14Q2VsbCUzRSUzQ214Q2VsbCUyMGlkJTNEJTIyOCUyMiUyMHZhbHVlJTNEJTIyTUxQJTIyJTIwc3R5bGUlM0QlMjJyb3VuZGVkJTNEMCUzQndoaXRlU3BhY2UlM0R3cmFwJTNCaHRtbCUzRDElM0Jmb250U2l6ZSUzRDM0JTNCZmlsbENvbG9yJTNEJTIzRTNFM0UzJTNCc3Ryb2tlV2lkdGglM0QyJTNCJTIyJTIwdmVydGV4JTNEJTIyMSUyMiUyMHBhcmVudCUzRCUyMjElMjIlM0UlM0NteEdlb21ldHJ5JTIweCUzRCUyMjExNTQlMjIlMjB5JTNEJTIyMTc4NiUyMiUyMHdpZHRoJTNEJTIyMTcwJTIyJTIwaGVpZ2h0JTNEJTIyNDAlMjIlMjBhcyUzRCUyMmdlb21ldHJ5JTIyJTJGJTNFJTNDJTJGbXhDZWxsJTNFJTNDbXhDZWxsJTIwaWQlM0QlMjI5JTIyJTIwdmFsdWUlM0QlMjJNTFAlMjIlMjBzdHlsZSUzRCUyMnJvdW5kZWQlM0QwJTNCd2hpdGVTcGFjZSUzRHdyYXAlM0JodG1sJTNEMSUzQmZvbnRTaXplJTNEMzQlM0JmaWxsQ29sb3IlM0QlMjNFM0UzRTMlM0JzdHJva2VXaWR0aCUzRDIlM0IlMjIlMjB2ZXJ0ZXglM0QlMjIxJTIyJTIwcGFyZW50JTNEJTIyMSUyMiUzRSUzQ214R2VvbWV0cnklMjB4JTNEJTIyMTE1NCUyMiUyMHklM0QlMjIxODI2JTIyJTIwd2lkdGglM0QlMjIxNzAlMjIlMjBoZWlnaHQlM0QlMjI0MCUyMiUyMGFzJTNEJTIyZ2VvbWV0cnklMjIlMkYlM0UlM0MlMkZteENlbGwlM0UlM0NteENlbGwlMjBpZCUzRCUyMjEw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MjA5JTIyJTIweSUzRCUyMjE2OTYuMzclMjIlMjB3aWR0aCUzRCUyMjYwJTIyJTIwaGVpZ2h0JTNEJTIyMzAlMjIlMjBhcyUzRCUyMmdlb21ldHJ5JTIyJTJGJTNFJTNDJTJGbXhDZWxsJTNFJTNDbXhDZWxsJTIwaWQlM0QlMjIx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U2OS41JTIyJTIwYXMlM0QlMjJzb3VyY2VQb2ludCUyMiUyRiUzRSUzQ214UG9pbnQlMjB4JTNEJTIyNDQ1Ljk5OTk5OTk5OTk5OTU1JTIyJTIweSUzRCUyMjE1NjkuNSUyMiUyMGFzJTNEJTIydGFyZ2V0UG9pbnQlMjIlMkYlM0UlM0MlMkZteEdlb21ldHJ5JTNFJTNDJTJGbXhDZWxsJTNFJTNDbXhDZWxsJTIwaWQlM0QlMjIxMi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yNTYlMjIlMjB5JTNEJTIyMTYxMCUyMiUyMGFzJTNEJTIyc291cmNlUG9pbnQlMjIlMkYlM0UlM0NteFBvaW50JTIweCUzRCUyMjQ0NS45OTk5OTk5OTk5OTk1NSUyMiUyMHklM0QlMjIxNjEwJTIyJTIwYXMlM0QlMjJ0YXJnZXRQb2ludCUyMiUyRiUzRSUzQyUyRm14R2VvbWV0cnklM0UlM0MlMkZteENlbGwlM0UlM0NteENlbGwlMjBpZCUzRCUyMjEz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NzkyLjQ5OTk5OTk5OTk5OTUlMjIlMjBhcyUzRCUyMnNvdXJjZVBvaW50JTIyJTJGJTNFJTNDbXhQb2ludCUyMHglM0QlMjI0NDUuOTk5OTk5OTk5OTk5NTUlMjIlMjB5JTNEJTIyMTc5Mi40OTk5OTk5OTk5OTk1JTIyJTIwYXMlM0QlMjJ0YXJnZXRQb2ludCUyMiUyRiUzRSUzQyUyRm14R2VvbWV0cnklM0UlM0MlMkZteENlbGwlM0UlM0NteENlbGwlMjBpZCUzRCUyMjE0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I1NiUyMiUyMHklM0QlMjIxODI5LjUlMjIlMjBhcyUzRCUyMnNvdXJjZVBvaW50JTIyJTJGJTNFJTNDbXhQb2ludCUyMHglM0QlMjI0NDUuOTk5OTk5OTk5OTk5NTUlMjIlMjB5JTNEJTIyMTgyOS41JTIyJTIwYXMlM0QlMjJ0YXJnZXRQb2ludCUyMiUyRiUzRSUzQyUyRm14R2VvbWV0cnklM0UlM0MlMkZteENlbGwlM0UlM0NteENlbGwlMjBpZCUzRCUyMjE1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jE2JTIyJTIweSUzRCUyMjE4MjkuNSUyMiUyMGFzJTNEJTIyc291cmNlUG9pbnQlMjIlMkYlM0UlM0NteFBvaW50JTIweCUzRCUyMjIwNiUyMiUyMHklM0QlMjIxODI5LjUlMjIlMjBhcyUzRCUyMnRhcmdldFBvaW50JTIyJTJGJTNFJTNDJTJGbXhHZW9tZXRyeSUzRSUzQyUyRm14Q2VsbCUzRSUzQ214Q2VsbCUyMGlkJTNEJTIyMTY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c5Mi41JTIyJTIwYXMlM0QlMjJzb3VyY2VQb2ludCUyMiUyRiUzRSUzQ214UG9pbnQlMjB4JTNEJTIyMjA2JTIyJTIweSUzRCUyMjE3OTIuNSUyMiUyMGFzJTNEJTIydGFyZ2V0UG9pbnQlMjIlMkYlM0UlM0MlMkZteEdlb21ldHJ5JTNFJTNDJTJGbXhDZWxsJTNFJTNDbXhDZWxsJTIwaWQlM0QlMjIxNy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xNiUyMiUyMHklM0QlMjIxNjEwJTIyJTIwYXMlM0QlMjJzb3VyY2VQb2ludCUyMiUyRiUzRSUzQ214UG9pbnQlMjB4JTNEJTIyMjA2JTIyJTIweSUzRCUyMjE2MTAlMjIlMjBhcyUzRCUyMnRhcmdldFBvaW50JTIyJTJGJTNFJTNDJTJGbXhHZW9tZXRyeSUzRSUzQyUyRm14Q2VsbCUzRSUzQ214Q2VsbCUyMGlkJTNEJTIyMTg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MTYlMjIlMjB5JTNEJTIyMTU2OS41JTIyJTIwYXMlM0QlMjJzb3VyY2VQb2ludCUyMiUyRiUzRSUzQ214UG9pbnQlMjB4JTNEJTIyMjA2JTIyJTIweSUzRCUyMjE1NjkuNSUyMiUyMGFzJTNEJTIydGFyZ2V0UG9pbnQlMjIlMkYlM0UlM0MlMkZteEdlb21ldHJ5JTNFJTNDJTJGbXhDZWxsJTNFJTNDbXhDZWxsJTIwaWQlM0QlMjIxOSUyMiUyMHZhbHVlJTNEJTIy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TIzLjE5JTIyJTIweSUzRCUyMjE2NjcuNTUlMjIlMjB3aWR0aCUzRCUyMjI4MCUyMiUyMGhlaWdodCUzRCUyMjYxLjYzJTIyJTIwYXMlM0QlMjJnZW9tZXRyeSUyMiUyRiUzRSUzQyUyRm14Q2VsbCUzRSUzQ214Q2VsbCUyMGlkJTNEJTIyMjAlMjIlMjB2YWx1ZSUzRCUyMiUyMiUyMHN0eWxlJTNEJTIycm91bmRlZCUzRDAlM0J3aGl0ZVNwYWNlJTNEd3JhcCUzQmh0bWwlM0QxJTNCZm9udFNpemUlM0QzNCUzQmZpbGxDb2xvciUzRCUyMzc1NzU3NSUzQiUyMiUyMHZlcnRleCUzRCUyMjElMjIlMjBwYXJlbnQlM0QlMjIxJTIyJTNFJTNDbXhHZW9tZXRyeSUyMHglM0QlMjItNTQlMjIlMjB5JTNEJTIyMTc3MyUyMiUyMHdpZHRoJTNEJTIyMTMwJTIyJTIwaGVpZ2h0JTNEJTIyMzglMjIlMjBhcyUzRCUyMmdlb21ldHJ5JTIyJTJGJTNFJTNDJTJGbXhDZWxsJTNFJTNDbXhDZWxsJTIwaWQlM0QlMjIyMSUyMiUyMHZhbHVlJTNEJTIyJTIyJTIwc3R5bGUlM0QlMjJyb3VuZGVkJTNEMCUzQndoaXRlU3BhY2UlM0R3cmFwJTNCaHRtbCUzRDElM0Jmb250U2l6ZSUzRDM0JTNCZmlsbENvbG9yJTNEJTIzQzdDN0M3JTNCJTIyJTIwdmVydGV4JTNEJTIyMSUyMiUyMHBhcmVudCUzRCUyMjElMjIlM0UlM0NteEdlb21ldHJ5JTIweCUzRCUyMi05NCUyMiUyMHklM0QlMjIxNTg4LjUlMjIlMjB3aWR0aCUzRCUyMjIyMCUyMiUyMGhlaWdodCUzRCUyMjM4JTIyJTIwYXMlM0QlMjJnZW9tZXRyeSUyMiUyRiUzRSUzQyUyRm14Q2VsbCUzRSUzQ214Q2VsbCUyMGlkJTNEJTIyMjIlMjIlMjB2YWx1ZSUzRCUyMiUyMiUyMHN0eWxlJTNEJTIycm91bmRlZCUzRDAlM0J3aGl0ZVNwYWNlJTNEd3JhcCUzQmh0bWwlM0QxJTNCZm9udFNpemUlM0QzNCUzQmZpbGxDb2xvciUzRCUyM0UwRTBFMCUzQiUyMiUyMHZlcnRleCUzRCUyMjElMjIlMjBwYXJlbnQlM0QlMjIxJTIyJTNFJTNDbXhHZW9tZXRyeSUyMHglM0QlMjItOTQlMjIlMjB5JTNEJTIyMTU1MC41JTIyJTIwd2lkdGglM0QlMjIyMjAlMjIlMjBoZWlnaHQlM0QlMjIzOCUyMiUyMGFzJTNEJTIyZ2VvbWV0cnklMjIlMkYlM0UlM0MlMkZteENlbGwlM0UlM0NteENlbGwlMjBpZCUzRCUyMjIz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zQlMjIlMjB5JTNEJTIyMTY3OC4zNyUyMiUyMHdpZHRoJTNEJTIyMjgwJTIyJTIwaGVpZ2h0JTNEJTIyNDAlMjIlMjBhcyUzRCUyMmdlb21ldHJ5JTIyJTJGJTNFJTNDJTJGbXhDZWxsJTNFJTNDbXhDZWxsJTIwaWQlM0QlMjIyNC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tNzQlMjIlMjB5JTNEJTIyMTY3OC4zNyUyMiUyMHdpZHRoJTNEJTIyMjgwJTIyJTIwaGVpZ2h0JTNEJTIyNDAlMjIlMjBhcyUzRCUyMmdlb21ldHJ5JTIyJTJGJTNFJTNDJTJGbXhDZWxsJTNFJTNDbXhDZWxsJTIwaWQlM0QlMjIyNSUyMiUyMHZhbHVlJTNEJTIyJUQwJTlBJUQwJUIwJUQwJUJEJUQwJUIwJUQwJUJCJTIwMSUyMiUyMHN0eWxlJTNEJTIycm91bmRlZCUzRDAlM0J3aGl0ZVNwYWNlJTNEd3JhcCUzQmh0bWwlM0QxJTNCZm9udFNpemUlM0QzNCUzQmZpbGxDb2xvciUzRCUyM0UzRTNFMyUzQnN0cm9rZVdpZHRoJTNEMiUzQiUyMiUyMHZlcnRleCUzRCUyMjElMjIlMjBwYXJlbnQlM0QlMjIxJTIyJTNFJTNDbXhHZW9tZXRyeSUyMHglM0QlMjItMzc0JTIyJTIweSUzRCUyMjE1NTAlMjIlMjB3aWR0aCUzRCUyMjE3MCUyMiUyMGhlaWdodCUzRCUyMjQwJTIyJTIwYXMlM0QlMjJnZW9tZXRyeSUyMiUyRiUzRSUzQyUyRm14Q2VsbCUzRSUzQ214Q2VsbCUyMGlkJTNEJTIyMjYlMjIlMjB2YWx1ZSUzRCUyMiVEMCU5QSVEMCVCMCVEMCVCRCVEMCVCMCVEMCVCQiUyMDIlMjIlMjBzdHlsZSUzRCUyMnJvdW5kZWQlM0QwJTNCd2hpdGVTcGFjZSUzRHdyYXAlM0JodG1sJTNEMSUzQmZvbnRTaXplJTNEMzQlM0JmaWxsQ29sb3IlM0QlMjNDNEM0QzQlM0JzdHJva2VXaWR0aCUzRDIlM0IlMjIlMjB2ZXJ0ZXglM0QlMjIxJTIyJTIwcGFyZW50JTNEJTIyMSUyMiUzRSUzQ214R2VvbWV0cnklMjB4JTNEJTIyLTM3NCUyMiUyMHklM0QlMjIxNTkwJTIyJTIwd2lkdGglM0QlMjIxNzAlMjIlMjBoZWlnaHQlM0QlMjI0MCUyMiUyMGFzJTNEJTIyZ2VvbWV0cnklMjIlMkYlM0UlM0MlMkZteENlbGwlM0UlM0NteENlbGwlMjBpZCUzRCUyMjI3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LTM3NCUyMiUyMHklM0QlMjIxNzYwJTIyJTIwd2lkdGglM0QlMjIxNzAlMjIlMjBoZWlnaHQlM0QlMjI0MCUyMiUyMGFzJTNEJTIyZ2VvbWV0cnklMjIlMkYlM0UlM0MlMkZteENlbGwlM0UlM0NteENlbGwlMjBpZCUzRCUyMjI4JTIyJTIwdmFsdWUlM0QlMjIlRDAlOUElRDAlQjAlRDAlQkQlRDAlQjAlRDAlQkIlMjBOJTIyJTIwc3R5bGUlM0QlMjJyb3VuZGVkJTNEMCUzQndoaXRlU3BhY2UlM0R3cmFwJTNCaHRtbCUzRDElM0Jmb250U2l6ZSUzRDM0JTNCZmlsbENvbG9yJTNEJTIzNkI2QjZCJTNCc3Ryb2tlV2lkdGglM0QyJTNCJTIyJTIwdmVydGV4JTNEJTIyMSUyMiUyMHBhcmVudCUzRCUyMjElMjIlM0UlM0NteEdlb21ldHJ5JTIweCUzRCUyMi0zNzQlMjIlMjB5JTNEJTIyMTgwMCUyMiUyMHdpZHRoJTNEJTIyMTcwJTIyJTIwaGVpZ2h0JTNEJTIyNDAlMjIlMjBhcyUzRCUyMmdlb21ldHJ5JTIyJTJGJTNFJTNDJTJGbXhDZWxsJTNFJTNDbXhDZWxsJTIwaWQlM0QlMjIy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MxOSUyMiUyMHklM0QlMjIxNjcyLjM3JTIyJTIwd2lkdGglM0QlMjI2MCUyMiUyMGhlaWdodCUzRCUyMjMwJTIyJTIwYXMlM0QlMjJnZW9tZXRyeSUyMiUyRiUzRSUzQyUyRm14Q2VsbCUzRSUzQ214Q2VsbCUyMGlkJTNEJTIyMzA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RhcmdldCUzRCUyMjI1JTIyJTIwcGFyZW50JTNEJTIyMSUyMiUzRSUzQ214R2VvbWV0cnklMjB3aWR0aCUzRCUyMjUwJTIyJTIwaGVpZ2h0JTNEJTIyNTAlMjIlMjByZWxhdGl2ZSUzRCUyMjElMjIlMjBhcyUzRCUyMmdlb21ldHJ5JTIyJTNFJTNDbXhQb2ludCUyMHglM0QlMjItNTY0JTIyJTIweSUzRCUyMjE1NzAlMjIlMjBhcyUzRCUyMnNvdXJjZVBvaW50JTIyJTJGJTNFJTNDbXhQb2ludCUyMHglM0QlMjItNjQlMjIlMjB5JTNEJTIyMTQ3MCUyMiUyMGFzJTNEJTIydGFyZ2V0UG9pbnQlMjIlMkYlM0UlM0MlMkZteEdlb21ldHJ5JTNFJTNDJTJGbXhDZWxsJTNFJTNDbXhDZWxsJTIwaWQlM0QlMjIzMSUyMiUyMHZhbHVlJTNEJTIyJTIyJTIwc3R5bGUlM0QlMjJlbmRBcnJvdyUzRGJsb2NrJTNCaHRtbCUzRDElM0Jyb3VuZGVkJTNEMCUzQmZvbnRTaXplJTNEMzQlM0JlbmRTaXplJTNEMjElM0Jzb3VyY2VQZXJpbWV0ZXJTcGFjaW5nJTNENSUzQnRhcmdldFBlcmltZXRlclNwYWNpbmclM0Q3JTNCc3Ryb2tlV2lkdGglM0QzJTNCZW5kRmlsbCUzRDElM0JlbnRyeVglM0QwJTNCZW50cnlZJTNEMC41JTNCZW50cnlEeCUzRDAlM0JlbnRyeUR5JTNEMCUzQiUyMiUyMGVkZ2UlM0QlMjIxJTIyJTIwcGFyZW50JTNEJTIyMSUyMiUzRSUzQ214R2VvbWV0cnklMjB3aWR0aCUzRCUyMjUwJTIyJTIwaGVpZ2h0JTNEJTIyNTAlMjIlMjByZWxhdGl2ZSUzRCUyMjElMjIlMjBhcyUzRCUyMmdlb21ldHJ5JTIyJTNFJTNDbXhQb2ludCUyMHglM0QlMjItNTY0JTIyJTIweSUzRCUyMjE2MDkuNTgwMDAwMDAwMDAwNCUyMiUyMGFzJTNEJTIyc291cmNlUG9pbnQlMjIlMkYlM0UlM0NteFBvaW50JTIweCUzRCUyMi0zNzQlMjIlMjB5JTNEJTIyMTYwOS41ODAwMDAwMDAwMDA0JTIyJTIwYXMlM0QlMjJ0YXJnZXRQb2ludCUyMiUyRiUzRSUzQyUyRm14R2VvbWV0cnklM0UlM0MlMkZteENlbGwlM0UlM0NteENlbGwlMjBpZCUzRCUyMjMyJTIyJTIwdmFsdWUlM0QlMjIlMjIlMjBzdHlsZSUzRCUyMmVuZEFycm93JTNEYmxvY2slM0JodG1sJTNEMSUzQnJvdW5kZWQlM0QwJTNCZm9udFNpemUlM0QzNCUzQmVuZFNpemUlM0QyMSUzQnNvdXJjZVBlcmltZXRlclNwYWNpbmclM0Q1JTNCdGFyZ2V0UGVyaW1ldGVyU3BhY2luZyUzRDclM0JzdHJva2VXaWR0aCUzRDMlM0JlbmRGaWxsJTNEMSUzQmVudHJ5WCUzRDAlM0JlbnRyeVklM0QwLjUlM0JlbnRyeUR4JTNEMCUzQmVudHJ5RHklM0QwJTNCJTIyJTIwZWRnZSUzRCUyMjElMjIlMjBwYXJlbnQlM0QlMjIxJTIyJTNFJTNDbXhHZW9tZXRyeSUyMHdpZHRoJTNEJTIyNTAlMjIlMjBoZWlnaHQlM0QlMjI1MCUyMiUyMHJlbGF0aXZlJTNEJTIyMSUyMiUyMGFzJTNEJTIyZ2VvbWV0cnklMjIlM0UlM0NteFBvaW50JTIweCUzRCUyMi01NjQlMjIlMjB5JTNEJTIyMTc3OS41ODAwMDAwMDAwMDA0JTIyJTIwYXMlM0QlMjJzb3VyY2VQb2ludCUyMiUyRiUzRSUzQ214UG9pbnQlMjB4JTNEJTIyLTM3NCUyMiUyMHklM0QlMjIxNzc5LjU4MDAwMDAwMDAwMDQlMjIlMjBhcyUzRCUyMnRhcmdldFBvaW50JTIyJTJGJTNFJTNDJTJGbXhHZW9tZXRyeSUzRSUzQyUyRm14Q2VsbCUzRSUzQ214Q2VsbCUyMGlkJTNEJTIyMzMlMjIlMjB2YWx1ZSUzRCUyMiUyMiUyMHN0eWxlJTNEJTIyZW5kQXJyb3clM0RibG9jayUzQmh0bWwlM0QxJTNCcm91bmRlZCUzRDAlM0Jmb250U2l6ZSUzRDM0JTNCZW5kU2l6ZSUzRDIxJTNCc291cmNlUGVyaW1ldGVyU3BhY2luZyUzRDUlM0J0YXJnZXRQZXJpbWV0ZXJTcGFjaW5nJTNENyUzQnN0cm9rZVdpZHRoJTNEMyUzQmVuZEZpbGwlM0QxJTNCZW50cnlYJTNEMCUzQmVudHJ5WSUzRDAuNSUzQmVudHJ5RHglM0QwJTNCZW50cnlEeSUzRDAlM0IlMjIlMjBlZGdlJTNEJTIyMSUyMiUyMHBhcmVudCUzRCUyMjElMjIlM0UlM0NteEdlb21ldHJ5JTIwd2lkdGglM0QlMjI1MCUyMiUyMGhlaWdodCUzRCUyMjUwJTIyJTIwcmVsYXRpdmUlM0QlMjIxJTIyJTIwYXMlM0QlMjJnZW9tZXRyeSUyMiUzRSUzQ214UG9pbnQlMjB4JTNEJTIyLTU2NCUyMiUyMHklM0QlMjIxODIwJTIyJTIwYXMlM0QlMjJzb3VyY2VQb2ludCUyMiUyRiUzRSUzQ214UG9pbnQlMjB4JTNEJTIyLTM3NCUyMiUyMHklM0QlMjIxODIwJTIyJTIwYXMlM0QlMjJ0YXJnZXRQb2ludCUyMiUyRiUzRSUzQyUyRm14R2VvbWV0cnklM0UlM0MlMkZteENlbGwlM0UlM0NteENlbGwlMjBpZCUzRCUyMjM0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LTYxMS41JTIyJTIweSUzRCUyMjE2NjQuODclMjIlMjB3aWR0aCUzRCUyMjI4NSUyMiUyMGhlaWdodCUzRCUyMjYwJTIyJTIwYXMlM0QlMjJnZW9tZXRyeSUyMiUyRiUzRSUzQyUyRm14Q2VsbCUzRSUzQ214Q2VsbCUyMGlkJTNEJTIyMzUlMjIlMjB2YWx1ZSUzRCUyMiVEMCU5RiVEMCVCMCVEMSU4MiVEMSU4NyVEMCVCO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zMjQlMjIlMjB5JTNEJTIyMTUwMCUyMiUyMHdpZHRoJTNEJTIyNjAlMjIlMjBoZWlnaHQlM0QlMjIzMCUyMiUyMGFzJTNEJTIyZ2VvbWV0cnklMjIlMkYlM0UlM0MlMkZteENlbGwlM0UlM0NteENlbGwlMjBpZCUzRCUyMjM2JTIyJTIwdmFsdWUlM0QlMjIlRDAlOUElRDAlQjAlRDAlQkQlRDAlQjAlRDAlQkIlMjAx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tMjE0JTIyJTIweSUzRCUyMjE2NzIuMzclMjIlMjB3aWR0aCUzRCUyMjI4MCUyMiUyMGhlaWdodCUzRCUyMjQwJTIyJTIwYXMlM0QlMjJnZW9tZXRyeSUyMiUyRiUzRSUzQyUyRm14Q2VsbCUzRSUzQ214Q2VsbCUyMGlkJTNEJTIyMzc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i0xNzQlMjIlMjB5JTNEJTIyMTY3Mi4zNyUyMiUyMHdpZHRoJTNEJTIyMjgwJTIyJTIwaGVpZ2h0JTNEJTIyNDAlMjIlMjBhcyUzRCUyMmdlb21ldHJ5JTIyJTJGJTNFJTNDJTJGbXhDZWxsJTNFJTNDbXhDZWxsJTIwaWQlM0QlMjIzOC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2NzkuODclMjIlMjB3aWR0aCUzRCUyMjYwJTIyJTIwaGVpZ2h0JTNEJTIyMzAlMjIlMjBhcyUzRCUyMmdlb21ldHJ5JTIyJTJGJTNFJTNDJTJGbXhDZWxsJTNFJTNDbXhDZWxsJTIwaWQlM0QlMjIzOSUyMiUyMHZhbHVlJTNEJTIyJTIyJTIwc3R5bGUlM0QlMjJjdXJ2ZWQlM0QxJTNCZW5kQXJyb3clM0RjbGFzc2ljJTNCaHRtbCUzRDElM0Jyb3VuZGVkJTNEMCUzQmZvbnRTaXplJTNEMzQ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yMTQlMjIlMjB5JTNEJTIyMTY2Ny4zNzAwMDAwMDAwMDAzJTIyJTIwYXMlM0QlMjJzb3VyY2VQb2ludCUyMiUyRiUzRSUzQ214UG9pbnQlMjB4JTNEJTIyLTEwNCUyMiUyMHklM0QlMjIxNjc3LjM3MDAwMDAwMDAwMDMlMjIlMjBhcyUzRCUyMnRhcmdldFBvaW50JTIyJTJGJTNFJTNDQXJyYXklMjBhcyUzRCUyMnBvaW50cyUyMiUzRSUzQ214UG9pbnQlMjB4JTNEJTIyLTE5NCUyMiUyMHklM0QlMjIxNzI3LjM3JTIyJTJGJTNFJTNDbXhQb2ludCUyMHglM0QlMjItMTQ0JTIyJTIweSUzRCUyMjE3MDcuMzclMjIlMkYlM0UlM0MlMkZBcnJheSUzRSUzQyUyRm14R2VvbWV0cnklM0UlM0MlMkZteENlbGwlM0UlM0NteENlbGwlMjBpZCUzRCUyMjQwJTIyJTIwdmFsdWUlM0QlMjJ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IwNCUyMiUyMHklM0QlMjIxNzMwJTIyJTIwd2lkdGglM0QlMjI2MCUyMiUyMGhlaWdodCUzRCUyMjMwJTIyJTIwYXMlM0QlMjJnZW9tZXRyeSUyMiUyRiUzRSUzQyUyRm14Q2VsbCUzRSUzQ214Q2VsbCUyMGlkJTNEJTIyNDElMjIlMjB2YWx1ZSUzRCUyMiUyMiUyMHN0eWxlJTNEJTIycm91bmRlZCUzRDAlM0J3aGl0ZVNwYWNlJTNEd3JhcCUzQmh0bWwlM0QxJTNCZm9udFNpemUlM0QzNCUzQmZpbGxDb2xvciUzRGRlZmF1bHQlM0IlMjIlMjB2ZXJ0ZXglM0QlMjIxJTIyJTIwcGFyZW50JTNEJTIyMSUyMiUzRSUzQ214R2VvbWV0cnklMjB4JTNEJTIyLTk0JTIyJTIweSUzRCUyMjE1NTElMjIlMjB3aWR0aCUzRCUyMjQwJTIyJTIwaGVpZ2h0JTNEJTIyMzglMjIlMjBhcyUzRCUyMmdlb21ldHJ5JTIyJTJGJTNFJTNDJTJGbXhDZWxsJTNFJTNDbXhDZWxsJTIwaWQlM0QlMjI0MiUyMiUyMHZhbHVlJTNEJTIyJTIyJTIwc3R5bGUlM0QlMjJyb3VuZGVkJTNEMCUzQndoaXRlU3BhY2UlM0R3cmFwJTNCaHRtbCUzRDElM0Jmb250U2l6ZSUzRDM0JTNCZmlsbENvbG9yJTNEZGVmYXVsdCUzQiUyMiUyMHZlcnRleCUzRCUyMjElMjIlMjBwYXJlbnQlM0QlMjIxJTIyJTNFJTNDbXhHZW9tZXRyeSUyMHglM0QlMjItNTQlMjIlMjB5JTNEJTIyMTU1MSUyMiUyMHdpZHRoJTNEJTIyNDAlMjIlMjBoZWlnaHQlM0QlMjIzOCUyMiUyMGFzJTNEJTIyZ2VvbWV0cnklMjIlMkYlM0UlM0MlMkZteENlbGwlM0UlM0NteENlbGwlMjBpZCUzRCUyMjQzJTIyJTIwdmFsdWUlM0QlMjIlMjIlMjBzdHlsZSUzRCUyMnJvdW5kZWQlM0QwJTNCd2hpdGVTcGFjZSUzRHdyYXAlM0JodG1sJTNEMSUzQmZvbnRTaXplJTNEMzQlM0JmaWxsQ29sb3IlM0QlMjNDN0M3QzclM0IlMjIlMjB2ZXJ0ZXglM0QlMjIxJTIyJTIwcGFyZW50JTNEJTIyMSUyMiUzRSUzQ214R2VvbWV0cnklMjB4JTNEJTIyLTk0JTIyJTIweSUzRCUyMjE1ODklMjIlMjB3aWR0aCUzRCUyMjQwJTIyJTIwaGVpZ2h0JTNEJTIyMzglMjIlMjBhcyUzRCUyMmdlb21ldHJ5JTIyJTJGJTNFJTNDJTJGbXhDZWxsJTNFJTNDbXhDZWxsJTIwaWQlM0QlMjI0NCUyMiUyMHZhbHVlJTNEJTIyJTIyJTIwc3R5bGUlM0QlMjJyb3VuZGVkJTNEMCUzQndoaXRlU3BhY2UlM0R3cmFwJTNCaHRtbCUzRDElM0Jmb250U2l6ZSUzRDM0JTNCZmlsbENvbG9yJTNEJTIzQzdDN0M3JTNCJTIyJTIwdmVydGV4JTNEJTIyMSUyMiUyMHBhcmVudCUzRCUyMjElMjIlM0UlM0NteEdlb21ldHJ5JTIweCUzRCUyMi01NCUyMiUyMHklM0QlMjIxNTg5JTIyJTIwd2lkdGglM0QlMjI0MCUyMiUyMGhlaWdodCUzRCUyMjM4JTIyJTIwYXMlM0QlMjJnZW9tZXRyeSUyMiUyRiUzRSUzQyUyRm14Q2VsbCUzRSUzQ214Q2VsbCUyMGlkJTNEJTIyNDUlMjIlMjB2YWx1ZSUzRCUyMiUyMiUyMHN0eWxlJTNEJTIycm91bmRlZCUzRDAlM0J3aGl0ZVNwYWNlJTNEd3JhcCUzQmh0bWwlM0QxJTNCZm9udFNpemUlM0QzNCUzQmZpbGxDb2xvciUzRGRlZmF1bHQlM0IlMjIlMjB2ZXJ0ZXglM0QlMjIxJTIyJTIwcGFyZW50JTNEJTIyMSUyMiUzRSUzQ214R2VvbWV0cnklMjB4JTNEJTIyNDYlMjIlMjB5JTNEJTIyMTU1MSUyMiUyMHdpZHRoJTNEJTIyNDAlMjIlMjBoZWlnaHQlM0QlMjIzOCUyMiUyMGFzJTNEJTIyZ2VvbWV0cnklMjIlMkYlM0UlM0MlMkZteENlbGwlM0UlM0NteENlbGwlMjBpZCUzRCUyMjQ2JTIyJTIwdmFsdWUlM0QlMjIlMjIlMjBzdHlsZSUzRCUyMnJvdW5kZWQlM0QwJTNCd2hpdGVTcGFjZSUzRHdyYXAlM0JodG1sJTNEMSUzQmZvbnRTaXplJTNEMzQlM0JmaWxsQ29sb3IlM0QlMjNDN0M3QzclM0IlMjIlMjB2ZXJ0ZXglM0QlMjIxJTIyJTIwcGFyZW50JTNEJTIyMSUyMiUzRSUzQ214R2VvbWV0cnklMjB4JTNEJTIyNDYlMjIlMjB5JTNEJTIyMTU4OSUyMiUyMHdpZHRoJTNEJTIyNDAlMjIlMjBoZWlnaHQlM0QlMjIzOCUyMiUyMGFzJTNEJTIyZ2VvbWV0cnklMjIlMkYlM0UlM0MlMkZteENlbGwlM0UlM0NteENlbGwlMjBpZCUzRCUyMjQ3JTIyJTIwdmFsdWUlM0QlMjIlMjIlMjBzdHlsZSUzRCUyMnJvdW5kZWQlM0QwJTNCd2hpdGVTcGFjZSUzRHdyYXAlM0JodG1sJTNEMSUzQmZvbnRTaXplJTNEMzQlM0JmaWxsQ29sb3IlM0QlMjNDN0M3QzclM0IlMjIlMjB2ZXJ0ZXglM0QlMjIxJTIyJTIwcGFyZW50JTNEJTIyMSUyMiUzRSUzQ214R2VvbWV0cnklMjB4JTNEJTIyODYlMjIlMjB5JTNEJTIyMTU4OSUyMiUyMHdpZHRoJTNEJTIyNDAlMjIlMjBoZWlnaHQlM0QlMjIzOCUyMiUyMGFzJTNEJTIyZ2VvbWV0cnklMjIlMkYlM0UlM0MlMkZteENlbGwlM0UlM0NteENlbGwlMjBpZCUzRCUyMjQ4JTIyJTIwdmFsdWUlM0QlMjIlMjIlMjBzdHlsZSUzRCUyMnJvdW5kZWQlM0QwJTNCd2hpdGVTcGFjZSUzRHdyYXAlM0JodG1sJTNEMSUzQmZvbnRTaXplJTNEMzQlM0JmaWxsQ29sb3IlM0QlMjM3NTc1NzUlM0IlMjIlMjB2ZXJ0ZXglM0QlMjIxJTIyJTIwcGFyZW50JTNEJTIyMSUyMiUzRSUzQ214R2VvbWV0cnklMjB4JTNEJTIyLTk0JTIyJTIweSUzRCUyMjE3NzMlMjIlMjB3aWR0aCUzRCUyMjQwJTIyJTIwaGVpZ2h0JTNEJTIyMzglMjIlMjBhcyUzRCUyMmdlb21ldHJ5JTIyJTJGJTNFJTNDJTJGbXhDZWxsJTNFJTNDbXhDZWxsJTIwaWQlM0QlMjI0OSUyMiUyMHZhbHVlJTNEJTIyJTIyJTIwc3R5bGUlM0QlMjJyb3VuZGVkJTNEMCUzQndoaXRlU3BhY2UlM0R3cmFwJTNCaHRtbCUzRDElM0Jmb250U2l6ZSUzRDM0JTNCZmlsbENvbG9yJTNEJTIzNzU3NTc1JTNCJTIyJTIwdmVydGV4JTNEJTIyMSUyMiUyMHBhcmVudCUzRCUyMjElMjIlM0UlM0NteEdlb21ldHJ5JTIweCUzRCUyMi01NCUyMiUyMHklM0QlMjIxNzczJTIyJTIwd2lkdGglM0QlMjI0MCUyMiUyMGhlaWdodCUzRCUyMjM4JTIyJTIwYXMlM0QlMjJnZW9tZXRyeSUyMiUyRiUzRSUzQyUyRm14Q2VsbCUzRSUzQ214Q2VsbCUyMGlkJTNEJTIyNTAlMjIlMjB2YWx1ZSUzRCUyMiUyMiUyMHN0eWxlJTNEJTIycm91bmRlZCUzRDAlM0J3aGl0ZVNwYWNlJTNEd3JhcCUzQmh0bWwlM0QxJTNCZm9udFNpemUlM0QzNCUzQmZpbGxDb2xvciUzRCUyMzVFNUU1RSUzQiUyMiUyMHZlcnRleCUzRCUyMjElMjIlMjBwYXJlbnQlM0QlMjIxJTIyJTNFJTNDbXhHZW9tZXRyeSUyMHglM0QlMjItOTQlMjIlMjB5JTNEJTIyMTgxMSUyMiUyMHdpZHRoJTNEJTIyNDAlMjIlMjBoZWlnaHQlM0QlMjIzOCUyMiUyMGFzJTNEJTIyZ2VvbWV0cnklMjIlMkYlM0UlM0MlMkZteENlbGwlM0UlM0NteENlbGwlMjBpZCUzRCUyMjUxJTIyJTIwdmFsdWUlM0QlMjIlMjIlMjBzdHlsZSUzRCUyMnJvdW5kZWQlM0QwJTNCd2hpdGVTcGFjZSUzRHdyYXAlM0JodG1sJTNEMSUzQmZvbnRTaXplJTNEMzQlM0JmaWxsQ29sb3IlM0QlMjM1RTVFNUUlM0IlMjIlMjB2ZXJ0ZXglM0QlMjIxJTIyJTIwcGFyZW50JTNEJTIyMSUyMiUzRSUzQ214R2VvbWV0cnklMjB4JTNEJTIyLTU0JTIyJTIweSUzRCUyMjE4MTElMjIlMjB3aWR0aCUzRCUyMjQwJTIyJTIwaGVpZ2h0JTNEJTIyMzglMjIlMjBhcyUzRCUyMmdlb21ldHJ5JTIyJTJGJTNFJTNDJTJGbXhDZWxsJTNFJTNDbXhDZWxsJTIwaWQlM0QlMjI1MiUyMiUyMHZhbHVlJTNEJTIyJTIyJTIwc3R5bGUlM0QlMjJyb3VuZGVkJTNEMCUzQndoaXRlU3BhY2UlM0R3cmFwJTNCaHRtbCUzRDElM0Jmb250U2l6ZSUzRDM0JTNCZmlsbENvbG9yJTNEJTIzNzU3NTc1JTNCJTIyJTIwdmVydGV4JTNEJTIyMSUyMiUyMHBhcmVudCUzRCUyMjElMjIlM0UlM0NteEdlb21ldHJ5JTIweCUzRCUyMjQ2JTIyJTIweSUzRCUyMjE3NzMlMjIlMjB3aWR0aCUzRCUyMjQwJTIyJTIwaGVpZ2h0JTNEJTIyMzglMjIlMjBhcyUzRCUyMmdlb21ldHJ5JTIyJTJGJTNFJTNDJTJGbXhDZWxsJTNFJTNDbXhDZWxsJTIwaWQlM0QlMjI1MyUyMiUyMHZhbHVlJTNEJTIyJTIyJTIwc3R5bGUlM0QlMjJyb3VuZGVkJTNEMCUzQndoaXRlU3BhY2UlM0R3cmFwJTNCaHRtbCUzRDElM0Jmb250U2l6ZSUzRDM0JTNCZmlsbENvbG9yJTNEJTIzNzU3NTc1JTNCJTIyJTIwdmVydGV4JTNEJTIyMSUyMiUyMHBhcmVudCUzRCUyMjElMjIlM0UlM0NteEdlb21ldHJ5JTIweCUzRCUyMjg2JTIyJTIweSUzRCUyMjE3NzMlMjIlMjB3aWR0aCUzRCUyMjQwJTIyJTIwaGVpZ2h0JTNEJTIyMzglMjIlMjBhcyUzRCUyMmdlb21ldHJ5JTIyJTJGJTNFJTNDJTJGbXhDZWxsJTNFJTNDbXhDZWxsJTIwaWQlM0QlMjI1NCUyMiUyMHZhbHVlJTNEJTIyJTIyJTIwc3R5bGUlM0QlMjJyb3VuZGVkJTNEMCUzQndoaXRlU3BhY2UlM0R3cmFwJTNCaHRtbCUzRDElM0Jmb250U2l6ZSUzRDM0JTNCZmlsbENvbG9yJTNEJTIzNUU1RTVFJTNCJTIyJTIwdmVydGV4JTNEJTIyMSUyMiUyMHBhcmVudCUzRCUyMjElMjIlM0UlM0NteEdlb21ldHJ5JTIweCUzRCUyMjQ2JTIyJTIweSUzRCUyMjE4MTElMjIlMjB3aWR0aCUzRCUyMjQwJTIyJTIwaGVpZ2h0JTNEJTIyMzglMjIlMjBhcyUzRCUyMmdlb21ldHJ5JTIyJTJGJTNFJTNDJTJGbXhDZWxsJTNFJTNDbXhDZWxsJTIwaWQlM0QlMjI1NSUyMiUyMHZhbHVlJTNEJTIyJTIyJTIwc3R5bGUlM0QlMjJyb3VuZGVkJTNEMCUzQndoaXRlU3BhY2UlM0R3cmFwJTNCaHRtbCUzRDElM0Jmb250U2l6ZSUzRDM0JTNCZmlsbENvbG9yJTNEJTIzNUU1RTVFJTNCJTIyJTIwdmVydGV4JTNEJTIyMSUyMiUyMHBhcmVudCUzRCUyMjElMjIlM0UlM0NteEdlb21ldHJ5JTIweCUzRCUyMjg2JTIyJTIweSUzRCUyMjE4MTElMjIlMjB3aWR0aCUzRCUyMjQwJTIyJTIwaGVpZ2h0JTNEJTIyMzglMjIlMjBhcyUzRCUyMmdlb21ldHJ5JTIyJTJGJTNFJTNDJTJGbXhDZWxsJTNFJTNDbXhDZWxsJTIwaWQlM0QlMjI1NiUyMiUyMHZhbHVlJTNEJTIyJTIyJTIwc3R5bGUlM0QlMjJyb3VuZGVkJTNEMCUzQndoaXRlU3BhY2UlM0R3cmFwJTNCaHRtbCUzRDElM0Jmb250U2l6ZSUzRDM0JTNCZmlsbENvbG9yJTNEJTIzQzdDN0M3JTNCJTIyJTIwdmVydGV4JTNEJTIyMSUyMiUyMHBhcmVudCUzRCUyMjElMjIlM0UlM0NteEdlb21ldHJ5JTIweCUzRCUyMi05NCUyMiUyMHklM0QlMjIxNTg5JTIyJTIwd2lkdGglM0QlMjI0MCUyMiUyMGhlaWdodCUzRCUyMjM4JTIyJTIwYXMlM0QlMjJnZW9tZXRyeSUyMiUyRiUzRSUzQyUyRm14Q2VsbCUzRSUzQ214Q2VsbCUyMGlkJTNEJTIyNTclMjIlMjB2YWx1ZSUzRCUyMiUyMiUyMHN0eWxlJTNEJTIycm91bmRlZCUzRDAlM0J3aGl0ZVNwYWNlJTNEd3JhcCUzQmh0bWwlM0QxJTNCZm9udFNpemUlM0QzNCUzQmZpbGxDb2xvciUzRCUyM0M3QzdDNyUzQiUyMiUyMHZlcnRleCUzRCUyMjElMjIlMjBwYXJlbnQlM0QlMjIxJTIyJTNFJTNDbXhHZW9tZXRyeSUyMHglM0QlMjItNTQlMjIlMjB5JTNEJTIyMTU4OSUyMiUyMHdpZHRoJTNEJTIyNDAlMjIlMjBoZWlnaHQlM0QlMjIzOCUyMiUyMGFzJTNEJTIyZ2VvbWV0cnklMjIlMkYlM0UlM0MlMkZteENlbGwlM0UlM0NteENlbGwlMjBpZCUzRCUyMjU4JTIyJTIwdmFsdWUlM0QlMjIlMjIlMjBzdHlsZSUzRCUyMnJvdW5kZWQlM0QwJTNCd2hpdGVTcGFjZSUzRHdyYXAlM0JodG1sJTNEMSUzQmZvbnRTaXplJTNEMzQlM0JmaWxsQ29sb3IlM0QlMjNFMEUwRTAlM0IlMjIlMjB2ZXJ0ZXglM0QlMjIxJTIyJTIwcGFyZW50JTNEJTIyMSUyMiUzRSUzQ214R2VvbWV0cnklMjB4JTNEJTIyLTk0JTIyJTIweSUzRCUyMjE1NTAuNSUyMiUyMHdpZHRoJTNEJTIyNDAlMjIlMjBoZWlnaHQlM0QlMjIzOCUyMiUyMGFzJTNEJTIyZ2VvbWV0cnklMjIlMkYlM0UlM0MlMkZteENlbGwlM0UlM0NteENlbGwlMjBpZCUzRCUyMjU5JTIyJTIwdmFsdWUlM0QlMjIlMjIlMjBzdHlsZSUzRCUyMnJvdW5kZWQlM0QwJTNCd2hpdGVTcGFjZSUzRHdyYXAlM0JodG1sJTNEMSUzQmZvbnRTaXplJTNEMzQlM0JmaWxsQ29sb3IlM0QlMjNFMEUwRTAlM0IlMjIlMjB2ZXJ0ZXglM0QlMjIxJTIyJTIwcGFyZW50JTNEJTIyMSUyMiUzRSUzQ214R2VvbWV0cnklMjB4JTNEJTIyLTU0JTIyJTIweSUzRCUyMjE1NTAuNSUyMiUyMHdpZHRoJTNEJTIyNDAlMjIlMjBoZWlnaHQlM0QlMjIzOCUyMiUyMGFzJTNEJTIyZ2VvbWV0cnklMjIlMkYlM0UlM0MlMkZteENlbGwlM0UlM0NteENlbGwlMjBpZCUzRCUyMjYwJTIyJTIwdmFsdWUlM0QlMjIlMjIlMjBzdHlsZSUzRCUyMnJvdW5kZWQlM0QwJTNCd2hpdGVTcGFjZSUzRHdyYXAlM0JodG1sJTNEMSUzQmZvbnRTaXplJTNEMzQlM0JmaWxsQ29sb3IlM0QlMjNFMEUwRTAlM0IlMjIlMjB2ZXJ0ZXglM0QlMjIxJTIyJTIwcGFyZW50JTNEJTIyMSUyMiUzRSUzQ214R2VvbWV0cnklMjB4JTNEJTIyNDYlMjIlMjB5JTNEJTIyMTU1MC41JTIyJTIwd2lkdGglM0QlMjI0MCUyMiUyMGhlaWdodCUzRCUyMjM4JTIyJTIwYXMlM0QlMjJnZW9tZXRyeSUyMiUyRiUzRSUzQyUyRm14Q2VsbCUzRSUzQ214Q2VsbCUyMGlkJTNEJTIyNjElMjIlMjB2YWx1ZSUzRCUyMiUyMiUyMHN0eWxlJTNEJTIycm91bmRlZCUzRDAlM0J3aGl0ZVNwYWNlJTNEd3JhcCUzQmh0bWwlM0QxJTNCZm9udFNpemUlM0QzNCUzQmZpbGxDb2xvciUzRCUyM0UwRTBFMCUzQiUyMiUyMHZlcnRleCUzRCUyMjElMjIlMjBwYXJlbnQlM0QlMjIxJTIyJTNFJTNDbXhHZW9tZXRyeSUyMHglM0QlMjI4NiUyMiUyMHklM0QlMjIxNTUwLjUlMjIlMjB3aWR0aCUzRCUyMjQwJTIyJTIwaGVpZ2h0JTNEJTIyMzglMjIlMjBhcyUzRCUyMmdlb21ldHJ5JTIyJTJGJTNFJTNDJTJGbXhDZWxsJTNFJTNDbXhDZWxsJTIwaWQlM0QlMjI2Mi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ODAlMjIlMjB3aWR0aCUzRCUyMjYwJTIyJTIwaGVpZ2h0JTNEJTIyMzAlMjIlMjBhcyUzRCUyMmdlb21ldHJ5JTIyJTJGJTNFJTNDJTJGbXhDZWxsJTNFJTNDbXhDZWxsJTIwaWQlM0QlMjI2M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LTE0JTIyJTIweSUzRCUyMjE1NTAlMjIlMjB3aWR0aCUzRCUyMjYwJTIyJTIwaGVpZ2h0JTNEJTIyMzAlMjIlMjBhcyUzRCUyMmdlb21ldHJ5JTIyJTJGJTNFJTNDJTJGbXhDZWxsJTNFJTNDbXhDZWxsJTIwaWQlM0QlMjI2NCUyMiUyMHZhbHVlJTNEJTIyJTIyJTIwc3R5bGUlM0QlMjJyb3VuZGVkJTNEMCUzQndoaXRlU3BhY2UlM0R3cmFwJTNCaHRtbCUzRDElM0Jmb250U2l6ZSUzRDM0JTNCZmlsbENvbG9yJTNEJTIzNUU1RTVFJTNCJTIyJTIwdmVydGV4JTNEJTIyMSUyMiUyMHBhcmVudCUzRCUyMjElMjIlM0UlM0NteEdlb21ldHJ5JTIweCUzRCUyMi0xNCUyMiUyMHklM0QlMjIxODExJTIyJTIwd2lkdGglM0QlMjI2MCUyMiUyMGhlaWdodCUzRCUyMjM4JTIyJTIwYXMlM0QlMjJnZW9tZXRyeSUyMiUyRiUzRSUzQyUyRm14Q2VsbCUzRSUzQ214Q2VsbCUyMGlkJTNEJTIyNj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NCUyMiUyMHklM0QlMjIxNzcwJTIyJTIwd2lkdGglM0QlMjI2MCUyMiUyMGhlaWdodCUzRCUyMjMwJTIyJTIwYXMlM0QlMjJnZW9tZXRyeSUyMiUyRiUzRSUzQyUyRm14Q2VsbCUzRSUzQ214Q2VsbCUyMGlkJTNEJTIyNjY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i0xOSUyMiUyMHklM0QlMjIxODA1JTIyJTIwd2lkdGglM0QlMjI2MCUyMiUyMGhlaWdodCUzRCUyMjMwJTIyJTIwYXMlM0QlMjJnZW9tZXRyeSUyMiUyRiUzRSUzQyUyRm14Q2VsbCUzRSUzQ214Q2VsbCUyMGlkJTNEJTIyNjc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NTUwJTIyJTIwd2lkdGglM0QlMjIyMjAlMjIlMjBoZWlnaHQlM0QlMjIzOSUyMiUyMGFzJTNEJTIyZ2VvbWV0cnklMjIlMkYlM0UlM0MlMkZteENlbGwlM0UlM0NteENlbGwlMjBpZCUzRCUyMjY4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tOTQlMjIlMjB5JTNEJTIyMTU4OCUyMiUyMHdpZHRoJTNEJTIyMjIwJTIyJTIwaGVpZ2h0JTNEJTIyMzklMjIlMjBhcyUzRCUyMmdlb21ldHJ5JTIyJTJGJTNFJTNDJTJGbXhDZWxsJTNFJTNDbXhDZWxsJTIwaWQlM0QlMjI2OS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LTk0JTIyJTIweSUzRCUyMjE3NzMlMjIlMjB3aWR0aCUzRCUyMjIyMCUyMiUyMGhlaWdodCUzRCUyMjM3JTIyJTIwYXMlM0QlMjJnZW9tZXRyeSUyMiUyRiUzRSUzQyUyRm14Q2VsbCUzRSUzQ214Q2VsbCUyMGlkJTNEJTIyNzA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i05NCUyMiUyMHklM0QlMjIxODEwJTIyJTIwd2lkdGglM0QlMjIyMjAlMjIlMjBoZWlnaHQlM0QlMjIzOSUyMiUyMGFzJTNEJTIyZ2VvbWV0cnklMjIlMkYlM0UlM0MlMkZteENlbGwlM0UlM0NteENlbGwlMjBpZCUzRCUyMjcx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1NTAlMjIlMjB3aWR0aCUzRCUyMjE3MCUyMiUyMGhlaWdodCUzRCUyMjQwJTIyJTIwYXMlM0QlMjJnZW9tZXRyeSUyMiUyRiUzRSUzQyUyRm14Q2VsbCUzRSUzQ214Q2VsbCUyMGlkJTNEJTIyNzIlMjIlMjB2YWx1ZSUzRCUyMk1MUCUyMiUyMHN0eWxlJTNEJTIycm91bmRlZCUzRDAlM0J3aGl0ZVNwYWNlJTNEd3JhcCUzQmh0bWwlM0QxJTNCZm9udFNpemUlM0QzNCUzQmZpbGxDb2xvciUzRCUyM0UzRTNFMyUzQnN0cm9rZVdpZHRoJTNEMiUzQiUyMiUyMHZlcnRleCUzRCUyMjElMjIlMjBwYXJlbnQlM0QlMjIxJTIyJTNFJTNDbXhHZW9tZXRyeSUyMHglM0QlMjIyMDUuOTk5OTk5OTk5OTk5OTQlMjIlMjB5JTNEJTIyMTU5MCUyMiUyMHdpZHRoJTNEJTIyMTcwJTIyJTIwaGVpZ2h0JTNEJTIyNDAlMjIlMjBhcyUzRCUyMmdlb21ldHJ5JTIyJTJGJTNFJTNDJTJGbXhDZWxsJTNFJTNDbXhDZWxsJTIwaWQlM0QlMjI3MyUyMiUyMHZhbHVlJTNEJTIyTUxQJTIyJTIwc3R5bGUlM0QlMjJyb3VuZGVkJTNEMCUzQndoaXRlU3BhY2UlM0R3cmFwJTNCaHRtbCUzRDElM0Jmb250U2l6ZSUzRDM0JTNCZmlsbENvbG9yJTNEJTIzRTNFM0UzJTNCc3Ryb2tlV2lkdGglM0QyJTNCJTIyJTIwdmVydGV4JTNEJTIyMSUyMiUyMHBhcmVudCUzRCUyMjElMjIlM0UlM0NteEdlb21ldHJ5JTIweCUzRCUyMjIwNS45OTk5OTk5OTk5OTk5NCUyMiUyMHklM0QlMjIxNzczJTIyJTIwd2lkdGglM0QlMjIxNzAlMjIlMjBoZWlnaHQlM0QlMjI0MCUyMiUyMGFzJTNEJTIyZ2VvbWV0cnklMjIlMkYlM0UlM0MlMkZteENlbGwlM0UlM0NteENlbGwlMjBpZCUzRCUyMjc0JTIyJTIwdmFsdWUlM0QlMjJNTFAlMjIlMjBzdHlsZSUzRCUyMnJvdW5kZWQlM0QwJTNCd2hpdGVTcGFjZSUzRHdyYXAlM0JodG1sJTNEMSUzQmZvbnRTaXplJTNEMzQlM0JmaWxsQ29sb3IlM0QlMjNFM0UzRTMlM0JzdHJva2VXaWR0aCUzRDIlM0IlMjIlMjB2ZXJ0ZXglM0QlMjIxJTIyJTIwcGFyZW50JTNEJTIyMSUyMiUzRSUzQ214R2VvbWV0cnklMjB4JTNEJTIyMjA1Ljk5OTk5OTk5OTk5OTk0JTIyJTIweSUzRCUyMjE4MTMlMjIlMjB3aWR0aCUzRCUyMjE3MCUyMiUyMGhlaWdodCUzRCUyMjQwJTIyJTIwYXMlM0QlMjJnZW9tZXRyeSUyMiUyRiUzRSUzQyUyRm14Q2VsbCUzRSUzQ214Q2VsbCUyMGlkJTNEJTIyNzU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I2MC45OTk5OTk5OTk5OTk5NCUyMiUyMHklM0QlMjIxNjgzLjM3JTIyJTIwd2lkdGglM0QlMjI2MCUyMiUyMGhlaWdodCUzRCUyMjMwJTIyJTIwYXMlM0QlMjJnZW9tZXRyeSUyMiUyRiUzRSUzQyUyRm14Q2VsbCUzRSUzQ214Q2VsbCUyMGlkJTNEJTIyNzYlMjIlMjB2YWx1ZSUzRCUyMi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NDI2LjgwOTk5OTk5OTk5OTk1JTIyJTIweSUzRCUyMjE2NzEuNTUlMjIlMjB3aWR0aCUzRCUyMjI4MCUyMiUyMGhlaWdodCUzRCUyMjYxLjYzJTIyJTIwYXMlM0QlMjJnZW9tZXRyeSUyMiUyRiUzRSUzQyUyRm14Q2VsbCUzRSUzQ214Q2VsbCUyMGlkJTNEJTIyNzc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MTMwJTIyJTIwaGVpZ2h0JTNEJTIyMzglMjIlMjBhcyUzRCUyMmdlb21ldHJ5JTIyJTJGJTNFJTNDJTJGbXhDZWxsJTNFJTNDbXhDZWxsJTIwaWQlM0QlMjI3OCUyMiUyMHZhbHVlJTNEJTIyJTIyJTIwc3R5bGUlM0QlMjJyb3VuZGVkJTNEMCUzQndoaXRlU3BhY2UlM0R3cmFwJTNCaHRtbCUzRDElM0Jmb250U2l6ZSUzRDM0JTNCZmlsbENvbG9yJTNEJTIzQzdDN0M3JTNCJTIyJTIwdmVydGV4JTNEJTIyMSUyMiUyMHBhcmVudCUzRCUyMjElMjIlM0UlM0NteEdlb21ldHJ5JTIweCUzRCUyMjQ1NiUyMiUyMHklM0QlMjIxNTkyLjUlMjIlMjB3aWR0aCUzRCUyMjIyMCUyMiUyMGhlaWdodCUzRCUyMjM4JTIyJTIwYXMlM0QlMjJnZW9tZXRyeSUyMiUyRiUzRSUzQyUyRm14Q2VsbCUzRSUzQ214Q2VsbCUyMGlkJTNEJTIyNzk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yMjAlMjIlMjBoZWlnaHQlM0QlMjIzOCUyMiUyMGFzJTNEJTIyZ2VvbWV0cnklMjIlMkYlM0UlM0MlMkZteENlbGwlM0UlM0NteENlbGwlMjBpZCUzRCUyMjgwJTIyJTIwdmFsdWUlM0QlMjIlRDAlOUElRDAlQjAlRDAlQkQlRDAlQjAlRDAlQkIlMjBOJTIyJTIwc3R5bGUlM0QlMjJyb3VuZGVkJTNEMCUzQndoaXRlU3BhY2UlM0R3cmFwJTNCaHRtbCUzRDElM0Jmb250U2l6ZSUzRDM0JTNCZmlsbENvbG9yJTNEZGVmYXVsdCUzQnJvdGF0aW9uJTNELTkwJTNCZ3JhZGllbnRDb2xvciUzRCUyMzZCNkI2QiUzQmdyYWRpZW50RGlyZWN0aW9uJTNEZWFzdCUzQiUyMiUyMHZlcnRleCUzRCUyMjElMjIlMjBwYXJlbnQlM0QlMjIxJTIyJTNFJTNDbXhHZW9tZXRyeSUyMHglM0QlMjI1MTYlMjIlMjB5JTNEJTIyMTY4Mi4zNyUyMiUyMHdpZHRoJTNEJTIyMjgwJTIyJTIwaGVpZ2h0JTNEJTIyNDAlMjIlMjBhcyUzRCUyMmdlb21ldHJ5JTIyJTJGJTNFJTNDJTJGbXhDZWxsJTNFJTNDbXhDZWxsJTIwaWQlM0QlMjI4MSUyMiUyMHZhbHVlJTNEJTIyJUQwJTlBJUQwJUIwJUQwJUJEJUQwJUIwJUQwJUJCJTIwTi0xJTIyJTIwc3R5bGUlM0QlMjJyb3VuZGVkJTNEMCUzQndoaXRlU3BhY2UlM0R3cmFwJTNCaHRtbCUzRDElM0Jmb250U2l6ZSUzRDMyJTNCZmlsbENvbG9yJTNEZGVmYXVsdCUzQnJvdGF0aW9uJTNELTkwJTNCZ3JhZGllbnRDb2xvciUzRCUyMzZCNkI2QiUzQmdyYWRpZW50RGlyZWN0aW9uJTNEZWFzdCUzQiUyMiUyMHZlcnRleCUzRCUyMjElMjIlMjBwYXJlbnQlM0QlMjIxJTIyJTNFJTNDbXhHZW9tZXRyeSUyMHglM0QlMjI0NzYlMjIlMjB5JTNEJTIyMTY4Mi4zNyUyMiUyMHdpZHRoJTNEJTIyMjgwJTIyJTIwaGVpZ2h0JTNEJTIyNDAlMjIlMjBhcyUzRCUyMmdlb21ldHJ5JTIyJTJGJTNFJTNDJTJGbXhDZWxsJTNFJTNDbXhDZWxsJTIwaWQlM0QlMjI4MiUyMiUyMHZhbHVlJTNEJTIyJUQwJTlBJUQwJUIwJUQwJUJEJUQwJUIwJUQwJUJCJTIwMSUyMiUyMHN0eWxlJTNEJTIycm91bmRlZCUzRDAlM0J3aGl0ZVNwYWNlJTNEd3JhcCUzQmh0bWwlM0QxJTNCZm9udFNpemUlM0QzNCUzQmZpbGxDb2xvciUzRGRlZmF1bHQlM0Jyb3RhdGlvbiUzRC05MCUzQmdyYWRpZW50Q29sb3IlM0QlMjM2QjZCNkIlM0JncmFkaWVudERpcmVjdGlvbiUzRGVhc3QlM0IlMjIlMjB2ZXJ0ZXglM0QlMjIxJTIyJTIwcGFyZW50JTNEJTIyMSUyMiUzRSUzQ214R2VvbWV0cnklMjB4JTNEJTIyMzM2JTIyJTIweSUzRCUyMjE2NzYuMzclMjIlMjB3aWR0aCUzRCUyMjI4MCUyMiUyMGhlaWdodCUzRCUyMjQwJTIyJTIwYXMlM0QlMjJnZW9tZXRyeSUyMiUyRiUzRSUzQyUyRm14Q2VsbCUzRSUzQ214Q2VsbCUyMGlkJTNEJTIyODMlMjIlMjB2YWx1ZSUzRCUyMiVEMCU5QSVEMCVCMCVEMCVCRCVEMCVCMCVEMCVCQiUyMDIlMjIlMjBzdHlsZSUzRCUyMnJvdW5kZWQlM0QwJTNCd2hpdGVTcGFjZSUzRHdyYXAlM0JodG1sJTNEMSUzQmZvbnRTaXplJTNEMzQlM0JmaWxsQ29sb3IlM0RkZWZhdWx0JTNCcm90YXRpb24lM0QtOTAlM0JncmFkaWVudENvbG9yJTNEJTIzNkI2QjZCJTNCZ3JhZGllbnREaXJlY3Rpb24lM0RlYXN0JTNCJTIyJTIwdmVydGV4JTNEJTIyMSUyMiUyMHBhcmVudCUzRCUyMjElMjIlM0UlM0NteEdlb21ldHJ5JTIweCUzRCUyMjM3NiUyMiUyMHklM0QlMjIxNjc2LjM3JTIyJTIwd2lkdGglM0QlMjIyODAlMjIlMjBoZWlnaHQlM0QlMjI0MCUyMiUyMGFzJTNEJTIyZ2VvbWV0cnklMjIlMkYlM0UlM0MlMkZteENlbGwlM0UlM0NteENlbGwlMjBpZCUzRCUyMjg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Y4My44NyUyMiUyMHdpZHRoJTNEJTIyNjAlMjIlMjBoZWlnaHQlM0QlMjIzMCUyMiUyMGFzJTNEJTIyZ2VvbWV0cnklMjIlMkYlM0UlM0MlMkZteENlbGwlM0UlM0NteENlbGwlMjBpZCUzRCUyMjg1JTIyJTIwdmFsdWUlM0QlMjIlMjIlMjBzdHlsZSUzRCUyMnJvdW5kZWQlM0QwJTNCd2hpdGVTcGFjZSUzRHdyYXAlM0JodG1sJTNEMSUzQmZvbnRTaXplJTNEMzQlM0JmaWxsQ29sb3IlM0RkZWZhdWx0JTNCJTIyJTIwdmVydGV4JTNEJTIyMSUyMiUyMHBhcmVudCUzRCUyMjElMjIlM0UlM0NteEdlb21ldHJ5JTIweCUzRCUyMjQ1NiUyMiUyMHklM0QlMjIxNTU1JTIyJTIwd2lkdGglM0QlMjI0MCUyMiUyMGhlaWdodCUzRCUyMjM4JTIyJTIwYXMlM0QlMjJnZW9tZXRyeSUyMiUyRiUzRSUzQyUyRm14Q2VsbCUzRSUzQ214Q2VsbCUyMGlkJTNEJTIyODYlMjIlMjB2YWx1ZSUzRCUyMiUyMiUyMHN0eWxlJTNEJTIycm91bmRlZCUzRDAlM0J3aGl0ZVNwYWNlJTNEd3JhcCUzQmh0bWwlM0QxJTNCZm9udFNpemUlM0QzNCUzQmZpbGxDb2xvciUzRGRlZmF1bHQlM0IlMjIlMjB2ZXJ0ZXglM0QlMjIxJTIyJTIwcGFyZW50JTNEJTIyMSUyMiUzRSUzQ214R2VvbWV0cnklMjB4JTNEJTIyNDk2JTIyJTIweSUzRCUyMjE1NTUlMjIlMjB3aWR0aCUzRCUyMjQwJTIyJTIwaGVpZ2h0JTNEJTIyMzglMjIlMjBhcyUzRCUyMmdlb21ldHJ5JTIyJTJGJTNFJTNDJTJGbXhDZWxsJTNFJTNDbXhDZWxsJTIwaWQlM0QlMjI4Ny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ODglMjIlMjB2YWx1ZSUzRCUyMiUyMiUyMHN0eWxlJTNEJTIycm91bmRlZCUzRDAlM0J3aGl0ZVNwYWNlJTNEd3JhcCUzQmh0bWwlM0QxJTNCZm9udFNpemUlM0QzNCUzQmZpbGxDb2xvciUzRCUyM0M3QzdDNyUzQiUyMiUyMHZlcnRleCUzRCUyMjElMjIlMjBwYXJlbnQlM0QlMjIxJTIyJTNFJTNDbXhHZW9tZXRyeSUyMHglM0QlMjI0OTYlMjIlMjB5JTNEJTIyMTU5MyUyMiUyMHdpZHRoJTNEJTIyNDAlMjIlMjBoZWlnaHQlM0QlMjIzOCUyMiUyMGFzJTNEJTIyZ2VvbWV0cnklMjIlMkYlM0UlM0MlMkZteENlbGwlM0UlM0NteENlbGwlMjBpZCUzRCUyMjg5JTIyJTIwdmFsdWUlM0QlMjIlMjIlMjBzdHlsZSUzRCUyMnJvdW5kZWQlM0QwJTNCd2hpdGVTcGFjZSUzRHdyYXAlM0JodG1sJTNEMSUzQmZvbnRTaXplJTNEMzQlM0JmaWxsQ29sb3IlM0RkZWZhdWx0JTNCJTIyJTIwdmVydGV4JTNEJTIyMSUyMiUyMHBhcmVudCUzRCUyMjElMjIlM0UlM0NteEdlb21ldHJ5JTIweCUzRCUyMjU5NiUyMiUyMHklM0QlMjIxNTU1JTIyJTIwd2lkdGglM0QlMjI0MCUyMiUyMGhlaWdodCUzRCUyMjM4JTIyJTIwYXMlM0QlMjJnZW9tZXRyeSUyMiUyRiUzRSUzQyUyRm14Q2VsbCUzRSUzQ214Q2VsbCUyMGlkJTNEJTIyOTAlMjIlMjB2YWx1ZSUzRCUyMiUyMiUyMHN0eWxlJTNEJTIycm91bmRlZCUzRDAlM0J3aGl0ZVNwYWNlJTNEd3JhcCUzQmh0bWwlM0QxJTNCZm9udFNpemUlM0QzNCUzQmZpbGxDb2xvciUzRCUyM0M3QzdDNyUzQiUyMiUyMHZlcnRleCUzRCUyMjElMjIlMjBwYXJlbnQlM0QlMjIxJTIyJTNFJTNDbXhHZW9tZXRyeSUyMHglM0QlMjI1OTYlMjIlMjB5JTNEJTIyMTU5MyUyMiUyMHdpZHRoJTNEJTIyNDAlMjIlMjBoZWlnaHQlM0QlMjIzOCUyMiUyMGFzJTNEJTIyZ2VvbWV0cnklMjIlMkYlM0UlM0MlMkZteENlbGwlM0UlM0NteENlbGwlMjBpZCUzRCUyMjkxJTIyJTIwdmFsdWUlM0QlMjIlMjIlMjBzdHlsZSUzRCUyMnJvdW5kZWQlM0QwJTNCd2hpdGVTcGFjZSUzRHdyYXAlM0JodG1sJTNEMSUzQmZvbnRTaXplJTNEMzQlM0JmaWxsQ29sb3IlM0QlMjNDN0M3QzclM0IlMjIlMjB2ZXJ0ZXglM0QlMjIxJTIyJTIwcGFyZW50JTNEJTIyMSUyMiUzRSUzQ214R2VvbWV0cnklMjB4JTNEJTIyNjM2JTIyJTIweSUzRCUyMjE1OTMlMjIlMjB3aWR0aCUzRCUyMjQwJTIyJTIwaGVpZ2h0JTNEJTIyMzglMjIlMjBhcyUzRCUyMmdlb21ldHJ5JTIyJTJGJTNFJTNDJTJGbXhDZWxsJTNFJTNDbXhDZWxsJTIwaWQlM0QlMjI5MiUyMiUyMHZhbHVlJTNEJTIyJTIyJTIwc3R5bGUlM0QlMjJyb3VuZGVkJTNEMCUzQndoaXRlU3BhY2UlM0R3cmFwJTNCaHRtbCUzRDElM0Jmb250U2l6ZSUzRDM0JTNCZmlsbENvbG9yJTNEJTIzNzU3NTc1JTNCJTIyJTIwdmVydGV4JTNEJTIyMSUyMiUyMHBhcmVudCUzRCUyMjElMjIlM0UlM0NteEdlb21ldHJ5JTIweCUzRCUyMjQ1NiUyMiUyMHklM0QlMjIxNzc3JTIyJTIwd2lkdGglM0QlMjI0MCUyMiUyMGhlaWdodCUzRCUyMjM4JTIyJTIwYXMlM0QlMjJnZW9tZXRyeSUyMiUyRiUzRSUzQyUyRm14Q2VsbCUzRSUzQ214Q2VsbCUyMGlkJTNEJTIyOTMlMjIlMjB2YWx1ZSUzRCUyMiUyMiUyMHN0eWxlJTNEJTIycm91bmRlZCUzRDAlM0J3aGl0ZVNwYWNlJTNEd3JhcCUzQmh0bWwlM0QxJTNCZm9udFNpemUlM0QzNCUzQmZpbGxDb2xvciUzRCUyMzc1NzU3NSUzQiUyMiUyMHZlcnRleCUzRCUyMjElMjIlMjBwYXJlbnQlM0QlMjIxJTIyJTNFJTNDbXhHZW9tZXRyeSUyMHglM0QlMjI0OTYlMjIlMjB5JTNEJTIyMTc3NyUyMiUyMHdpZHRoJTNEJTIyNDAlMjIlMjBoZWlnaHQlM0QlMjIzOCUyMiUyMGFzJTNEJTIyZ2VvbWV0cnklMjIlMkYlM0UlM0MlMkZteENlbGwlM0UlM0NteENlbGwlMjBpZCUzRCUyMjk0JTIyJTIwdmFsdWUlM0QlMjIlMjIlMjBzdHlsZSUzRCUyMnJvdW5kZWQlM0QwJTNCd2hpdGVTcGFjZSUzRHdyYXAlM0JodG1sJTNEMSUzQmZvbnRTaXplJTNEMzQlM0JmaWxsQ29sb3IlM0QlMjM1RTVFNUUlM0IlMjIlMjB2ZXJ0ZXglM0QlMjIxJTIyJTIwcGFyZW50JTNEJTIyMSUyMiUzRSUzQ214R2VvbWV0cnklMjB4JTNEJTIyNDU2JTIyJTIweSUzRCUyMjE4MTUlMjIlMjB3aWR0aCUzRCUyMjQwJTIyJTIwaGVpZ2h0JTNEJTIyMzglMjIlMjBhcyUzRCUyMmdlb21ldHJ5JTIyJTJGJTNFJTNDJTJGbXhDZWxsJTNFJTNDbXhDZWxsJTIwaWQlM0QlMjI5NSUyMiUyMHZhbHVlJTNEJTIyJTIyJTIwc3R5bGUlM0QlMjJyb3VuZGVkJTNEMCUzQndoaXRlU3BhY2UlM0R3cmFwJTNCaHRtbCUzRDElM0Jmb250U2l6ZSUzRDM0JTNCZmlsbENvbG9yJTNEJTIzNUU1RTVFJTNCJTIyJTIwdmVydGV4JTNEJTIyMSUyMiUyMHBhcmVudCUzRCUyMjElMjIlM0UlM0NteEdlb21ldHJ5JTIweCUzRCUyMjQ5NiUyMiUyMHklM0QlMjIxODE1JTIyJTIwd2lkdGglM0QlMjI0MCUyMiUyMGhlaWdodCUzRCUyMjM4JTIyJTIwYXMlM0QlMjJnZW9tZXRyeSUyMiUyRiUzRSUzQyUyRm14Q2VsbCUzRSUzQ214Q2VsbCUyMGlkJTNEJTIyOTYlMjIlMjB2YWx1ZSUzRCUyMiUyMiUyMHN0eWxlJTNEJTIycm91bmRlZCUzRDAlM0J3aGl0ZVNwYWNlJTNEd3JhcCUzQmh0bWwlM0QxJTNCZm9udFNpemUlM0QzNCUzQmZpbGxDb2xvciUzRCUyMzc1NzU3NSUzQiUyMiUyMHZlcnRleCUzRCUyMjElMjIlMjBwYXJlbnQlM0QlMjIxJTIyJTNFJTNDbXhHZW9tZXRyeSUyMHglM0QlMjI1OTYlMjIlMjB5JTNEJTIyMTc3NyUyMiUyMHdpZHRoJTNEJTIyNDAlMjIlMjBoZWlnaHQlM0QlMjIzOCUyMiUyMGFzJTNEJTIyZ2VvbWV0cnklMjIlMkYlM0UlM0MlMkZteENlbGwlM0UlM0NteENlbGwlMjBpZCUzRCUyMjk3JTIyJTIwdmFsdWUlM0QlMjIlMjIlMjBzdHlsZSUzRCUyMnJvdW5kZWQlM0QwJTNCd2hpdGVTcGFjZSUzRHdyYXAlM0JodG1sJTNEMSUzQmZvbnRTaXplJTNEMzQlM0JmaWxsQ29sb3IlM0QlMjM3NTc1NzUlM0IlMjIlMjB2ZXJ0ZXglM0QlMjIxJTIyJTIwcGFyZW50JTNEJTIyMSUyMiUzRSUzQ214R2VvbWV0cnklMjB4JTNEJTIyNjM2JTIyJTIweSUzRCUyMjE3NzclMjIlMjB3aWR0aCUzRCUyMjQwJTIyJTIwaGVpZ2h0JTNEJTIyMzglMjIlMjBhcyUzRCUyMmdlb21ldHJ5JTIyJTJGJTNFJTNDJTJGbXhDZWxsJTNFJTNDbXhDZWxsJTIwaWQlM0QlMjI5OCUyMiUyMHZhbHVlJTNEJTIyJTIyJTIwc3R5bGUlM0QlMjJyb3VuZGVkJTNEMCUzQndoaXRlU3BhY2UlM0R3cmFwJTNCaHRtbCUzRDElM0Jmb250U2l6ZSUzRDM0JTNCZmlsbENvbG9yJTNEJTIzNUU1RTVFJTNCJTIyJTIwdmVydGV4JTNEJTIyMSUyMiUyMHBhcmVudCUzRCUyMjElMjIlM0UlM0NteEdlb21ldHJ5JTIweCUzRCUyMjU5NiUyMiUyMHklM0QlMjIxODE1JTIyJTIwd2lkdGglM0QlMjI0MCUyMiUyMGhlaWdodCUzRCUyMjM4JTIyJTIwYXMlM0QlMjJnZW9tZXRyeSUyMiUyRiUzRSUzQyUyRm14Q2VsbCUzRSUzQ214Q2VsbCUyMGlkJTNEJTIyOTklMjIlMjB2YWx1ZSUzRCUyMiUyMiUyMHN0eWxlJTNEJTIycm91bmRlZCUzRDAlM0J3aGl0ZVNwYWNlJTNEd3JhcCUzQmh0bWwlM0QxJTNCZm9udFNpemUlM0QzNCUzQmZpbGxDb2xvciUzRCUyMzVFNUU1RSUzQiUyMiUyMHZlcnRleCUzRCUyMjElMjIlMjBwYXJlbnQlM0QlMjIxJTIyJTNFJTNDbXhHZW9tZXRyeSUyMHglM0QlMjI2MzYlMjIlMjB5JTNEJTIyMTgxNSUyMiUyMHdpZHRoJTNEJTIyNDAlMjIlMjBoZWlnaHQlM0QlMjIzOCUyMiUyMGFzJTNEJTIyZ2VvbWV0cnklMjIlMkYlM0UlM0MlMkZteENlbGwlM0UlM0NteENlbGwlMjBpZCUzRCUyMjEwMCUyMiUyMHZhbHVlJTNEJTIyJTIyJTIwc3R5bGUlM0QlMjJyb3VuZGVkJTNEMCUzQndoaXRlU3BhY2UlM0R3cmFwJTNCaHRtbCUzRDElM0Jmb250U2l6ZSUzRDM0JTNCZmlsbENvbG9yJTNEJTIzQzdDN0M3JTNCJTIyJTIwdmVydGV4JTNEJTIyMSUyMiUyMHBhcmVudCUzRCUyMjElMjIlM0UlM0NteEdlb21ldHJ5JTIweCUzRCUyMjQ1NiUyMiUyMHklM0QlMjIxNTkzJTIyJTIwd2lkdGglM0QlMjI0MCUyMiUyMGhlaWdodCUzRCUyMjM4JTIyJTIwYXMlM0QlMjJnZW9tZXRyeSUyMiUyRiUzRSUzQyUyRm14Q2VsbCUzRSUzQ214Q2VsbCUyMGlkJTNEJTIyMTAxJTIyJTIwdmFsdWUlM0QlMjIlMjIlMjBzdHlsZSUzRCUyMnJvdW5kZWQlM0QwJTNCd2hpdGVTcGFjZSUzRHdyYXAlM0JodG1sJTNEMSUzQmZvbnRTaXplJTNEMzQlM0JmaWxsQ29sb3IlM0QlMjNDN0M3QzclM0IlMjIlMjB2ZXJ0ZXglM0QlMjIxJTIyJTIwcGFyZW50JTNEJTIyMSUyMiUzRSUzQ214R2VvbWV0cnklMjB4JTNEJTIyNDk2JTIyJTIweSUzRCUyMjE1OTMlMjIlMjB3aWR0aCUzRCUyMjQwJTIyJTIwaGVpZ2h0JTNEJTIyMzglMjIlMjBhcyUzRCUyMmdlb21ldHJ5JTIyJTJGJTNFJTNDJTJGbXhDZWxsJTNFJTNDbXhDZWxsJTIwaWQlM0QlMjIxMDIlMjIlMjB2YWx1ZSUzRCUyMiUyMiUyMHN0eWxlJTNEJTIycm91bmRlZCUzRDAlM0J3aGl0ZVNwYWNlJTNEd3JhcCUzQmh0bWwlM0QxJTNCZm9udFNpemUlM0QzNCUzQmZpbGxDb2xvciUzRCUyM0UwRTBFMCUzQiUyMiUyMHZlcnRleCUzRCUyMjElMjIlMjBwYXJlbnQlM0QlMjIxJTIyJTNFJTNDbXhHZW9tZXRyeSUyMHglM0QlMjI0NTYlMjIlMjB5JTNEJTIyMTU1NC41JTIyJTIwd2lkdGglM0QlMjI0MCUyMiUyMGhlaWdodCUzRCUyMjM4JTIyJTIwYXMlM0QlMjJnZW9tZXRyeSUyMiUyRiUzRSUzQyUyRm14Q2VsbCUzRSUzQ214Q2VsbCUyMGlkJTNEJTIyMTAzJTIyJTIwdmFsdWUlM0QlMjIlMjIlMjBzdHlsZSUzRCUyMnJvdW5kZWQlM0QwJTNCd2hpdGVTcGFjZSUzRHdyYXAlM0JodG1sJTNEMSUzQmZvbnRTaXplJTNEMzQlM0JmaWxsQ29sb3IlM0QlMjNFMEUwRTAlM0IlMjIlMjB2ZXJ0ZXglM0QlMjIxJTIyJTIwcGFyZW50JTNEJTIyMSUyMiUzRSUzQ214R2VvbWV0cnklMjB4JTNEJTIyNDk2JTIyJTIweSUzRCUyMjE1NTQuNSUyMiUyMHdpZHRoJTNEJTIyNDAlMjIlMjBoZWlnaHQlM0QlMjIzOCUyMiUyMGFzJTNEJTIyZ2VvbWV0cnklMjIlMkYlM0UlM0MlMkZteENlbGwlM0UlM0NteENlbGwlMjBpZCUzRCUyMjEwNCUyMiUyMHZhbHVlJTNEJTIyJTIyJTIwc3R5bGUlM0QlMjJyb3VuZGVkJTNEMCUzQndoaXRlU3BhY2UlM0R3cmFwJTNCaHRtbCUzRDElM0Jmb250U2l6ZSUzRDM0JTNCZmlsbENvbG9yJTNEJTIzRTBFMEUwJTNCJTIyJTIwdmVydGV4JTNEJTIyMSUyMiUyMHBhcmVudCUzRCUyMjElMjIlM0UlM0NteEdlb21ldHJ5JTIweCUzRCUyMjU5NiUyMiUyMHklM0QlMjIxNTU0LjUlMjIlMjB3aWR0aCUzRCUyMjQwJTIyJTIwaGVpZ2h0JTNEJTIyMzglMjIlMjBhcyUzRCUyMmdlb21ldHJ5JTIyJTJGJTNFJTNDJTJGbXhDZWxsJTNFJTNDbXhDZWxsJTIwaWQlM0QlMjIxMDUlMjIlMjB2YWx1ZSUzRCUyMiUyMiUyMHN0eWxlJTNEJTIycm91bmRlZCUzRDAlM0J3aGl0ZVNwYWNlJTNEd3JhcCUzQmh0bWwlM0QxJTNCZm9udFNpemUlM0QzNCUzQmZpbGxDb2xvciUzRCUyM0UwRTBFMCUzQiUyMiUyMHZlcnRleCUzRCUyMjElMjIlMjBwYXJlbnQlM0QlMjIxJTIyJTNFJTNDbXhHZW9tZXRyeSUyMHglM0QlMjI2MzYlMjIlMjB5JTNEJTIyMTU1NC41JTIyJTIwd2lkdGglM0QlMjI0MCUyMiUyMGhlaWdodCUzRCUyMjM4JTIyJTIwYXMlM0QlMjJnZW9tZXRyeSUyMiUyRiUzRSUzQyUyRm14Q2VsbCUzRSUzQ214Q2VsbCUyMGlkJTNEJTIyMTA2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1MzYlMjIlMjB5JTNEJTIyMTU4NCUyMiUyMHdpZHRoJTNEJTIyNjAlMjIlMjBoZWlnaHQlM0QlMjIzMCUyMiUyMGFzJTNEJTIyZ2VvbWV0cnklMjIlMkYlM0UlM0MlMkZteENlbGwlM0UlM0NteENlbGwlMjBpZCUzRCUyMjEwNy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1NTQlMjIlMjB3aWR0aCUzRCUyMjYwJTIyJTIwaGVpZ2h0JTNEJTIyMzAlMjIlMjBhcyUzRCUyMmdlb21ldHJ5JTIyJTJGJTNFJTNDJTJGbXhDZWxsJTNFJTNDbXhDZWxsJTIwaWQlM0QlMjIxMDglMjIlMjB2YWx1ZSUzRCUyMiUyMiUyMHN0eWxlJTNEJTIycm91bmRlZCUzRDAlM0J3aGl0ZVNwYWNlJTNEd3JhcCUzQmh0bWwlM0QxJTNCZm9udFNpemUlM0QzNCUzQmZpbGxDb2xvciUzRCUyMzVFNUU1RSUzQiUyMiUyMHZlcnRleCUzRCUyMjElMjIlMjBwYXJlbnQlM0QlMjIxJTIyJTNFJTNDbXhHZW9tZXRyeSUyMHglM0QlMjI1MzYlMjIlMjB5JTNEJTIyMTgxNSUyMiUyMHdpZHRoJTNEJTIyNjAlMjIlMjBoZWlnaHQlM0QlMjIzOCUyMiUyMGFzJTNEJTIyZ2VvbWV0cnklMjIlMkYlM0UlM0MlMkZteENlbGwlM0UlM0NteENlbGwlMjBpZCUzRCUyMjEwOSUyMiUyMHZhbHVlJTNEJTIyLi4u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NTM2JTIyJTIweSUzRCUyMjE3NzQlMjIlMjB3aWR0aCUzRCUyMjYwJTIyJTIwaGVpZ2h0JTNEJTIyMzAlMjIlMjBhcyUzRCUyMmdlb21ldHJ5JTIyJTJGJTNFJTNDJTJGbXhDZWxsJTNFJTNDbXhDZWxsJTIwaWQlM0QlMjIxMTAlMjIlMjB2YWx1ZSUzRCUyMi4uLi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UzMSUyMiUyMHklM0QlMjIxODA5JTIyJTIwd2lkdGglM0QlMjI2MCUyMiUyMGhlaWdodCUzRCUyMjMwJTIyJTIwYXMlM0QlMjJnZW9tZXRyeSUyMiUyRiUzRSUzQyUyRm14Q2VsbCUzRSUzQ214Q2VsbCUyMGlkJTNEJTIyMTEx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U1NCUyMiUyMHdpZHRoJTNEJTIyMjIwJTIyJTIwaGVpZ2h0JTNEJTIyMzklMjIlMjBhcyUzRCUyMmdlb21ldHJ5JTIyJTJGJTNFJTNDJTJGbXhDZWxsJTNFJTNDbXhDZWxsJTIwaWQlM0QlMjIxMTIlMjIlMjB2YWx1ZSUzRCUyMiUyMiUyMHN0eWxlJTNEJTIycm91bmRlZCUzRDAlM0J3aGl0ZVNwYWNlJTNEd3JhcCUzQmh0bWwlM0QxJTNCZm9udFNpemUlM0QzMiUzQmZpbGxDb2xvciUzRG5vbmUlM0JncmFkaWVudENvbG9yJTNEJTIzNkI2QjZCJTNCZ3JhZGllbnREaXJlY3Rpb24lM0RlYXN0JTNCc3Ryb2tlV2lkdGglM0QyJTNCJTIyJTIwdmVydGV4JTNEJTIyMSUyMiUyMHBhcmVudCUzRCUyMjElMjIlM0UlM0NteEdlb21ldHJ5JTIweCUzRCUyMjQ1NiUyMiUyMHklM0QlMjIxNTkyJTIyJTIwd2lkdGglM0QlMjIyMjAlMjIlMjBoZWlnaHQlM0QlMjIzOSUyMiUyMGFzJTNEJTIyZ2VvbWV0cnklMjIlMkYlM0UlM0MlMkZteENlbGwlM0UlM0NteENlbGwlMjBpZCUzRCUyMjExMyUyMiUyMHZhbHVlJTNEJTIyJTIyJTIwc3R5bGUlM0QlMjJyb3VuZGVkJTNEMCUzQndoaXRlU3BhY2UlM0R3cmFwJTNCaHRtbCUzRDElM0Jmb250U2l6ZSUzRDMyJTNCZmlsbENvbG9yJTNEbm9uZSUzQmdyYWRpZW50Q29sb3IlM0QlMjM2QjZCNkIlM0JncmFkaWVudERpcmVjdGlvbiUzRGVhc3QlM0JzdHJva2VXaWR0aCUzRDIlM0IlMjIlMjB2ZXJ0ZXglM0QlMjIxJTIyJTIwcGFyZW50JTNEJTIyMSUyMiUzRSUzQ214R2VvbWV0cnklMjB4JTNEJTIyNDU2JTIyJTIweSUzRCUyMjE3NzclMjIlMjB3aWR0aCUzRCUyMjIyMCUyMiUyMGhlaWdodCUzRCUyMjM3JTIyJTIwYXMlM0QlMjJnZW9tZXRyeSUyMiUyRiUzRSUzQyUyRm14Q2VsbCUzRSUzQ214Q2VsbCUyMGlkJTNEJTIyMTE0JTIyJTIwdmFsdWUlM0QlMjIlMjIlMjBzdHlsZSUzRCUyMnJvdW5kZWQlM0QwJTNCd2hpdGVTcGFjZSUzRHdyYXAlM0JodG1sJTNEMSUzQmZvbnRTaXplJTNEMzIlM0JmaWxsQ29sb3IlM0Rub25lJTNCZ3JhZGllbnRDb2xvciUzRCUyMzZCNkI2QiUzQmdyYWRpZW50RGlyZWN0aW9uJTNEZWFzdCUzQnN0cm9rZVdpZHRoJTNEMiUzQiUyMiUyMHZlcnRleCUzRCUyMjElMjIlMjBwYXJlbnQlM0QlMjIxJTIyJTNFJTNDbXhHZW9tZXRyeSUyMHglM0QlMjI0NTYlMjIlMjB5JTNEJTIyMTgxNCUyMiUyMHdpZHRoJTNEJTIyMjIwJTIyJTIwaGVpZ2h0JTNEJTIyMzklMjIlMjBhcyUzRCUyMmdlb21ldHJ5JTIyJTJGJTNFJTNDJTJGbXhDZWxsJTNFJTNDbXhDZWxsJTIwaWQlM0QlMjIxMTUlMjIlMjB2YWx1ZSUzRCUyMiUyMiUyMHN0eWxlJTNEJTIyY3VydmVkJTNEMSUzQmVuZEFycm93JTNEY2xhc3NpYyUzQmh0bWwlM0QxJTNCcm91bmRlZCUzRDAlM0Jmb250U2l6ZSUzRDM0JTNCZW5kU2l6ZSUzRDIxJTNCc291cmNlUGVyaW1ldGVyU3BhY2luZyUzRDUlM0J0YXJnZXRQZXJpbWV0ZXJTcGFjaW5nJTNENyUzQnN0cm9rZVdpZHRoJTNEMyUzQiUyMiUyMGVkZ2UlM0QlMjIxJTIyJTIwcGFyZW50JTNEJTIyMSUyMiUzRSUzQ214R2VvbWV0cnklMjB3aWR0aCUzRCUyMjUwJTIyJTIwaGVpZ2h0JTNEJTIyNTAlMjIlMjByZWxhdGl2ZSUzRCUyMjElMjIlMjBhcyUzRCUyMmdlb21ldHJ5JTIyJTNFJTNDbXhQb2ludCUyMHglM0QlMjI2ODAlMjIlMjB5JTNEJTIyMTY3Mi4zNzAwMDAwMDAwMDAzJTIyJTIwYXMlM0QlMjJzb3VyY2VQb2ludCUyMiUyRiUzRSUzQ214UG9pbnQlMjB4JTNEJTIyNzkwJTIyJTIweSUzRCUyMjE2ODIuMzcwMDAwMDAwMDAwMyUyMiUyMGFzJTNEJTIydGFyZ2V0UG9pbnQlMjIlMkYlM0UlM0NBcnJheSUyMGFzJTNEJTIycG9pbnRzJTIyJTNFJTNDbXhQb2ludCUyMHglM0QlMjI3MDAlMjIlMjB5JTNEJTIyMTczMi4zNyUyMiUyRiUzRSUzQ214UG9pbnQlMjB4JTNEJTIyNzUwJTIyJTIweSUzRCUyMjE3MTIuMzclMjIlMkYlM0UlM0MlMkZBcnJheSUzRSUzQyUyRm14R2VvbWV0cnklM0UlM0MlMkZteENlbGwlM0UlM0NteENlbGwlMjBpZCUzRCUyMjExNiUyMiUyMHZhbHVlJTNEJTIyVCUyMiUyMHN0eWxlJTNEJTIydGV4dCUzQmh0bWwlM0QxJTNCc3Ryb2tlQ29sb3IlM0Rub25lJTNCZmlsbENvbG9yJTNEbm9uZSUzQmFsaWduJTNEY2VudGVyJTNCdmVydGljYWxBbGlnbiUzRG1pZGRsZSUzQndoaXRlU3BhY2UlM0R3cmFwJTNCcm91bmRlZCUzRDAlM0Jmb250U2l6ZSUzRDM0JTNCJTIyJTIwdmVydGV4JTNEJTIyMSUyMiUyMHBhcmVudCUzRCUyMjElMjIlM0UlM0NteEdlb21ldHJ5JTIweCUzRCUyMjY5MCUyMiUyMHklM0QlMjIxNzM1JTIyJTIwd2lkdGglM0QlMjI2MCUyMiUyMGhlaWdodCUzRCUyMjMwJTIyJTIwYXMlM0QlMjJnZW9tZXRyeSUyMiUyRiUzRSUzQyUyRm14Q2VsbCUzRSUzQ214Q2VsbCUyMGlkJTNEJTIyMTE3JTIyJTIwdmFsdWUlM0QlMjIlRDAlOUElRDAlQjAlRDAlQkQlRDAlQjAlRDAlQkIlMjAxJTIyJTIwc3R5bGUlM0QlMjJyb3VuZGVkJTNEMCUzQndoaXRlU3BhY2UlM0R3cmFwJTNCaHRtbCUzRDElM0Jmb250U2l6ZSUzRDM0JTNCZmlsbENvbG9yJTNEJTIzRTNFM0UzJTNCc3Ryb2tlV2lkdGglM0QyJTNCJTIyJTIwdmVydGV4JTNEJTIyMSUyMiUyMHBhcmVudCUzRCUyMjElMjIlM0UlM0NteEdlb21ldHJ5JTIweCUzRCUyMjc5NyUyMiUyMHklM0QlMjIxNTYzJTIyJTIwd2lkdGglM0QlMjIxNzAlMjIlMjBoZWlnaHQlM0QlMjI0MCUyMiUyMGFzJTNEJTIyZ2VvbWV0cnklMjIlMkYlM0UlM0MlMkZteENlbGwlM0UlM0NteENlbGwlMjBpZCUzRCUyMjExOC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3OTclMjIlMjB5JTNEJTIyMTYwMyUyMiUyMHdpZHRoJTNEJTIyMTcwJTIyJTIwaGVpZ2h0JTNEJTIyNDAlMjIlMjBhcyUzRCUyMmdlb21ldHJ5JTIyJTJGJTNFJTNDJTJGbXhDZWxsJTNFJTNDbXhDZWxsJTIwaWQlM0QlMjIxMTklMjIlMjB2YWx1ZSUzRCUyMiVEMCU5QSVEMCVCMCVEMCVCRCVEMCVCMCVEMCVCQiUyME4tMSUyMiUyMHN0eWxlJTNEJTIycm91bmRlZCUzRDAlM0J3aGl0ZVNwYWNlJTNEd3JhcCUzQmh0bWwlM0QxJTNCZm9udFNpemUlM0QzNCUzQmZpbGxDb2xvciUzRCUyMzgwODA4MCUzQnN0cm9rZVdpZHRoJTNEMiUzQiUyMiUyMHZlcnRleCUzRCUyMjElMjIlMjBwYXJlbnQlM0QlMjIxJTIyJTNFJTNDbXhHZW9tZXRyeSUyMHglM0QlMjI3OTclMjIlMjB5JTNEJTIyMTc3MyUyMiUyMHdpZHRoJTNEJTIyMTcwJTIyJTIwaGVpZ2h0JTNEJTIyNDAlMjIlMjBhcyUzRCUyMmdlb21ldHJ5JTIyJTJGJTNFJTNDJTJGbXhDZWxsJTNFJTNDbXhDZWxsJTIwaWQlM0QlMjIxMjAlMjIlMjB2YWx1ZSUzRCUyMiVEMCU5QSVEMCVCMCVEMCVCRCVEMCVCMCVEMCVCQiUyME4lMjIlMjBzdHlsZSUzRCUyMnJvdW5kZWQlM0QwJTNCd2hpdGVTcGFjZSUzRHdyYXAlM0JodG1sJTNEMSUzQmZvbnRTaXplJTNEMzQlM0JmaWxsQ29sb3IlM0QlMjM2QjZCNkIlM0JzdHJva2VXaWR0aCUzRDIlM0IlMjIlMjB2ZXJ0ZXglM0QlMjIxJTIyJTIwcGFyZW50JTNEJTIyMSUyMiUzRSUzQ214R2VvbWV0cnklMjB4JTNEJTIyNzk3JTIyJTIweSUzRCUyMjE4MTMlMjIlMjB3aWR0aCUzRCUyMjE3MCUyMiUyMGhlaWdodCUzRCUyMjQwJTIyJTIwYXMlM0QlMjJnZW9tZXRyeSUyMiUyRiUzRSUzQyUyRm14Q2VsbCUzRSUzQ214Q2VsbCUyMGlkJTNEJTIyMTIx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4NTIlMjIlMjB5JTNEJTIyMTY4NS4zNyUyMiUyMHdpZHRoJTNEJTIyNjAlMjIlMjBoZWlnaHQlM0QlMjIzMCUyMiUyMGFzJTNEJTIyZ2VvbWV0cnklMjIlMkYlM0UlM0MlMkZteENlbGwlM0UlM0NteENlbGwlMjBpZCUzRCUyMjEyMi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ODQ3JTIyJTIweSUzRCUyMjE1MTMlMjIlMjB3aWR0aCUzRCUyMjYwJTIyJTIwaGVpZ2h0JTNEJTIyMzAlMjIlMjBhcyUzRCUyMmdlb21ldHJ5JTIyJTJGJTNFJTNDJTJGbXhDZWxsJTNFJTNDbXhDZWxsJTIwaWQlM0QlMjIxMjM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i02MTAlMjIlMjB5JTNEJTIyMTg4MCUyMiUyMGFzJTNEJTIyc291cmNlUG9pbnQlMjIlMkYlM0UlM0NteFBvaW50JTIweCUzRCUyMi02MTAlMjIlMjB5JTNEJTIyMTc2OCUyMiUyMGFzJTNEJTIydGFyZ2V0UG9pbnQlMjIlMkYlM0UlM0MlMkZteEdlb21ldHJ5JTNFJTNDJTJGbXhDZWxsJTNFJTNDbXhDZWxsJTIwaWQlM0QlMjIxMjQ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DAlMjIlMjB5JTNEJTIyMTg4MCUyMiUyMGFzJTNEJTIyc291cmNlUG9pbnQlMjIlMkYlM0UlM0NteFBvaW50JTIweCUzRCUyMi02MTAlMjIlMjB5JTNEJTIyMTg4MCUyMiUyMGFzJTNEJTIydGFyZ2V0UG9pbnQlMjIlMkYlM0UlM0MlMkZteEdlb21ldHJ5JTNFJTNDJTJGbXhDZWxsJTNFJTNDbXhDZWxsJTIwaWQlM0QlMjIxMjU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wMDEuODkwMDAwMDAwMDAwMyUyMiUyMHklM0QlMjIxODgwJTIyJTIwYXMlM0QlMjJzb3VyY2VQb2ludCUyMiUyRiUzRSUzQ214UG9pbnQlMjB4JTNEJTIyMTAwMS44OTAwMDAwMDAwMDAzJTIyJTIweSUzRCUyMjE3NjglMjIlMjBhcyUzRCUyMnRhcmdldFBvaW50JTIyJTJGJTNFJTNDJTJGbXhHZW9tZXRyeSUzRSUzQyUyRm14Q2VsbCUzRSUzQ214Q2VsbCUyMGlkJTNEJTIyMTI2JTIyJTIwdmFsdWUlM0QlMjJMYXllck5vcm0lMjIlMjBzdHlsZSUzRCUyMnJvdW5kZWQlM0QwJTNCd2hpdGVTcGFjZSUzRHdyYXAlM0JodG1sJTNEMSUzQmZvbnRTaXplJTNEMzQlM0JmaWxsQ29sb3IlM0QlMjNmNWY1ZjUlM0Jyb3RhdGlvbiUzRDkwJTNCZm9udENvbG9yJTNEJTIzMzMzMzMzJTNCc3Ryb2tlQ29sb3IlM0QlMjMwNTA1MDUlM0IlMjIlMjB2ZXJ0ZXglM0QlMjIxJTIyJTIwcGFyZW50JTNEJTIyMSUyMiUzRSUzQ214R2VvbWV0cnklMjB4JTNEJTIyOTIzLjUlMjIlMjB5JTNEJTIyMTY3OC4zNyUyMiUyMHdpZHRoJTNEJTIyMjg1JTIyJTIwaGVpZ2h0JTNEJTIyNjAlMjIlMjBhcyUzRCUyMmdlb21ldHJ5JTIyJTJGJTNFJTNDJTJGbXhDZWxsJTNFJTNDbXhDZWxsJTIwaWQlM0QlMjIxMjc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wMjAlMjIlMjB5JTNEJTIyMTkyMiUyMiUyMGFzJTNEJTIyc291cmNlUG9pbnQlMjIlMkYlM0UlM0NteFBvaW50JTIweCUzRCUyMjEwMjAlMjIlMjB5JTNEJTIyMTgxMCUyMiUyMGFzJTNEJTIydGFyZ2V0UG9pbnQlMjIlMkYlM0UlM0MlMkZteEdlb21ldHJ5JTNFJTNDJTJGbXhDZWxsJTNFJTNDbXhDZWxsJTIwaWQlM0QlMjIxMjglMjIlMjB2YWx1ZSUzRCUyMiUyMiUyMHN0eWxlJTNEJTIyZW5kQXJyb3clM0Rub25lJTNCaHRtbCUzRDElM0Jyb3VuZGVkJTNEMCUzQmZvbnRTaXplJTNEMzIlM0JlbmRTaXplJTNEMjElM0Jzb3VyY2VQZXJpbWV0ZXJTcGFjaW5nJTNENSUzQnRhcmdldFBlcmltZXRlclNwYWNpbmclM0Q3JTNCc3Ryb2tlV2lkdGglM0QzJTNCJTIyJTIwZWRnZSUzRCUyMjElMjIlMjBwYXJlbnQlM0QlMjIxJTIyJTNFJTNDbXhHZW9tZXRyeSUyMHdpZHRoJTNEJTIyNTAlMjIlMjBoZWlnaHQlM0QlMjI1MCUyMiUyMHJlbGF0aXZlJTNEJTIyMSUyMiUyMGFzJTNEJTIyZ2VvbWV0cnklMjIlM0UlM0NteFBvaW50JTIweCUzRCUyMjEzNjAlMjIlMjB5JTNEJTIyMTkyMiUyMiUyMGFzJTNEJTIyc291cmNlUG9pbnQlMjIlMkYlM0UlM0NteFBvaW50JTIweCUzRCUyMjEwMjAlMjIlMjB5JTNEJTIyMTkyMiUyMiUyMGFzJTNEJTIydGFyZ2V0UG9pbnQlMjIlMkYlM0UlM0MlMkZteEdlb21ldHJ5JTNFJTNDJTJGbXhDZWxsJTNFJTNDbXhDZWxsJTIwaWQlM0QlMjIxMjklMjIlMjB2YWx1ZSUzRCUyMiUyMiUyMHN0eWxlJTNEJTIyZW5kQXJyb3clM0RibG9jayUzQmh0bWwlM0QxJTNCcm91bmRlZCUzRDAlM0Jmb250U2l6ZSUzRDMyJTNCc291cmNlUGVyaW1ldGVyU3BhY2luZyUzRDUlM0J0YXJnZXRQZXJpbWV0ZXJTcGFjaW5nJTNENyUzQnN0cm9rZVdpZHRoJTNENCUzQmVuZEZpbGwlM0QxJTNCZW5kU2l6ZSUzRDEwJTNCJTIyJTIwZWRnZSUzRCUyMjElMjIlMjBwYXJlbnQlM0QlMjIxJTIyJTNFJTNDbXhHZW9tZXRyeSUyMHdpZHRoJTNEJTIyNTAlMjIlMjBoZWlnaHQlM0QlMjI1MCUyMiUyMHJlbGF0aXZlJTNEJTIyMSUyMiUyMGFzJTNEJTIyZ2VvbWV0cnklMjIlM0UlM0NteFBvaW50JTIweCUzRCUyMjEzNTkuNjAwMDAwMDAwMDAwNCUyMiUyMHklM0QlMjIxOTIxJTIyJTIwYXMlM0QlMjJzb3VyY2VQb2ludCUyMiUyRiUzRSUzQ214UG9pbnQlMjB4JTNEJTIyMTM1OS42MDAwMDAwMDAwMDA0JTIyJTIweSUzRCUyMjE4MDkuMDAwMDAwMDAwMDAwNSUyMiUyMGFzJTNEJTIydGFyZ2V0UG9pbnQlMjIlMkYlM0UlM0MlMkZteEdlb21ldHJ5JTNFJTNDJTJGbXhDZWxsJTNFJTNDbXhDZWxsJTIwaWQlM0QlMjIxMzAlMjIlMjB2YWx1ZSUzRCUyMiVEMCU5QSVEMCVCMCVEMCVCRCVEMCVCMCVEMCVCQiUyMDElMjIlMjBzdHlsZSUzRCUyMnJvdW5kZWQlM0QwJTNCd2hpdGVTcGFjZSUzRHdyYXAlM0JodG1sJTNEMSUzQmZvbnRTaXplJTNEMzQlM0JmaWxsQ29sb3IlM0QlMjNFM0UzRTMlM0JzdHJva2VXaWR0aCUzRDIlM0IlMjIlMjB2ZXJ0ZXglM0QlMjIxJTIyJTIwcGFyZW50JTNEJTIyMSUyMiUzRSUzQ214R2VvbWV0cnklMjB4JTNEJTIyMTQyMCUyMiUyMHklM0QlMjIxNTc0Ljg3JTIyJTIwd2lkdGglM0QlMjIxNzAlMjIlMjBoZWlnaHQlM0QlMjI0MCUyMiUyMGFzJTNEJTIyZ2VvbWV0cnklMjIlMkYlM0UlM0MlMkZteENlbGwlM0UlM0NteENlbGwlMjBpZCUzRCUyMjEzMSUyMiUyMHZhbHVlJTNEJTIyJUQwJTlBJUQwJUIwJUQwJUJEJUQwJUIwJUQwJUJCJTIwMiUyMiUyMHN0eWxlJTNEJTIycm91bmRlZCUzRDAlM0J3aGl0ZVNwYWNlJTNEd3JhcCUzQmh0bWwlM0QxJTNCZm9udFNpemUlM0QzNCUzQmZpbGxDb2xvciUzRCUyM0M0QzRDNCUzQnN0cm9rZVdpZHRoJTNEMiUzQiUyMiUyMHZlcnRleCUzRCUyMjElMjIlMjBwYXJlbnQlM0QlMjIxJTIyJTNFJTNDbXhHZW9tZXRyeSUyMHglM0QlMjIxNDIwJTIyJTIweSUzRCUyMjE2MTQuODclMjIlMjB3aWR0aCUzRCUyMjE3MCUyMiUyMGhlaWdodCUzRCUyMjQwJTIyJTIwYXMlM0QlMjJnZW9tZXRyeSUyMiUyRiUzRSUzQyUyRm14Q2VsbCUzRSUzQ214Q2VsbCUyMGlkJTNEJTIyMTMyJTIyJTIwdmFsdWUlM0QlMjIlRDAlOUElRDAlQjAlRDAlQkQlRDAlQjAlRDAlQkIlMjBOLTElMjIlMjBzdHlsZSUzRCUyMnJvdW5kZWQlM0QwJTNCd2hpdGVTcGFjZSUzRHdyYXAlM0JodG1sJTNEMSUzQmZvbnRTaXplJTNEMzQlM0JmaWxsQ29sb3IlM0QlMjM4MDgwODAlM0JzdHJva2VXaWR0aCUzRDIlM0IlMjIlMjB2ZXJ0ZXglM0QlMjIxJTIyJTIwcGFyZW50JTNEJTIyMSUyMiUzRSUzQ214R2VvbWV0cnklMjB4JTNEJTIyMTQyMCUyMiUyMHklM0QlMjIxNzg0Ljg3JTIyJTIwd2lkdGglM0QlMjIxNzAlMjIlMjBoZWlnaHQlM0QlMjI0MCUyMiUyMGFzJTNEJTIyZ2VvbWV0cnklMjIlMkYlM0UlM0MlMkZteENlbGwlM0UlM0NteENlbGwlMjBpZCUzRCUyMjEzMyUyMiUyMHZhbHVlJTNEJTIyJUQwJTlBJUQwJUIwJUQwJUJEJUQwJUIwJUQwJUJCJTIwTiUyMiUyMHN0eWxlJTNEJTIycm91bmRlZCUzRDAlM0J3aGl0ZVNwYWNlJTNEd3JhcCUzQmh0bWwlM0QxJTNCZm9udFNpemUlM0QzNCUzQmZpbGxDb2xvciUzRCUyMzZCNkI2QiUzQnN0cm9rZVdpZHRoJTNEMiUzQiUyMiUyMHZlcnRleCUzRCUyMjElMjIlMjBwYXJlbnQlM0QlMjIxJTIyJTNFJTNDbXhHZW9tZXRyeSUyMHglM0QlMjIxNDIwJTIyJTIweSUzRCUyMjE4MjQuODclMjIlMjB3aWR0aCUzRCUyMjE3MCUyMiUyMGhlaWdodCUzRCUyMjQwJTIyJTIwYXMlM0QlMjJnZW9tZXRyeSUyMiUyRiUzRSUzQyUyRm14Q2VsbCUzRSUzQ214Q2VsbCUyMGlkJTNEJTIyMTM0JTIyJTIwdmFsdWUlM0QlMjIuLi4lMjIlMjBzdHlsZSUzRCUyMnRleHQlM0JodG1sJTNEMSUzQnN0cm9rZUNvbG9yJTNEbm9uZSUzQmZpbGxDb2xvciUzRG5vbmUlM0JhbGlnbiUzRGNlbnRlciUzQnZlcnRpY2FsQWxpZ24lM0RtaWRkbGUlM0J3aGl0ZVNwYWNlJTNEd3JhcCUzQnJvdW5kZWQlM0QwJTNCZm9udFNpemUlM0QzNCUzQiUyMiUyMHZlcnRleCUzRCUyMjElMjIlMjBwYXJlbnQlM0QlMjIxJTIyJTNFJTNDbXhHZW9tZXRyeSUyMHglM0QlMjIxNDc1JTIyJTIweSUzRCUyMjE2OTcuMjM5OTk5OTk5OTk5OCUyMiUyMHdpZHRoJTNEJTIyNjAlMjIlMjBoZWlnaHQlM0QlMjIzMCUyMiUyMGFzJTNEJTIyZ2VvbWV0cnklMjIlMkYlM0UlM0MlMkZteENlbGwlM0UlM0NteENlbGwlMjBpZCUzRCUyMjEzNSUyMiUyMHZhbHVlJTNEJTIyJUQwJTlGJUQwJUIwJUQxJTgyJUQxJTg3JUQwJUI4JTIyJTIwc3R5bGUlM0QlMjJ0ZXh0JTNCaHRtbCUzRDElM0JzdHJva2VDb2xvciUzRG5vbmUlM0JmaWxsQ29sb3IlM0Rub25lJTNCYWxpZ24lM0RjZW50ZXIlM0J2ZXJ0aWNhbEFsaWduJTNEbWlkZGxlJTNCd2hpdGVTcGFjZSUzRHdyYXAlM0Jyb3VuZGVkJTNEMCUzQmZvbnRTaXplJTNEMzQlM0IlMjIlMjB2ZXJ0ZXglM0QlMjIxJTIyJTIwcGFyZW50JTNEJTIyMSUyMiUzRSUzQ214R2VvbWV0cnklMjB4JTNEJTIyMTQ3MCUyMiUyMHklM0QlMjIxNTI0Ljg3JTIyJTIwd2lkdGglM0QlMjI2MCUyMiUyMGhlaWdodCUzRCUyMjMwJTIyJTIwYXMlM0QlMjJnZW9tZXRyeSUyMiUyRiUzRSUzQyUyRm14Q2VsbCUzRSUzQ214Q2VsbCUyMGlkJTNEJTIyMTM2JTIyJTIwdmFsdWUlM0QlMjJNTFAlMjBNaXhlciUyMiUyMHN0eWxlJTNEJTIydGV4dCUzQmh0bWwlM0QxJTNCc3Ryb2tlQ29sb3IlM0Rub25lJTNCZmlsbENvbG9yJTNEbm9uZSUzQmFsaWduJTNEY2VudGVyJTNCdmVydGljYWxBbGlnbiUzRG1pZGRsZSUzQndoaXRlU3BhY2UlM0R3cmFwJTNCcm91bmRlZCUzRDAlM0Jmb250U2l6ZSUzRDU1JTNCJTIyJTIwdmVydGV4JTNEJTIyMSUyMiUyMHBhcmVudCUzRCUyMjElMjIlM0UlM0NteEdlb21ldHJ5JTIweCUzRCUyMjM5MCUyMiUyMHklM0QlMjIxNDQwJTIyJTIwd2lkdGglM0QlMjIyNzAlMjIlMjBoZWlnaHQlM0QlMjIzMCUyMiUyMGFzJTNEJTIyZ2VvbWV0cnklMjIlMkYlM0UlM0MlMkZteENlbGwlM0UlM0MlMkZyb290JTNFJTNDJTJGbXhHcmFwaE1vZGVsJTNFYdcM4gAAIABJREFUeF7s3E+onfldx/H3T2duQ+tKkFhdSCiILvyztAQjRFCKzcILutFIwYVKQcq4UMJQEGyjbrqYojK0CyU7g22zUCGp0KBFBwbtDNLFSJSZ6rS2l452rJ1OMyNH7sgwXMmf+5z7nPzyOhBCyPN8P9/P655z7rP6jbwIECBAgAABAgQIECBAgAABAgQIECBAgAABAgQIECBAgAABAgQIECBAgAABAgQIECBAgAABAgQIECBAgAABAgQIECBAgAABAgQIECBAgAABAgQIECBAgAABAgQIECBAgAABAgQIECBAgAABAgQIECBAgAABAgQIECBAgAABAgQIECBAgAABAgQIECBAgAABAgQIECBAgAABAgSmFhhTt1OOAAECBAgQIECAAAECBAgQIECAAAECBAgQIECAAAECBAgQIECAAAECBAgQIECAAAECBAgQIECAAAECBAgQIECAAAECBAgQIECAAAECBAgQIECAAAECBAgQIECAAAECBAgQIECAAAECBAgQIECAAAECBAgQIECAAAECBAgQIECAAAECBAgQIECAAAECBAgQIECAAAECBAgQIECgw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rzFUuAAAgAElEQVR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AQIECBAgQIAAAQIECBAgQIAAAQIECBAgQIAAAQIECBAgQIAAAQIECBAgQIAAAQIECBAgQIAAAQIECBAgQIAAAQIECBAgQIAAAQIECBAgQIAAAQIE5hYYc9fTjgABAgQIECBAgAABAgQIECBAgAABAgQIECBAgAABAgQIECBAgAABAgQIECBAgAABAgQIECBAgAABAgQIECBAgAABAgQIECBAgAABAgQIECBAgAABAgQIECBAgAABAgQIECBAgAABAgQIECBAgAABAgQIECBAgAABAgQIECBAgAABAgQIECBAgAABAgQIECBAgAABAgQIECBAYCAgQIAAAQIECBAgQIAAAQIECBAgQIAAAQIECBAgQIAAAQIECBAgQIAAAQIECBAgQIAAAQIECBAgQIAAAQIECBAgQIAAAQIECBAgQIAAAQIECBAgQIAAAQIECBAgQIAAAQIECBAgQIAAAQIECBAgQIAAAQIECBAgQIAAAQIECBAgQIAAAQIECBAgQIAAAQIECBAgQIAAAQIECBCYW2DMXU87AgQIECBAgAABAgQIECBAgAABAgQIECBAgAABAgQIECBAgAABAgQIECBAgAABAgQIECBAgAABAgQIECBAgAABAgQIECBAgAABAgQIECBAgAABAgQIECBAgAABAgQIECBAgAABAgQIECBAgAABAgQIECBAgAABAgQIECBAgAABAgQIECBAgAABAgQIECBAgAABAgQIECBAgACBgYAAAQIECBAgQIAAAQIECBAgQIAAAQIECBAgQIAAAQIECBAgQIAAAQIECBAgQIAAAQIECBAgQIAAAQIECBAgQIAAAQIECBAgQIAAAQIECBAgQIAAAQIECBAgQIAAAQIECBAgQIAAAQIECBAgQIAAAQIECBAgQIAAAQIECBAgQIAAAQIECBAgQIAAAQIECBAgQIAAAQIECBAgQGBugTF3Pe0IECBAgAABAgQIECBAgAABAgQIECBAgAABAgQIECBAgAABAgQIECBAgAABAgQIECBAgAABAgQIECBAgAABAgQIECBAgAABAgQIECBAgAABAgQIECBAgAABAgQIECBAgAABAgQIECBAgAABAgQIECBAgAABAgQIECBAgAABAgQIECBAgAABAgQIECBAgAABAgQIECBAgAABAgQGAgIECBAgQIAAAQIECBAgQIAAAQIECBAgQIAAAQIECBAgQIAAAQIECBAgQIAAAQIECBAgQIAAAQIECBAgQIAAAQIECBAgQIAAAQIECBAgQIAAAQIECBAgQIAAAQIECBAgQIAAAQIECBAgQIAAAQIECBAgQIAAAQIECBAgQIAAAQIECBAgQIAAAQIECBAgQIAAAQIECBAgQIAAgbkFxtz1tCNAgAABAgQIECBAgAABAgQIECBAgAABAgQIECBAgAABAgQIECBAgAABAgQIECBAgAABAgQIECBAgAABAgQIECBAgAABAgQIECBAgAABAgQIECBAgAABAgQIECBAgAABAgQIECBAgAABAgQIECBAgAABAgQIECBAgAABAgQIECBAgAABAgQIECBAgAABAgQIECBAgAABAgQIEBgICBAgQIAAAQIECBAgQIAAAQIECBAgQIAAAQIECBAgQIAAAQIECBAgQIAAAQIECBAgQIAAAQIECBAgQIAAAQIECBAgQIAAgXsSeKR6onq5eu2e7jzexW+rnq/+oPrG8Ua5+y4EHq0+XH179epdXH+/l2xyXq/+orpxv0MWuu87qservQU6f1u1mff71T8vtJ8xywlszhw5V/1i9R/V7eVGP7CTvly9ePje33wmN6+Ny1err1T//aZ/v/TAtrT4EgL71U+c8O/izXfq26snq88tUcKMOwr8ePXz1dfveOXxLtj8XJ+tPlV96Xij7vvuze/9D1TfU71y31Nq80yz+Z3y28eY4VYCBAgQIECAAAECBAgQIECAAAECBAgQIECAAAECBAgQIECAAAECBAgQIECAAAECBAgQIECAAAECBAgQIECAAAECBAgQIEBgywKbw2e8CBAgQIAAAQIECBAgQIAAAQIECBAgQIAAAQIECBAgQIAAAQIECBAgQIAAAQIECBAgQIAAAQIECBAgQIAAAQIECBAgQIAAgbsXeE/153d/+eJXPlZ9ZPGpBr5V4Jerj50gy0H17uq5E8w8ic5/XL1vxU6ijxb40cPvsXcCuqPA69VL1fOHf75YfaF6ofq36l+qzef3v6pXqtfuONEFD7rAy9U7VirxbPXew/fiSis8FLF7h5/tk/yOfKL69ZV0f7r6ywWzTx1+Hy440igCBAgQIECAAAECBAgQIECAAAECBAgQIECAAAECBAgQIECAAAECBAgQIECAAAECBAgQIECAAAECBAgQIECAAAECBAgQIEBgKYGx1CBzCBAgQIAAAQIECBAgQIAAAQIECBAgQIAAAQIECBAgQIAAAQIECBAgQIAAAQIECBAgQIAAAQIECBAgQIAAAQIECBAgQIDAQyJwobq2YtdPV++tvrHiDrNHn6qerC6eYNHb1fnq5glmvjVqv7paLXkexeXq0oqdRB8tcK66Xu0BWkTg1epz1dPVU9XfVP9UbT7XXvMJ3KrOrFTrP6v3VZ9YKf9hif2pQ+O3n2DhKyf83PHmamerG9Xm+ee4r8333unq4LiD3E+AAAECBAgQIECAAAECBAgQIECAAAECBAgQIECAAAECBAgQIECAAAECBAgQIECAAAECBAgQIECAAAECBAgQIECAAAECBAhsR2DJA4a2s6GpBAgQIECAAAECBAgQIECAAAECBAgQIECAAAECBAgQIECAAAECBAgQIECAAAECBAgQIECAAAECBAgQIECAAAECBAgQIEBgtwQuVNdWXOlb1fdW/77iDrNH/2D1meq7TrDo7ep8dfMEM98atV9drZY8j+JydWnFTqKPFjhXXa/2AC0usPksf7P6avV09beHn+u/q15dPM3ANQRuVWfWCD7M/Ej12Ir5D0P0leoXTrjoJvPiCWe+EXe2ulGdWiB/8x14ujpYYJYRBAgQIECAAAECBAgQIECAAAECBAgQIECAAAECBAgQIECAAAECBAgQIECAAAECBAgQIECAAAECBAgQIECAAAECBAgQIECAwBYEljxgaAvrGUmAAAECBAgQIECAAAECBAgQIECAAAECBAgQIECAAAECBAgQIECAAAECBAgQIECAAAECBAgQIECAAAECBAgQIECAAAECBHZO4EJ1beWtfq66uvIOM8e/v/roCRe8XZ2vbp5w7pvj9g/fV0ueR3G5urRiJ9FHC5yrrld7gE5E4EvV31cfq/6heqH65okkC9mGwK3qzDYG3+XMZ6ofuctrXXbvApvvxRer77z3W491x5Xq4rEm3P/NZ6sb1an7H/F/d26eZ05XBwvMMoIAAQIECBAgQIAAAQIECBAgQIAAAQIECBAgQIAAAQIECBAgQIAAAQIECBAgQIAAAQIECBAgQIAAAQIECBAgQIAAAQIECBDYgsCSBwxtYT0jCRAgQIAAAQIECBAgQIAAAQIECBAgQIAAAQIECBAgQIAAAQIECBAgQIAAAQIECIfYA0MAACAASURBVBAgQIAAAQIECBAgQIAAAQIECBAgQIDAzglcqK6tvNWnqovV11beY8b4R6uN73tOuNzt6nx184Rz3xy3X12tljyP4nJ1acVOoo8WOFddr/YAnbjAS4efsz+p/rp6/cQ3EHhcgVvVmeMOOcb9r1Q/U336GDPc+v8LvLv67ApAVw6f7VaI7mx1ozq1QPjmeeZ0dbDALCMIECBAgAABAgQIECBAgAABAgQIECBAgAABAgQIECBAgAABAgQIECBAgAABAgQIECBAgAABAgQIECBAgAABAgQIECBAgACBLQgsecDQFtYzkgABAgQIECBAgAABAgQIECBAgAABAgQIECBAgAABAgQIECBAgAABAgQIECBAgAABAgQIECBAgAABAgQIECBAgAABAgQI7JzAheraylv9a7VfPbXyHjPG/1j1ieq7T7jc7ep8dfOEc98ct3lPXa2WPI/icnVpxU6ijxY4V12v9gCtKrD5vH+w+syqWwi/V4Fb1Zl7vWnh65+sfmXhmcbVI9UT1a+ugHGlurhC7ibybHWjOrVA/uZ55nR1sMAsIwgQIECAAAECBAgQIECAAAECBAgQIECAAAECBAgQIECAAAECBAgQIECAAAECBAgQIECAAAECBAgQIECAAAECBAgQIECAAIEtCCx5wNAW1jOSAAECBAgQIECAAAECBAgQIECAAAECBAgQIECAAAECBAgQIECAAAECBAgQIECAAAECBAgQIECAAAECBAgQIECAAAECBAjsnMCF6toObPVr1R/twB6zrfC71W+uUOp2db66uUL2G5H71dVqyfMoLleXVuwk+miBc9X1ag/Q6gLfqp6qHjv8+/XVN7LAnQRuVWfudNGW//8L1fdVr20552Eb/87queodKxS/Ul1cIXcTeba6UZ1aIH/zPHO6OlhglhEECBAgQIAAAQIECBAgQIAAAQIECBAgQIAAAQIECBAgQIAAAQIECBAgQIAAAQIECBAgQIAAAQIECBAgQIAAAQIECBAgQIDAFgSWPGBoC+sZSYAAAQIECBAgQIAAAQIECBAgQIAAAQIECBAgQIAAAQIECBAgQIAAAQIECBAgQIAAAQIECBAgQIAAAQIECBAgQIAAAQIEdk7gQnVtB7b6ZPWzO7DHbCs8U/3QCqVuV+ermytkvxG5X12tljyP4nJ1acVOoo8WOFddr/YA7YzAl6uPV39YPb8zW1nkKIFb1ZkdoPn+6rkd2GOmFTbPVX+2UqEr1cWVss9WN6pTC+RvnmdOVwcLzDKCAAECBAgQIECAAAECBAgQIECAAAECBAgQIECAAAECBAgQIECAAAECBAgQIECAAAECBAgQIECAAAECBAgQIECAAAECBAgQ2ILAkgcMbWE9IwkQIECAAAECBAgQIECAAAECBAgQIECAAAECBAgQIECAAAECBAgQIECAAAECBAgQIECAAAECBAgQIECAAAECBAgQIECAwM4JXKiu7cBWX6l+snpmB3aZZYV3VZ+vHl2h0O3qfHVzhew3Iverq9WS51Fcri6t2En00QLnquvVHqCdE3i2+kD1Vzu3mYXeELhVndkBjs336+PVazuwywwrPFJ9vPqllcpcqS6ulH22ulGdWiB/8zxzujpYYJYRBAgQIECAAAECBAgQIECAAAECBAgQIECAAAECBAgQIECAAAECBAgQIECAAAECBAgQIECAAAECBAgQIECAAAECBAgQIECAwBYEljxgaAvrGUmAAAECBAgQIECAAAECBAgQIECAAAECBAgQIECAAAECBAgQIECAAAECBAgQIECAAAECBAgQIECAAAECBAgQIECAAAECBHZO4EJ1bQe2ul19sPrwDuwyywqXq99aqczm53m+urlS/iZ2v7paLXkexcb00oqdRB8tcK66Xu0B2kmB1w+/339nJ7ez1K3qzA4wPF1tnkle3IFdZljhh6tPrvizvVJdXAnybHWjOrVA/uZ55nR1sMAsIwgQIECAAAECBAgQIECAAAECBAgQIECAAAECBAgQIECAAAECBAgQIECAAAECBAgQIECAAAECBAgQIECAAAECBAgQIECAAIEtCCx5wNAW1jOSAAECBAgQIECAAAECBAgQIECAAAECBAgQIECAAAECBAgQIECAAAECBAgQIECAAAECBAgQIECAAAECBAgQIECAAAECBAjsnMCF6tqObPXZ6uyO7PKgr/G26h+rd61U5HZ1vrq5Uv4mdr+6Wi15HsXl6tKKnUQfLXCuul7tAdppgQ9Vv1d9bae3fPiWu1Wd2ZHam2eAzbOA1/EF3l999Phj7nvClerifd99vBs376Mb1anjjfnfuzfPM6ergwVmGUGAAAECBAgQIECAAAECBAgQIECAAAECBAgQIECAAAECBAgQIECAAAECBAgQIECAAAECBAgQIECAAAECBAgQIECAAAECBAhsQWDJA4a2sJ6RBAgQIECAAAECBAgQIECAAAECBAgQIECAAAECBAgQIECAAAECBAgQIECAAAECBAgQIECAAAECBAgQIECAAAECBAgQIEBg5wQuVNd2ZKuvV6erl3dknwd5jR+oPr9igdvV+ermijvsV1erJc+juFxdWrGT6KMFzlXXqz1AOy/wp9VvVC/s/KYPz4K3qjM7Uvfx6kM7ssuDvsbm2W7zjLfW60p1caXws9WN6tQC+Zvnmc2z6cECs4wgQIAAAQIECBAgQIAAAQIECBAgQIAAAQIECBAgQIAAAQIECBAgQIAAAQIECBAgQIAAAQIECBAgQIAAAQIECBAgQIAAAQIEtiCw5AFDW1jPSAIECBAgQIAAAQIECBAgQIAAAQL/w969h9ud1vXdf1/DTBhBCSg6iKBGUFGsVfGAHQgSNG2Q+ECCgtYgiPVQHZRqa00sngZTD4ygtWJFRY0WHmOEYD00Q5QEEBQrimevRlvBA+mgDghDIDPP9btmzUMac9h7r3vNXnvn9bsuLobZ9/dzf+/XWuv3u9cf3IsAAQIECBAgQIAAAQIECBAgQIAAAQIECBAgQIAAAQIECBAgQIAAAQIECBAgQIAAAQIElk5gd3V0ibr68upHlqifjdrKs6ub1rH5s9WO6sQ69rCnOlyNPI/iYLV/Hddk6gsLbK+OVVsAbQiB11U7q7dviG43f5Onqm1LsszfrnZVf7Mk/WzUNu5f/UH1weu4gEPVvnWa//rq5uraAfNP+5nrqlsGZIkgQIAAAQIECBAgQIAAAQIECBAgQIAAAQIECBAgQIAAAQIECBAgQIAAAQIECBAgQIAAAQIECBAgQIAAAQIECBAgQIAAAQIEFiAw8oChBbQnkgABAgQIECBAgAABAgQIECBAgAABAgQIECBAgAABAgQIECBAgAABAgQIECBAgAABAgQIECBAgAABAgQIECBAgAABAgQILJ3A7uroEnX1S9WTq3cuUU8brZX7Vz9XbV/Hxs9WO6oT69jDnupwNfI8ioPV/nVck6kvLDC9149VWwBtGIFfqXZVd2yYjjdvo6eqbUuyvFurp1c/vyT9bNQ2vqr6geoe67iAQ9W+dZr/+urm6toB80/7meuqWwZkiSBAgAABAgQIECBAgAABAgQIECBAgAABAgQIECBAgAABAgQIECBAgAABAgQIECBAgAABAgQIECBAgAABAgQIECBAgAABAgQWIDDygKEFtCeSAAECBAgQIECAAAECBAgQIECAAAECBAgQIECAAAECBAgQIECAAAECBAgQIECAAAECBAgQIECAAAECBAgQIECAAAECBAgsncDu6ugSdfWe6qOr/7VEPW20Vh5dvapaz3MYzlY7qhPriLenOjzY4WC1fx3XZOoLC2yvjlVbAG0ogW+vvrW6Y0N1vfmaPVVtW6Jl/WD1NUvUz0Zs5Xj12HVu/FC1b516uL66ubp2wPzTfua66pYBWSIIECBAgAABAgQIECBAgAABAgQIECBAgAABAgQIECBAgAABAgQIECBAgAABAgQIECBAgAABAgQIECBAgAABAgQIECBAgACBBQis50FLC1iOSAIECBAgQIAAAQIECBAgQIAAAQIECBAgQIAAAQIECBAgQIAAAQIECBAgQIAAAQIECBAgQIAAAQIECBAgQIAAAQIECBAgsHCB3dXRhc+yugmeXP3c6kqMPkfgOdW3rbPI2WpHdWId+9hTHa5GnkdxsNq/jmsy9YUFtlfHqi2ANpzA11Uv2HBdb66GT1XblmhJv199whL1s9FauU/119X7rXPjh6p969TD9dXN1bUD5p/2M9dVtwzIEkGAAAECBAgQIECAAAECBAgQIECAAAECBAgQIECAAAECBAgQIECAAAECBAgQIECAAAECBAgQIECAAAECBAgQIECAAAECBAgsQGDkAUMLaE8kAQIECBAgQIAAAQIECBAgQIAAAQIECBAgQIAAAQIECBAgQIAAAQIECBAgQIAAAQIECBAgQIAAAQIECBAgQIAAAQIECBBYOoHd1dEl6+oXqqdW/7BkfW2Edu5X/Vr1ievc7NlqR3ViHfvYUx2uRp5HcbDav45rMvWFBbZXx6otgDacwJnqCbPXb8M1v0kaPlVtW6K1vLd6bPXqJeppI7XytOonlqDhQ9W+derj+urm6toB80/7meuqWwZkiSBAgAABAgQIECBAgAABAgQIECBAgAABAgQIECBAgAABAgQIECBAgAABAgQIECBAgAABAgQIECBAgAABAgQIECBAgAABAgQWIDDygKEFtCeSAAECBAgQIECAAAECBAgQIECAAAECBAgQIECAAAECBAgQIECAAAECBAgQIECAAAECBAgQIECAAAECBAgQIECAAAECBAgsncDu6uiSdfXm6snV65esr43QzlOrH6+uXedmz1Y7qhPr2Mee6nA18jyKg9X+dVyTqS8ssL06Vm0ZDPS/qlsHZ96dcVurD787J1zjXG+qPqt62xrrlc0ncKraNl/E8OofrL5meOrmD5w+8z9bfc4SLPVQtW+d+ri+unnQXmjaz1xX3bJOazEtAQIECBAgQIAAAQIECBAgQIAAAQIECBAgQIAAAQIECBAgQIAAAQIECBAgQIAAAQIECBAgQIAAAQIECBAgQIAAAQIECBAgcBmBkQcMwSZAgAABAgQIECBAgAABAgQIECBAgAABAgQIECBAgAABAgQIECBAgAABAgQIECBAgAABAgQIECBAgAABAgQIECBAgAABAleCwO7q6BIu9NnV85ewr2Vv6WeqL1yCJs9WO6oT69jLnupwNfI8ioPV/nVck6kvLLC9OlZtGQj0O9X0HnpXda+BuXdX1Hurq6oHVfeu7jH7LFxdPbC6rrpf9RHVg2fjPvjuau4C83xP9Y3VHevYw5U69alq25It/s3VQ6ozS9bXsrfzT6o3zj77693roWrfOjVxfXVzde2A+af9zHS/vGVAlggCBAgQIECAAAECBAgQIECAAAECBAgQIECAAAECBAgQIECAAAECBAgQIECAAAECBAgQIECAAAECBAgQIECAAAECBAgQIEBgAQIjDxhaQHsiCRAgQIAAAQIECBAgQIAAAQIECBAgQIAAAQIECBAgQIAAAQIECBAgQIAAAQIECBAgQIAAAQIECBAgQIAAAQIECBAgQIDA0gnsro4uXVf1iurzlrCvZW/pf1cPXoImz1Y7qhPr2Mue6nA18jyKg9X+dVyTqS8ssL06Vm0ZCPTL1a6Becscdd/qM6pHVl86u4eM/NysZO3vra6vfmMlg40ZKnCq2jY0cUzYQ6qpN9fKBabP74+ufPhCRx6q9i10houHP6Z6ZXWPQfNvrW4dlCWGAAECBAgQIECAAAECBAgQIECAAAECBAgQIECAAAECBAgQIECAAAECBAgQIECAAAECBAgQIECAAAECBAgQIECAAAECBAgQGCxwdx+UMrh9cQQIECBAgAABAgQIECBAgAABAgQIECBAgAABAgQIECBAgAABAgQIECBAgAABAgQIECBAgAABAgQIECBAgAABAgQIECBA4G4X2F0dvdtnvfyEf1d9ZvVHlx9qxExgZ/XL1TKcv3C22lGdWMdXZ091eLDHwWr/Oq7J1BcW2F4dq7YMBDpe7arODMzcKFGfOnufP3Hw5+dy63/9zPxvLzfQ34cKnKq2DU0cEzbdbw9Ud4yJ2/Qp96leXn3Wkqz0ULVvnXr53OoXBs59TfXegXmiCBAgQIAAAQIECBAgQIAAAQIECBAgQIAAAQIECBAgQIAAAQIECBAgQIAAAQIECBAgQIAAAQIECBAgQIAAAQIECBAgQIAAgYECy3Dg0sDliCJAgAABAgQIECBAgAABAgQIECBAgAABAgQIECBAgAABAgQIECBAgAABAgQIECBAgAABAgQIECBAgAABAgQIECBAgAABAgsX2F0dXfgsq5/g9uqbqu9efekVWXFV9V+qZy7J6s9WO6oT69jPnupwNfI8ioPV/nVck6kvLLC9OlZtGQh0vNpVnRmYuZGi7lF98uw+PH2W7o7rPdWXVT95d0xmjv9f4FS1bQk9fqN6UvWXS9jbMrb02Ool1YcsSXOHqn3r2MsHVx9UXTNHD9P9/23V6TkylBIgQIAAAQIECBAgQIAAAQIECBAgQIAAAQIECBAgQIAAAQIECBAgQIAAAQIECBAgQIAAAQIECBAgQIAAAQIECBAgQIAAAQILFhh5wNCCWxVPgAABAgQIECBAgAABAgQIECBAgAABAgQIECBAgAABAgQIECBAgAABAgQIECBAgAABAgQIECBAgAABAgQIECBAgAABAgSWQmB3dXQpOvnHTbyu+swl7W3Z2tpa/Wn1wUvS2NlqR3ViHfvZUx2uRp5HcbDav45rMvWFBbZXx6otA4GOV7uqMwMzN2LUvat/XR2opvvMoi/3/UUL/+P8U9W2u3/aFc34uGr6LLouL/Bt1XMuP+xuG3Go2ne3zWYiAgQIECBAgAABAgQIECBAgAABAgQIECBAgAABAgQIECBAgAABAgQIECBAgAABAgQIECBAgAABAgQIECBAgAABAgQIECBA4IoVGHnA0BWLaOEECBAgQIAAAQIECBAgQIAAAQIECBAgQIAAAQIECBAgQIAAAQIECBAgQIAAAQIECBAgQIAAAQIECBAgQIAAAQIECBAgcEUJ7K6OLumK3119YPXOJe1vmdr6p9Ubl6ihs9WO6sQ69rSnOlyNPI/iYLV/Hddk6gsLbK+OVVsGAh2vdlVnBmZu5KhPr15afeSCF3FH9YzqJxY8j/j3CZyqti0pyIHqO5e0t2Vra3rePnqJmjpU7VuifrRCgAABAgQIECBAgAABAgQIECBAgAABAgQIECBAgAABAgQIECBAgAABAgQIECBAgAABAgQIECBAgAABAgQIECBAgAABAgQIbFKBkQcMbVIiyyJAgAABAgQIECBAgAABAgQIECBAgAABAgQIECBAgAABAgQIECBAgAABAgQIECBAgAABAgQIECBAgAABAgQIECBAgAABAv+XwO7q6ECTv6zuXW0dlPnM6scGZW3WmOm8hRdUNyzRAs9WO6oT69jTnupwNfI8ioPV/nVck6kvLLC9OlZtGQh0vNpVnRmYudGj7l+9sNq74IX8UfVxC55D/PsETlXbBoL8n+qDBt1731g9tvq7gf1txqjp8/KG6l5LtLhD1b4l6kcrBAgQIECAAAECBAgQIECAAAECBAgQIECAAAECBAgQIECAAAECBAgQIECAAAECBAgQIECAAAECBAgQIECAAAECBAgQIECAwCYVGHnA0CYlsiwCBAgQIECAAAECBAgQIECAAAECBAgQIECAAAECBAgQIECAAAECBAgQIECAAAECBAgQIECAAAECBAgQIECAAAECBAgQIPB/Ceyujg40+a3qT6ovqO4xIPcV1RdV7xiQtVkjHlK9vHr4Ei3wbLWjOrGOPe2pDlcjz6M4WO1fxzWZ+sIC26tj1ZaBQMerXdWZgZmbIeo+1Q9WX7zgxTy++qUFzyH+ToFT1baBGP+9+qDqEQMy3149rXrZgKzNHPGt1bcs2QIPVfuWrCftECBAgAABAgQIECBAgAABAgQIECBAgAABAgQIECBAgAABAgQIECBAgAABAgQIECBAgAABAgQIECBAgAABAgQIECBAgAABAptQYOQBQ5uQx5IIECBAgAABAgQIECBAgAABAgQIECBAgAABAgQIECBAgAABAgQIECBAgAABAgQIECBAgAABAgQIECBAgAABAgQIECBAgMA/EthdHR3o8vrqB6rnVdcNyL2t+qTqjwdkbdaIr6u+b47F3VG9vHriHBnnl56tdlQnBmauNmpPdbgaeR7FwWr/ahsxfuEC26tj1ZaBMx2vdlVnBmZulqgPr36xevgCF/Qr1ZOrdyxwDtF3Cpyqtg3EeEE1Pbu/cVDmD1dfOShrM8Z8QPUn1QPmWNwbq4dW7z9Hxvmlh6p9A/NEESBAgAABAgQIECBAgAABAgQIECBAgAABAgQIECBAgAABAgQIECBAgAABAgQIECBAgAABAgQIECBAgAABAgQIECBAgAABAgQuKDDygCHEBAgQIECAAAECBAgQIECAAAECBAgQIECAAAECBAgQIECAAAECBAgQIECAAAECBAgQIECAAAECBAgQIECAAAECBAgQIEDgShDYXR0duNBfr55SvbjaMSj3ydXPDcrajDG/WX3qHAt7a/UV1c/PkXF+6dnZ639iYOZqo/ZUh6uR51EcrPavthHjFy6wvTpWbRk40/FqV3VmYOZmivq46ler6xa0qPdUj6mmZ4prsQKnqm0Dp/iq6g+qVw3K/OPqYYOyNmPMtNd65ZwL+5bqCdWnzZlzbvmhat/APFEECBAgQIAAAQIECBAgQIAAAQIECBAgQIAAAQIECBAgQIAAAQIECBAgQIAAAQIECBAgQIAAAQIECBAgQIAAAQIECBAgQIAAgQsKjDxgCDEBAgQIECBAgAABAgQIECBAgAABAgQIECBAgAABAgQIECBAgAABAgQIECBAgAABAgQIECBAgAABAgQIECBAgAABAgQIELgSBHZXRwcu9NeqHdWe6iXV1QOyXzHLe++ArM0W8dDqZPWAORb2I9WXV++qrp0j59zSs7P3wYlBeWuJmd6Dh6uR51EcrPavpRk1CxXYXh2rtgyc5Xi1qzozMHOzRT2jelF11YIW9oLq6xaULfZ9AqeqbQNBHldN9/7XV58yIHd6njyyesOArM0YMT2X/v0cC7uj2lo9s/q+OXLOLz1U7RuYJ4oAAQIECBAgQIAAAQIECBAgQIAAAQIECBAgQIAAAQIECBAgQIAAAQIECBAgQIAAAQIECBAgQIAAAQIECBAgQIAAAQIECBAgcEGBkQcMISZAgAABAgQIECBAgAABAgQIECBAgAABAgQIECBAgAABAgQIECBAgAABAgQIECBAgAABAgQIECBAgAABAgQIECBAgAABAleCwO7q6MCFHq8eVz24+rnq0wZkv6XaW71+QNZmi/ja6nnVPeZY2NOqn6reVt1vjpxzS89WO6oTg/LWErOnOlyNPI/iYLV/Lc2oWajA9upYtWXgLNO9bFd1ZmDmZox6UfXMBS3stdVjvQYL0n1f7Klq28BZ/ln169U3VN896B580yzvjoF9boaoB872cI+YYzF/WD28+uLqJ+fIOb/0ULVvYJ4oAgQIECBAgAABAgQIECBAgAABAgQIECBAgAABAgQIECBAgAABAgQIECBAgAABAgQIECBAgAABAgQIECBAgAABAgQIECBAgMAFBUYeMISYAAECBAgQIECAAAECBAgQIECAAAECBAgQIECAAAECBAgQIECAAAECBAgQIECAAAECBAgQIECAAAECBAgQIECAAAECBAhcCQK7q6MDF3q8elx1dfUfq68flP2N1XcPytpMMW+oHjHHgv602lP9XnW6uv8cWeeWnq12VCcG5a0lZlrX4WrkeRQHq/1raUbNQgW2V8eqLQNnme5lu6ozAzM3Y9TDql+sti1gcW+tnlr96gKyRb5P4NTg1+/66rXVR1dvrO41APvPq0+o/mFA1maK2Dt7zs2zpu+onlPtq35ynqDzag/NMgdGiiJAgAABAgQIECBAgAABAgQIECBAgAABAgQIECBAgAABAgQIECBAgAABAgQIECBAgAABAgQIECBAgAABAgQIECBAgAABAgQI/GOBkQcM8SVAgAABAgQIECBAgAABAgQIECBAgAABAgQIECBAgAABAgQIECBAgAABAgQIECBAgAABAgQIECBAgAABAgQIECBAgAABAleCwO7q6MCF/lq1o7qjekL1ikHZv1Q9flDWZol5QPVXcy7mJ6uvrN5Vna7uP2feXeVnZ++DE4Py1hKzpzpcjTyP4mC1fy3NqFmowPbqWLVl4CzHq13VmYGZmzXqO6pvXtDiptznLihb7J0Cp6ptAzE+u3rlLO/Pq48YlP1R1Z8NytosMS+pnjLHYm6rPrX6/eqZ1YvmyDq/9FC1b2CeKAIECBAgQIAAAQIECBAgQIAAAQIECBAgQIAAAQIECBAgQIAAAQIECBAgQIAAAQIECBAgQIAAAQIECBAgQIAAAQIECBAgQIDABQVGHjCEmAABAgQIECBAgAABAgQIECBAgAABAgQIECBAgAABAgQIECBAgAABAgQIECBAgAABAgQIECBAgAABAgQIECBAgAABAgQIXAkCu6ujAxd6ovqc6kx1v+r3qgcOyP+76hOqtwzI2iwR/7I6NOdiHlNNr9l03VJ94Jx5d5WfrXackz0odlUxe6rD1cjzKA5W+1fVhcF3h8D26li1ZeBkx6tds3vZwNhNGfWh1ZuqD1rA6n6r+tQF5Ip8n8CpattAkCdWL5/lfVv1nEHZ3159y6CszRAz7bF+rfrEORbzuuozZ/VfU/3AHFnnl077k30D80QRIECAAAECBAgQIECAAAECBAgQIECAAAECBAgQIECAAAECT2eb5gAAIABJREFUBAgQIECAAAECBAgQIECAAAECBAgQIECAAAECBAgQIECAAAECBC4oMPKAIcQECBAgQIAAAQIECBAgQIAAAQIECBAgQIAAAQIECBAgQIAAAQIECBAgQIAAAQIECBAgQIAAAQIECBAgQIAAAQIECBAgQOBKENhdHR240JPVzuq2ajoH4PnVswbk31F9ffV9A7I2Q8Q9q5+p9syxmFurj63+urqquqW67xx555aerXZUJwblrSVmsjk8ex+upf5CNQer/aPC5AwT2F4dq7YMS6zj1a7qzMDMzRo13eufVz17AQuc7k8PqqZ7imsxAqeqbQOj91ZHZnmfObsPP3BA/uurKfstA7I2Q8T0jPuJ6v3nWMy5z7R/W333HFnnlx6q9g3ME0WAAAECBAgQIECAAAECBAgQIECAAAECBAgQIECAAAECBAgQIECAAAECBAgQIECAAAECBAgQIECAAAECBAgQIECAAAECBAgQuKDAdPiJiwABAgQIECBAgAABAgQIECBAgAABAgQIECBAgAABAgQIECBAgAABAgQIECBAgAABAgQIECBAgAABAgQIECBAgAABAgQIEFi5wO7q6MqHX3bkyWpnddts5KOqE9WIMwFeV11f3X7ZLjb/gI+rfru65xxLfUn1JdWZ6prqdLV1jrxzS89WO2av/aDIVcfsqQ4Peu/dNfnBav+qO1GwaIHt1bFqy8CJjle7Zp+PgbGbNupjq9+v7jF4hW+vHjO73w2OFjcTOFVtG6ixtzoyy5veD7842xfMO8X07H9C9UvzBm2S+ukZ/pQ51vJ/qi+sbp5lHKhunCPv/NJD1b6BeaIIECBAgAABAgQIECBAgAABAgQIECBAgAABAgQIECBAgAABAgQIECBAgAABAgQIECBAgAABAgQIECBAgAABAgQIECBAgAABAhcUGHG4FVoCBAgQIECAAAECBAgQIECAAAECBAgQIECAAAECBAgQIECAAAECBAgQIECAAAECBAgQIECAAAECBAgQIECAAAECBAgQIHAlCeyujg5c8MlqZ3XbLHNLdWt1zwFzvLe6T/WuAVkbPeLfVM+bcxGfXx2eZVxTna62zpl5V/nZakd1YlDeWmL2zNY38jyKg9X+tTSjZqEC26tj1XS/GXUdr3ZVZ0YFXgE5v149cvA63119TfWiwbni3idwqto2EGRvdeScvOcOvG8+p/qOgb1u1Kjpmf331fvNsYBXV58726NNMQeqG+fIO7/0ULVvYJ4oAgQIECBAgAABAgQIECBAgAABAgQIECBAgAABAgQIECBAgAABAgQIECBAgAABAgQIECBAgAABAgQIECBAgAABAgQIECBAgMAFBUYeMISYAAECBAgQIECAAAECBAgQIECAAAECBAgQIECAAAECBAgQIECAAAECBAgQIECAAAECBAgQIECAAAECBAgQIECAAAECBAhcCQK7q6MDF3qy2lnddk7mz1RfOGiOfdWhQVkbNWY6X+FI9cQ5FvDm6iOrs7OMa6rT1dY5Ms8tnXJ3VCcG5a0lZk91uBp5HsXBav9amlGzUIHt1bFqy8BZjle7qjMDMzd71POrrx28yNur75l97qZ/do0XOFVtGxi7d/aMuivyEdVrqnsOmOO3q8+s3j0gayNHPGr2fJ3n+fb06ifOQThQ3TgQZdqrTXs2FwECBAgQIECAAAECBAgQIECAAAECBAgQIECAAAECBAgQIECAAAECBAgQIECAAAECBAgQIECAAAECBAgQIECAAAECBAgQIEBgoQLzHMCw0MaEEyBAgAABAgQIECBAgAABAgQIECBAgAABAgQIECBAgAABAgQIECBAgAABAgQIECBAgAABAgQIECBAgAABAgQIECBAgACBJRXYXR0d2NvJamd12zmZe6qfqN5/wDwvq55WvX1A1kaNeFR1pPrgORYwvR5PP6f+mup0tXWOzHNLz1Y7qhOD8tYSM73vDlcjz6M4WO1fSzNqFiqwvTpWbRk4y/FqV3VmYOZmj3py9WPVBwxe6C9XTzrvuTJ4iis67lS1baDA3tkz6q7I6f3wX6vPHTDHO6ovql4xIGujRkzPtJdWnz/HAt5VfVL1J+dkHKhunCPz/NJD1b6BeaIIECBAgAABAgQIECBAgAABAgQIECBAgAABAgQIECBAgAABAgQIECBAgAABAgQIECBAgAABAgQIECBAgAABAgQIECBAgAABAhcUGHnAEGICBAgQIECAAAECBAgQIECAAAECBAgQIECAAAECBAgQIECAAAECBAgQIECAAAECBAgQIECAAAECBAgQIECAAAECBAgQIHAlCOyujg5c6MlqZ3XbOZn3qV5bPXzAPG+vHlX97oCsjRpxU/XsOZp/Z/WF573u11Snq61z5J5berbaUZ0YlLeWmD3V4WrkeRQHq/1raUbNQgW2V8eqLQNnOV7tqs4MzNzsUQ+qfrV66OCF/mH1yOrWwbni7hQ4VW0biLG3OnJe3ldULxw0x4uqfzUoayPGfGj153Pe715aPaN61zkAB6obB4IcqvYNzBNFgAABAgQIECBAgAABAgQIECBAgAABAgQIECBAgAABAgQIECBAgAABAgQIECBAgAABAgQIECBAgAABAgQIECBAgAABAgQIELigwMgDhhATIECAAAECBAgQIECAAAECBAgQIECAAAECBAgQIECAAAECBAgQIECAAAECBAgQIECAAAECBAgQIECAAAECBAgQIECAAIErQWB3dXTgQk9WO6vbzss8Uj1p0DxPqf7fQVkbMeYPqo+bo/E/qh5RvfOcjGuq09XWOXLPLT1b7ahODMpbS8ye6nA18jyKg9X+tTSjZqEC26tj1ZaBsxyvdlVnBmZeCVGvrq4fvNA/rB5Z3To4V9ydAqeqbQMx9lbTM//c66HVnw6aY+r3IYOyNmLMF1QvnbPxaT/2svMyDlQ3zpl7bvmhat/APFEECBAgQIAAAQIECBAgQIAAAQIECBAgQIAAAQIECBAgQIAAAQIECBAgQIAAAQIECBAgQIAAAQIECBAgQIAAAQIECBAgQIAAgQsKjDxgCDEBAgQIECBAgAABAgQIECBAgAABAgQIECBAgAABAgQIECBAgAABAgQIECBAgAABAgQIECBAgAABAgQIECBAgAABAgQIELgSBHZXRwcu9GS1s7rtvMy91eFB87ysetKgrI0W80+q11bvP0fj31997Xn111Snq61z5J5berbaUZ0YlLeWmD2z99zI8ygOVvvX0oyahQpsr45VWwbOcrzaVZ0ZmHklRP109UWDF3pH9aDqLwfnirtT4FS1bSDG9Lw/cl7eVdXvVg8fMM/t1SdVbxqQtREjfrT60jkaf3f1odXfnpdxoLpxjtzzSw9V+wbmiSJAYPUC964eMvvMP6y6f3Wf6gOrj6um/f/0jD33mvbN96jeXL2luqWa9vVvrP6i+qvqz1bfiooFCkyv6yOqR86e5w+uPmT2uk3TTq/n9J9Xz17D6XV8Q/V7C+xJNAECBAgQIECAAAECBAgQIECAAAECBAgQIECAAAECBAgQIECAAAECBAgQIECAAAECBAgQIECAAAECBAgQIECAAIG7VWDkAUN3a+MmI0CAAAECBAgQIECAAAECBAgQIECAAAECBAgQIECAAAECBAgQIECAAAECBAgQIECAAAECBAgQIECAAAECBAgQIECAAAEC6ySwuzo6cO6T1c7qtvMyH1S9bPZj3PNO95fVE6vfnDdoA9Z/T/UNc/Y92b38vIzpB+9PV1vnzL6r/Gy1ozoxKG8tMXuqw9XI8ygOVvvX0oyahQpsr45VWwbOcrzaVZ0ZmHklRP1I9WULWOhHVX+2gFyRdaraNhBib3XkAnnfVD130D35u6sp7/aBfW+EqIdXv1B95BzNvrp69AXqD1Q3zpF7fumhat/APFEECFxa4D7VA6qHVtO94mHVg6vrZv99vzkB39udz4tbq+m72Bur36n+uPqr6m+rO+acQ/nKBa6tPrH6vOox1SdV77/C8r+v3lr9afXr1Wtn//yWK/C5ukIywwgQIECAAAECBAgQIECAAAECBAgQIECAAAECBAgQIECAAAECBAgQIECAAAECBAgQIECAAAECBAgQIECAAAECBJZdYOQBQ8u+Vv0RIECAAAECBAgQIECAAAECBAgQIECAAAECBAgQIECAAAECBAgQIECAAAECBAgQIECAAAECBAgQIECAAAECBAgQIECAAIERAruroyOCZhknq53VbRfI/I/VNw6aa391cFDWRom5avZD8x8xR8NvqJ5Uvfm8jGuq09XWObLPLT1b7ahODMpbS8ye6nA18jyK6T03vfdcyyWwvTpWbRnY1vFqV3VmYOaVEPX91Q0LWOhDZve/BURf8ZGnqm0DFfZWRy6Q97HV66r7DpjrT6pHVn87IGsjRXxl9UNzNHx79azqBy+QcaC6cY7s80sPVfsG5q026h7Vved8Lkz3/3dUk9vo6/2r6T/TfumOQeHvqW4dmDeorSEx015uundMr+u815Q17an/Yfb6zpu33vUPrv559bnV58ze93dnT++tXlO9ovrF6o826XvwfNOrq/vM3kur9X7X7P232rq7xn9M9dzq8+a8x507/59WP1u9uJr+2UWAAAECBAgQIECAAAECBAgQIECAAAECBAgQIECAAAECBAgQIECAAAECBAgQIECAAAECBAgQIECAAAECBAgQIEBgQwmMPGBoQy1cswQIECBAgAABAgQIECBAgAABAgQIECBAgAABAgQIECBAgAABAgQIECBAgAABAgQIECBAgAABAgQIECBAgAABAgQIECBAYI0Cu6uja6y9UNnJamd12wX+OP37Xxk01yurzx6UtVFiPq76gzmb/fbqWy/wQ/TXVKerrXPm31V+ttpRnRiUt5aYPdXhauR5FAer/WtpRs1CBbZXx6otA2c5Xu2qzgzMvBKivqR68QIW+pDq1AJyRd7pum0gxN7qyEXy/rR66KC5Prb6k0FZGyXmv1WPn6PZt1UPmz3vz485UN04R/b5pYeqfQPzVhP1qNn+Y3r+T/uRtV73mBVO/337WkMuUDftlacep+uOQdnTWq+q/mf1FdW0T94s10dWv1hN++ARXpPTXXvD36o+dQNCTffsJ1dPr6Z74V3v1WVYyluqn6l+uvqdZWhoAT18UfVfqnuv8fM7vQcnm09ZZf3HVM+pnrrA13z6jE2fi+dWL1uAnUgCBAgQIECAAAECBAgQIECAAAECBAgQIECAAAECBAgQIECAAAECBAgQIECAAAECBAgQIECAAAECBAgQIECAAAECCxEYecDQQhoUSoAAAQIECBAgQIAAAQIECBAgQIAAAQIECBAgQIAAAQIECBAgQIAAAQIECBAgQIAAAQIECBAgQIAAAQIECBAgQIAAAQIElkxgd3V0YE8nq53VbRfIvE/1h9UDB8x3a/VR1S0DsjZKxLOrm+ZodvoB839avekCGddUp6utc+SfW3q22lGdGJS3lpg91eFq5HkUB6v9a2lGzUIFtlfHqi0DZzle7arODMy8EqKeVv3EAhb6kOrUAnJF3um6bSDE3urIRfKm++dzB831nOo7BmVthJgPqX6z+vA5mv3Z6gsuUn+gunGO7PNLD1X7BuatJuqzqldWV62m6BJjP6B6x6CsKWZ6tvx0db+BmedG/UX18OrtC8q/O2On7w7T/eRxC5h0ek2fXv3cArIXETlZXF99dfXoavrfy3y9a/ad4z/Mvg9c6LvhMvd/sd6m7xXPqp4/Z/O/XX1aNX1nWsn15dX3V/dcyeABY26vpr3wC6tfqN49IFMEAQIECBAgQIAAAQIECBAgQIAAAQIECBAgQIAAAQIECBAgQIAAAQIECBAgQIAAAQIECBAgQIAAAQIECBAgQIAAgYUJjDxgaGFNCiZAgAABAgQIECBAgAABAgQIECBAgAABAgQIECBAgAABAgQIECBAgAABAgQIECBAgAABAgQIECBAgAABAgQIECBAgAABAksksLs6OrCfk9XO6mI/av6c6tsGzfc11Q8Oylr2mPvOfmx8+qH7tV6vrx5zkR8sv6Y6XW1da/h5ddOPt++Y/cD9oMhVx+ypDlcjz6M4WO1fdScKFi2wvTpWbRk40fFqV3VmYOaVEPUl1YsXsNCHVKcWkCvyTtdtAyH2Vkcukvfx1curhw6Y7zeq6T7/lgFZGyHiq6vnV1evsdl3Vc+oXnqR+gPVjWvMvlDZoWrfwLzVRE17pZura1dTdJGx037muuqWAVnnRjyzetHgzHPjvrf699XU/0a+/mv11AUt4F9XP7Sg7JGx0x79s2av56dVHzAy/G7Iekf1qtl3tulz+Z67Yc5FTjHdg2+obppzkslk+q50+wpy/l31XSsYt4gh03f6qdd/W71pERPIJECAAAECBAgQIECAAAECBAgQIECAAAECBAgQIECAAAECBAgQIECAAAECBAgQIECAAAECBAgQIECAAAECBAgQIDBCYOQBQyP6kUGAAAECBAgQIECAAAECBAgQIECAAAECBAgQIECAAAECBAgQIECAAAECBAgQIECAAAECBAgQIECAAAECBAgQIECAAAECBJZdYHd1dGCTJ6ud1fTj2Be6Prr6ner9Bsz56tkPhW/0H05fCcUjq9dUV61k8EXGfGX1wxf52zXV6WrrHPnnlp6dvTYnBuWtJWZPdbgaeR7FwWr/WppRs1CB7dWxasvAWY5Xu6ozAzOvhKhnVD+2gIU+pDq1gFyRd7puGwixtzpykbzpfvyi6ksHzPfu6gsG72EGtLWwiGl/9ag50t9Q/YvqlotkHKhunCP//NJD1b6BeauJur66ubp2NUUXGTvtZ667hNtap5g+C1OPO9YacJm691ZPqH5lQfl3R+zjZkaLmOuXqscvInhw5mdU02dz+r62Ga5pX/7c6o0beDFXVzdUN825hlfNPv+3XybnP1bfOOdcI8rfPnvm/vKIMBkECBAgQIAAAQIECBAgQIAAAQIECBAgQIAAAQIECBAgQIAAAQIECBAgQIAAAQIECBAgQIAAAQIECBAgQIAAAQIERguMPGBodG/yCBAgQIAAAQIECBAgQIAAAQIECBAgQIAAAQIECBAgQIAAAQIECBAgQIAAAQIECBAgQIAAAQIECBAgQIAAAQIECBAgQIDAMgpMP6B+dGBjJ6ud1W2XyHx1df2AOc9WH1T9/YCsZY+Yfhx+/xxNvrfaVr35IhnXVKerrXPMcW7p9NrsqE4MyltLzJ7qcDXyPIqDc74Oa1mHmssLbK+OVVsuP3TFI45Xu6ozK64wcBL4iuqFC6B4SHVqAbki73Sdng+jrr3VkUuEPaqa9gojrivlnnzf6q3V9Kxe6/UD1bMuUXygunGt4ReoO1TtG5i3mqhpj3lzde1qii4ydtrPXFfdMiDr/IiPqV4728suIL7XVf/P7L2ziPxFZk73pGkP+aAFTPLn1Sct+feHad3fWj1zAetf78h3VC+uvnnJX4OLOV1d3VDdNCfkq2bflW6/RM53zJzmnGpI+Turx1RvGJImhAABAgQIECBAgAABAgQIECBAgAABAgQIECBAgAABAgQIECBAgAABAgQIECBAgAABAgQIECBAgAABAgQIECBAgMBggZEHDA1uTRwBAgQIECBAgAABAgQIECBAgAABAgQIECBAgAABAgQIECBAgAABAgQIECBAgAABAgQIECBAgAABAgQIECBAgAABAgQIEFhKgd3V0YGdnax2VrddInPkj3c/tXrpwP6XMWr60fvpNfrkOZp7U/WJl6i/pjpdbZ1jjnNLz85+xP3EoLy1xOypDlcjz6M4WO1fSzNqFiqwvTpWbRk4y/FqV3VmYOaVEPXcBX1GPqr6sysBcB3WeKraNnDevdWRS+R9aPX71f0GzPnG6hHV7QOyljniq6v/NGeDj69+6RIZB6ob55zj3PJD1b6BeauJur66ubp2NUUXGTvtZ66rbhmQdaGIr6y+v5r2YYu4frT6skUELzDz/aoXVk9bwBzvnnlM789lvK6qpu82/7b6pGVscGBPv1V9U/Vr1XsG5i466urqhuqmOSd61ey70sWeX19SvXjOOUaWv7r6vOpvR4bKIkCAAAECBAgQIECAAAECBAgQIECAAAECBAgQIECAAAECBAgQIECAAAECBAgQIECAAAECBAgQIECAAAECBAgQIDBKYOQBQ6N6kkOAAAECBAgQIECAAAECBAgQIECAAAECBAgQIECAAAECBAgQIECAAAECBAgQIECAAAECBAgQIECAAAECBAgQIECAAAECBJZZYHd1dGCDJ6ud1W2XyHxs9dLqgwfM+7LqadXbB2Qta8TTqx+fo7k7qu+svvkSGddUp6utc8xzbunZ2Y+4nxiUt5aYPdXhauR5FAer/WtpRs1CBbZXx6otA2c5Xu2qzgzMvBKiXlh9xeCFTvewD6v+anCuuDsFTlXbBmLsrY5cIm/6nP5o9cUD5nxXNd3rf3lA1rJG3Kt6ffUJczT4P6vrq7+5RMaB6sY55ji/9FC1b2DeaqKmtd5cXbuaoouMnfYz11W3DMi6WMRPLtDq3dUTN9hn5Ibq+xfkPT2jvmpB2fPG3q/63uop1b3nDdsg9e+s/nM17a/ftkF6vrqa3qM3zdnvq2bflW6/QM5jqpdUD5hzjpHlz66ePzJQFgECBAgQIECAAAECBAgQIECAAAECBAgQIECAAAECBAgQIECAAAECBAgQIECAAAECBAgQIECAAAECBAgQIECAAIGRAiMPGBrZlywCBAgQIECAAAECBAgQIECAAAECBAgQIECAAAECBAgQIECAAAECBAgQIECAAAECBAgQIECAAAECBAgQIECAAAECBAgQILCsArurowObO1ntrG67ROa9qv9WfdaAeU9Xj6/eMCBrWSN+uvqiOZp7a/U51e9eIuOaarLcOsc855aenf2I+4lBeWuJ2VMdrkaeR3Gw2r+WZtQsVGB7dazaMnCW49Wu6szAzCsh6kXVMwcv9A+rR1a3Ds4Vd6fAqWrbQIy91ZHL5H1e9fJBc/5I9eWDspYx5mOrP5qzsZU8uw5UN845z7nlh6p9A/NWE3V9dXN17WqKLjJ22s9cV90yIOtiEQ+sXlk9bEFz/Eb1GQvKHh376TOL9x8dXP33aro/vWMB2fNGTu+xX64+ad6gDVr/a9WXVf9zA/R/dXVDddOcvb5q9l3p9vNypvfCK6pPmzN/dPnHV9N+zEWAAAECBAgQIECAAAECBAgQIECAAAECBAgQIECAAAECBAgQIECAAAECBAgQIECAAAECBAgQIECAAAECBAgQIEBgKQVGHjC0lAvUFAECBAgQIECAAAECBAgQIECAAAECBAgQIECAAAECBAgQIECAAAECBAgQIECAAAECBAgQIECAAAECBAgQIECAAAECBAgQGCywuzo6MPNktbO67TKZz6xeNGjeL61+fFDWssVsqU5VHzZHY6+trr9M/TXV6WrrHPOcW3p29iPuJwblrSVmT3W4GnkexcFq/1qaUbNQge3VsWr6vIy6jle7qjOjAq+QnOl1+OzBa/3D6pHVrYNzxd0pMD1jtg3E2FsduUzeVbNnzgcOmPd/Vx8xIGdZI55VvWDO5qY9wLQXuNR1oLpxznnOLT9U7RuYt5qoab03V9eupugiY6f9zHXVLQOyLhWxiOfYufN9ZfXDC17DvPH3rV5dPXzeoAvUv636yOrtC8ieN/Lzqv88515/3h6WoX76jE3fS399GZq5RA9XVzdUN83Z56tm35VuPydnejb+aPX0ObNHl7+menR1x+hgeQQIECBAgAABAgQIECBAgAABAgQIECBAgAABAgQIECBAgAABAgQIECBAgAABAgQIECBAgAABAgQIECBAgAABAgRGCYw8YGhUT3IIECBAgAABAgQIECBAgAABAgQIECBAgAABAgQIECBAgAABAgQIECBAgAABAgQIECBAgAABAgQIECBAgAABAgQIECBAgMAyC0w/LH50YIMnq53VbZfJ/OTqN6t7DJj7ZdWTBuQsY8QTqp+vph9XX+v176vvukzxNdXpautaJzmv7uzsR9xPDMpbS8ye6nA18jyKg9X+tTSjZqEC26tj1ZaBsxyvdlVnBmZu9qjp/vHa6uMHL/QXqs9fwXNl8LRXTNypatvA1e6tjqwg7xXV9Iyb97pj9p77o3mDlrD+ftVLZvuqtbb31urDq3dfJuBAdeNaJ7lA3aFq38C81URdX91cXbuaoouMnfYz11W3DMi6VMS0V/nOatqzLeKaPiePrV61iPBBmd9TfcOgrHNjpvf+v6p+agHZ80ReVX119R0D99/z9LMMtX9XPbl65TI0c5Eepu9kN1Q3zdnj9FncUd1+Ts4XVz8+5/e+Odv6R+XTPXBa7w+NDpZHgAABAgQIECBAgAABAgQIECBAgAABAgQIECBAgAABAgQIECBAgAABAgQIECBAgAABAgQIECBAgAABAgQIECBAYKTAyAOGRvYliwABAgQIECBAgAABAgQIECBAgAABAgQIECBAgAABAgQIECBAgAABAgQIECBAgAABAgQIECBAgAABAgQIECBAgAABAgQILKvA7urowOZOVjur2y6Teb/qZ6vHDZj7b6rHV/9jQNayRRyu9s7R1Jurf1H9/mUyrqlOV1vnmOvc0unH0acfcT8xKG8tMXuqyW/keRQHq/1raUbNQgW2V8eqLQNnOV7tqs4MzNzsUZ9dvaT6oIELvb36ruqbq+mfXeMFTlXbBsZOz6wjK8j78uoHBn1up3vzZnyPTM/RX5rT6D9VN6zg9ThQ3biCcSsdcqjat9LBg8ddX91cXTsgd9rPXFfdMiDrchH3qt5YffTlBq7x779aPan6+zXWL7Lsn1Wvqq5ewCQvrp6xgNx5Iq+qvqz6z9U95gnahLXTvutzZ5/hZVze9B6d7qkZSDOuAAAgAElEQVQ3zdnc9H7/nOo9s5yPqV5XTd+Rl+n6s+qTl/S+sUxOeiFAgAABAgQIECBAgAABAgQIECBAgAABAgQIECBAgAABAgQIECBAgAABAgQIECBAgAABAgQIECBAgAABAgQIEFhngZEHDK3zUkxPgAABAgQIECBAgAABAgQIECBAgAABAgQIECBAgAABAgQIECBAgAABAgQIECBAgAABAgQIECBAgAABAgQIECBAgAABAgTuFoHd1dGBM52sdla3rSDz31TPW8G4yw25vfoP1XdebuAG+/u11V9XW+fo+0eqrz7nx9QvFnVNdXrOuc7NPlvtqE7M0fu8pXuqw9XI8ygOVvvnbUz9cIHt1bFqy8Dk49Wu6szAzM0e9a2ze/FVAxf67uqrqh8fmCnq/xY4VW0biLK3OrKCvA+vXlM9aAVjLzfkd2Z7j7debuAG+/u3VNPnaq3X31WfU71hBQEHqhtXMG6lQw5V+1Y6ePC466ubq2kfNe817Weuq26ZN2iF9Z9c/WL1gBWOX82wO6pnLuH99GOrX6k+YjWLWeHYP5h9Bv5yhePvrmHPqm6q7nF3TbjB5pme/dOz5L8tYd9XVzfMXr952ntVNX1XeVt1r+pnq8fPE7ig2hdUX7egbLEECBAgQIAAAQIECBAgQIAAAQIECBAgQIAAAQIECBAgQIAAAQIECBAgQIAAAQIECBAgQIAAAQIECBAgQIAAAQIEhgmMPGBoWFOCCBAgQIAAAQIECBAgQIAAAQIECBAgQIAAAQIECBAgQIAAAQIECBAgQIAAAQIECBAgQIAAAQIECBAgQIAAAQIECBAgQIDAEgvsro4O7O9ktbO6bQWZH1T9zaAfe5/m3b6COTfSkEdXJ+Zs+KnVS1eQcU11utq6grErGXK22jGg/5XMdbEx04/IH65GnkdxsNo/T1NqFyIwffaPVVsGph+vdlVnBmZu9qhfrv754EXeWj2qetPgXHHvEzhVbRsIsrc6ssK8H6m+bIVjLzfsU6rfvtygDfT36dn169VnzNHzH1cPW2H9gerGFY5dybBD1b6VDFzAmOurm6trB2RP+5nrqlsGZK00Ytq//NxKB69y3LTvflz1+6usW9Tw6X3+muozFzDB26vHVr+1gOx5Ir+p+pbqnvOEXAG176q+sHr5kq316uqG6qY5+3pV9cTq76rHVz9b3WvOzNHld1RfMPs+NTpbHgECBAgQIECAAAECBAgQIECAAAECBAgQIECAAAECBAgQIECAAAECBAgQIECAAAECBAgQIECAAAECBAgQIECAAIGhAiMPGBramDACBAgQIECAAAECBAgQIECAAAECBAgQIECAAAECBAgQIECAAAECBAgQIECAAAECBAgQIECAAAECBAgQIECAAAECBAgQILCkArurowN7O1ntrG5bQeZ0TsDvVp+wgrGXG/KO6kHV319u4Ab5+/Rj6t9bfe0c/b63+sjqLSvIuKY6XW1dwdiVDDlb7ahOrGTwgsbsmf1A+8jzKA5W+xfUr9i1C2yvjlVb1h7xjyqPV7uqMwMzN3PU/ao/G3gPucvqr6oPq+7YzHjrvLZT1baBPeytjqww719Wh1Y49nLDvrl67uUGbaC/f9rsvjbPc/n7V7GPOFDdONBnel33DcxbTdT11c3VtaspusjYaT9zXXXLgKyVRkx9/1T15JUWrHLcH1efUr1zlXWLGP7l1Q9VVw0On54ZU/aLBufOEzet8auq51X3nCdoDbXTXuYvqjdXfz57Xt9a/XX19mr63nHXdXs1fYd4WPWA6v7VR82+U3zEGuaep2T6PvnY6nXzhAyunaxuqG6aM/fV1dOqaZ8z7WEfNWfeIspfWz2peusiwmUSIECAAAECBAgQIECAAAECBAgQIECAAAECBAgQIECAAAECBAgQIECAAAECBAgQIECAAAECBAgQIECAAAECBAgQGCkw8oChkX3JIkCAAAECBAgQIECAAAECBAgQIECAAAECBAgQIECAAAECBAgQIECAAAECBAgQIECAAAECBAgQIECAAAECBAgQIECAAAECyyqwuzo6sLmT1c5q+oHylVzfUR2oRpwZMP2I/AtXMukGGPPh1WuqB83R65HqydUdK8i4pjpdbV3B2JUMOVvtqE6sZPCCxuypDg96b93V4sFq/4L6Fbt2ge3VsWrL2iP+UeXxald1ZmDmZo766uo/LWCBv1l9+gJyRb5P4FS1bSDI3mp6/qzk+vjq56uPWcngy4x5Q/V51V8NyFqGiO+tvn6ORqZn+vRaTPuylVzTXuzGlQxc4ZhD1b4Vjh097Prq5uraAcHTfua66pYBWauJ+Nhqeg49cDVFqxj7DdXzVjF+EUOnz/8rqwcsIPynqmdU0+u3LNeXVD9WXXU3NvS/q9dXvz6zftMKvxec3+K9Z/fpab817Y0eVU3/7u64/rZ6XPXbd8dkK5jj6uqG6qYVjL3UkP9R/bvqCdXXzZm1qPJ/U33fosLlEiBAgAABAgQIECBAgAABAgQIECBAgAABAgQIECBAgAABAgQIECBAgAABAgQIECBAgAABAgQIECBAgAABAgQIEBgpMOLwqpH9yCJAgAABAgQIECBAgAABAgQIECBAgAABAgQIECBAgAABAgQIECBAgAABAgQIECBAgAABAgQIECBAgAABAgQIECBAgAABAssusLs6OrDJk9XO6rYVZn5y9erqXiscf6lhN1fTelY694ApFxYxGf7KHOm3V59fHVlhxjXV6WrrCsdfbtjZakd14nIDF/j3PdXhauR5FAer/QvsWfTaBLZXx6otayu/YNXxald1ZmDmZo2a3Kf71WctYIE+cwtAPS/yVLVt4DR7V/Hsmd47/6X6kgHz31o9vfr5AVnLEPH71cfP0cj0mfyi6m0rzDhQ3bjCsSsZdqjat5KBCxhzfTXtCa8dkD3tZ66rbhmQtdqI6fWbHEfuY+7qYXpfTO+vv1ltU4PGT6/N9Fn9F4Pyzo15e/XQ6q0LyF5r5CNm+5T7rTVglXWvrX64+qnqjlXWrmT49L3tKdWzq3+ykoI5x7y5enT153PmjCi/urqhumnOsL+ovnuWM30PW8brY6o/XcbG9ESAAAECBAgQIECAAAECBAgQIECAAAECBAgQIECAAAECBAgQIECAAAECBAgQIECAAAECBAgQIECAAAECBAgQIEDgfIFF/B/zKRMgQIAAAQIECBAgQIAAAQIECBAgQIAAAQIECBAgQIAAAQIECBAgQIAAAQIECBAgQIAAAQIECBAgQIAAAQIECBAgQIAAgc0ssLs6OnCBJ6ud1W2ryPy16jGrGH+xoe+tHlz99YCs9Y74r9VT52jindWHVreuMGP6ofXT1dYVjr/csLPVjurE5QYu8O97qsPVyPMoDlb7F9iz6LUJbK+OVVvWVn7BquPVrurMwMzNGvWU6iULWNx0T//86mULyBb5PoFT1baBIHurI6vIe/TAZ8Xzq2evYu5lHfqp1eurq+Zo8Fuqb19F/YHqxlWMv9zQQ9W+yw1a0N+vr26urh2QP+1nrqtuGZC1logXVl+xlsIV1Pxs9fRq2jPe3df3Vl+/gEmntTxzQc+ktbb74bP340evNWCFde+o/nv1guo11fTeXfT1AdX0eXvWbM+0yPleUU3Pl/cscpIVZF9d3VDdtIKxlxpyR/Vn1UfNmbOo8tfNvsu9a1ETyCVAgAABAgQIECBAgAABAgQIECBAgAABAgQIECBAgAABAgQIECBAgAABAgQIECBAgAABAgQIECBAgAABAgQIECAwUmDkAUMj+5JFgAABAgQIECBAgAABAgQIECBAgAABAgQIECBAgAABAgQIECBAgAABAgQIECBAgAABAgQIECBAgAABAgQIECBAgAABAgSWVWB3dXRgcyerndVtq8h8TvVtqxh/qaGfXx0elLVeMY+oXlY9aI4GjlePW0X9NdXpausqai419OzsR9JPDMpbS8ye2Xth5HkUB6v9a2lGzUIFtlfHqi0DZ5k+Q7uqMwMzN2PUfatXVI9awOLeUD2xessCskW+T+BUtW0gyN7qyCryPrD68+oDVlFzsaG/W/3TATnrGXGP6nnV187ZxGdUv7GKjAPVjasYf7mhh6p9lxu0oL9fX91cXTsgf9rPXFfdMiBrLREPnO1lPnMtxSuoeVb1AysYN3LIk6sXV/ceGTrLenb1/AXkrjXy6uo11aevNWCFdf+juqF6Y/XOFdaMHHaf6puqrxr4XeL8/m6fzfHdIxtfQ9b0mk7WN62hdhEl0z71L6o/qv6m+r3Zd7rpWTJd0z1ses5+4uxe9uDqw2b/7qpLNPSM2ed0ET3LJECAAAECBAgQIECAAAECBAgQIECAAAECBAgQIECAAAECBAgQIECAAAECBAgQIECAAAECBAgQIECAAAECBAgQIDBcYOQBQ8ObE0iAAAECBAgQIECAAAECBAgQIECAAAECBAgQIECAAAECBAgQIECAAAECBAgQIECAAAECBAgQIECAAAECBAgQIECAAAECBJZQYHd1dGBfJ6ud1W2ryHxMdbi6/ypqLjb05dW+6u0DstYr4t9V3zXH5P8wM/j5VWRcM/tx9K2rqLnU0OnH1XdUJwblrSVmz+x9NfI8ioPV/rU0o2ahAturY9WWgbMcr3ZVZwZmbsaor6u+b0EL+8HqaxaULfZ9AqeqbQNB9lZHVpF3dfUT1RetouZiQ6fP6/S5nT6/G/X6kOp1c74mL6uessr714HqxoFoh2Z7kYGRK466vrq5unbFFRcfOO1nrqtuGZC11ohpP/WL1T3XGnCJuj+uPqf6iwVkXyjyPtVrqk9YwHzTd4mn9v+xd+fhmZX1wce/FyYhiJK6RqHVSbWutKi4MGQMr6lGRg1gAorVCG4UxNha65aor7wGUhficgkuuBPFJQYMIELivJqoLC6tCzACZmwLbjHKIGIYzMx73e0zr2nM8pxzfifL5Hv+sXXO73vf55Pkec7zh+eB9DNbK8dpwLklbia95n0U+Gcg3f+v9vFY4Awgfb4s47ij8tr4yzLiVTbTe1Y3MFDl+WWdln7PL6t81kmv+TurXCi9Lm4G0uvksyt/i/Pvn+8CHgD8usqmpymggAIKKKCAAgoooIACCiiggAIKKKCAAgoooIACCiiggAIKKKCAAgoooIACCiiggAIKKKCAAgoooIACCiiggAIKKKCAAgoosOoCkQ8YWvWLcQMKKKCAAgoooIACCiiggAIKKKCAAgoooIACCiiggAIKKKCAAgoooIACCiiggAIKKKCAAgoooIACCiiggAIKKKCAAgoooIACCiiggAIKrIBA+kLykcB1JoA2YCZD8wDgs0Ffjn4L0AlcnWH9tXbq5RXDvPv6N2Ar8PMMgVpgCmjIMLPUqelL2FuB8aBenkxH5UvgI59H0Q/05NmMM6UKtACjQF3gKtsqf0e7Apv7WuqJwFeAe5R0YU8HriipbfaPApNAUyBIeg8eztg7CvhqxpnFTv8gcGpQazUyhwHpfbzI8QLgUxkDvUBfxpmlTh8EugJ7WVLNwBhQn2VokXPT/UwjMB3QyptI9zFvAs7IG1hm7gvA8SW152fTa8OzS1jrx8ATgN+U0M6bTL83NwAH5Q0sM3cz8Cog/fz2lLRG3my6Vz4z7/Ayc5cBzwV+W1J/uWwN0A0MLHdiSf++G7gAOAu4ruAadwMOBV4InDLnfm4IOKFg23EFFFBAAQUUUEABBRRQQAEFFFBAAQUUUEABBRRQQAEFFFBAAQUUUEABBRRQQAEFFFBAAQUUUEABBRRQQAEFFFBAAQUUUEABBVZUIPIBQyu6cRdTQAEFFFBAAQUUUEABBRRQQAEFFFBAAQUUUEABBRRQQAEFFFBAAQUUUEABBRRQQAEFFFBAAQUUUEABBRRQQAEFFFBAAQUUUEABBRRQYJUE2oGRwLUngDZgJmPzxMqXd2ccW/D0VwDnRIRWofFnwA4g/Wfe4405vmS+FpgCGvIuOm9uFmgFxoN6eTIdQPrC9sjnUfQDPXk240ypAi3AKFAXuMo2YCuwK7C5L6XuDVwGPLGki/o28HTg1yX1zf5RYBJoCgTpBIYz9tLrdHrve3DGuYVO/09gE7A7oLUaiTMLvs/cCjTmeO3qBfoCL3gQ6ArsZUk1A2NAfZahRc5N9zPJczqgVSSR7tPS+9KWIpElZp8NXFRSe282vTak+7Lo407gWODy6HCBXvp5fQg4uUBjqdEfAOmz03Ul9SOyaX8fBA6KiM1rvBx4fwndapI1QDcwUM3JwedcC5wEfBfYE9hO78Hpvu7FwIOAK4CLA/umFFBAAQUUUEABBRRQQAEFFFBAAQUUUEABBRRQQAEFFFBAAQUUUEABBRRQQAEFFFBAAQUUUEABBRRQQAEFFFBAAQUUUEABBRQoXSDyAUOlb9YFFFBAAQUUUEABBRRQQAEFFFBAAQUUUEABBRRQQAEFFFBAAQUUUEABBRRQQAEFFFBAAQUUUEABBRRQQAEFFFBAAQUUUEABBRRQQAEFFFgDAu3ASOA+JoA2YCZj88HA9cABGecWOv2LwHEBndVI/D3wgYILbwG+kbFRC0wBDRnnFjt9FmgFxoN6eTIdwBAQ+TyKfqAnz2acKVWgBRgF6gJX2QZsBXYFNveV1L2BdwNdJV5QN/C+Evum/ygwCTQFgnQCwzl6HwZekmNuoZG/Am4Kaq1kJt0LXQg8tsCi6bUw3YdlPXqBvqxDS5w/WPJrxFJbbQbGgPqA60n3M43AdECraOJxQLrH/fOioQXmbwCOBbaX0E7Joyq/2/cqoZ9eO15WQrdI8g3AWUUCS8x+HzgFuLqkfmQ2fc78ApA+Z0Qe3wOeDeyIjFbZqgHSPcpAledHnZau+ZnALVFBOwoooIACCiiggAIKKKCAAgoooIACCiiggAIKKKCAAgoooIACCiiggAIKKKCAAgoooIACCiiggAIKKKCAAgoooIACCiiggAIK7EsCkQ8Y2pdcvBYFFFBAAQUUUEABBRRQQAEFFFBAAQUUUEABBRRQQAEFFFBAAQUUUEABBRRQQAEFFFBAAQUUUEABBRRQQAEFFFBAAQUUUEABBRRQQAEFFhNIX0Q+EsgzAbQBMxmb+wPnAydknFvo9GngKcAPAlormUhfoD4GHFVg0e8A6Wf6s4yN9EX0U0BDxrnFTp8FWoHxoF6eTAcwBEQ+j6If6MmzGWdKFWgBRoG6wFW2AVuBXYHNfSF1T+AcoKvki9kE/HvJa5j/b4FJoCkQoxMYztE7rnIfcI8cs/NHzgLeBOwOaK1k4jkVg7yvZXcBrwXenWPTvUBfjrnFRgZX4HVisbWbK/dT9QHXk+5nGoF0b7kWjtcA6V7kbiVs5jzgdCD9HkUe6d7ya8BhkdFK6wrgucCtJbTzJu8D/ASIeC2bv4cfA+n+9vt5N7cKc1uAr5bwO/su4J9W4XrS57VuYGAF174KeBpw+wqu6VIKKKCAAgoooIACCiiggAIKKKCAAgoooIACCiiggAIKKKCAAgoooIACCiiggAIKKKCAAgoooIACCiiggAIKKKCAAgoooIACCqwrgcgHDK2rC3ezCiiggAIKKKCAAgoooIACCiiggAIKKKCAAgoooIACCiiggAIKKKCAAgoooIACCiiggAIKKKCAAgoooIACCiiggAIKKKCAAgoooIACCuQUaAdGcs4uNDYBtAEzOZrPAi7OMTd/ZDfwRqA/oLWSiXsC00BtgUXTNadrTwZZjrTmFNCQZWiJc2eBVmA8qJcn0wEMAZHPo0i+PXk240ypAi3AKFAXuMo2YCuwK7C53lP1wOeA9L5R5nEpkN4PPFZGYBJoClyqExjO0Uvvgek94zE5ZuePfBs4BvhZQGslE+8Fugss+FPgb4HtORq9QF+OucVGBoGuwF6WVDMwBqTXrKJHup9prNyfFW1FzO8PnA+cEBGb10j37qdU+pH5s4DXAftFRis/k0cBvwzuFs29BfjfRSMLzP8YeBqwo4R22cnTgHODF9kDHAb8ILi7XK6m8jo9sNyJQf/+FeB44NagnhkFFFBAAQUUUEABBRRQQAEFFFBAAQUUUEABBRRQQAEFFFBAAQUUUEABBRRQQAEFFFBAAQUUUEABBRRQQAEFFFBAAQUUUEABBfZJgcgHDO2TQF6UAgoooIACCiiggAIKKKCAAgoooIACCiiggAIKKKCAAgoooIACCiiggAIKKKCAAgoooIACCiiggAIKKKCAAgoooIACCiiggAIKKKCAAvME2oGRQJUJoA2YydE8CPgZcPccs/NHvgk0B3RWMtEBfKHggg8DbszRqAWmgIYcswuNzAKtwHhQL08meQ4Bkc+j6Ad68mzGmVIFWoBRoC5wlW3AVmBXYHM9p54AfBp4aMkXkbzTz/Pqktcx/0eBSaApEKQTGM7Zewfwzzln549tAb4R1FqJzN2AHwKPKLDYINCVc74X6Ms5u9BYkb0U3Ua6/xsD6ouGgHQ/0whMB7SiEn8FXAP8WVRwTuc/gMcCvw5qP61yb3vPoN7ezB+A9Bnmy8Hdorn7AsnwgKKhefM/BY4GfhDcXcncPwLvCl7wfOBkYHdwd6lcDdANDKzAmv8OPB741Qqs5RIKKKCAAgoooIACCiiggAIKKKCAAgoooIACCiiggAIKKKCAAgoooIACCiiggAIKKKCAAgoooIACCiiggAIKKKCAAgoooIACCqxrgcgHDK1rCDevgAIKKKCAAgoooIACCiiggAIKKKCAAgoooIACCiiggAIKKKCAAgoooIACCiiggAIKKKCAAgoooIACCiiggAIKKKCAAgoooIACCiigQJUC6cviR6o8t5rTJoA2YKaakxc456vAUTln547dATQCtwe0ViJxEDAIpJ9H3uNm4ME5v/S9FpgCGvIuPm9uFmgFxoN6eTIdwBAQ+TyKfqAnz2acKVWgBRgF6gJX2QZsBXYFNtdjar/K69I5wCErcAFXAE9fgXVc4o8Ck0BTIEgnMJyzdzRwWc7Z+WO9wFlBrZXIHA9cANQUWOz5wKdzzievvpyzC42le5quwF6WVDMwBtRnGVrk3HQ/k+4npwNakYn0vveVgr8vi+0n/Q6ln93ughu+P/At4EEFOwuNfwI4uYRu0eSrgXcWjcyb/wPQDXwguLvSufTa9jHgBYELJ5tHAzcENpdLpetIP4+B5U4s+O+/Bv4X8IOCHccVUEABBRRQQAEFFFBAAQUUUEABBRRQQAEFFFBAAQUUUEABBRRQQAEFFFBAAQUUUEABBRRQQAEFFFBAAQUUUEABBRRQQAEFFNgQApEPGNoQYF6kAgoooIACCiiggAIKKKCAAgoooIACCiiggAIKKKCAAgoooIACCiiggAIKKKCAAgoooIACCiiggAIKKKCAAgoooIACCiiggAIKKKDAhhdoB0YCFSaANmAmZ/OVlS8Qv1vO+bljfw98KKCzEomjgEuBAwssdi5wes75WmAKaMg5P39sFmgFxoN6eTIdwBAQ+TyKfqAnz2acKVWgBRgF6gJX2QZsBXYFNtdbKr0uvQZ45gpt/JbKWt9bofVc5r8FJoGmQIxOYDhn7+DKPcnhOefnjv0bcDTwi4DWSiSuAJ5WYKF/r7xmXZ+z0Qv05ZxdaGwQ6ArsZUk1A2NAfZahRc5N9zONwHRAKzrxQeCU6CiwB0iGVxZoJ/uPAs8r0Fhs9FpgM/DbEtpFkn8OfB14cJHIArPps8yplZ9LcHrFc8ko/fwOClz5LCC9fq3UUQN0Vz6vlrnma4F3lLmAbQUUUEABBRRQQAEFFFBAAQUUUEABBRRQQAEFFFBAAQUUUEABBRRQQAEFFFBAAQUUUEABBRRQQAEFFFBAAQUUUEABBRRQQAEF9iWByAcM7UsuXosCCiiggAIKKKCAAgoooIACCiiggAIKKKCAAgoooIACCiiggAIKKKCAAgoooIACCiiggAIKKKCAAgoooIACCiiggAIKKKCAAgoooIACiwm0AyOBPBNAGzCTs3kw8B3gATnn545dBhwP3BHQKjtxHvDSAov8DngMcFPORi0wBTTknJ8/Ngu0AuNBvTyZDmAIiHweRT/Qk2czzpQq0AKMAnWBq2wDtgK7ApvrIXUg8BzgRcCTV3jDbwTOXOE1XQ4mgaZAiE5gOGcvvV6/CTgj5/zcsduAk4ELA1plJw4Bbi64yDuB1wG7c3Z6gb6cswuNDQJdgb0sqWZgDKjPMrTIuel+phGYDmhFJ+4LfBE4MjoMXAWkzwi/ytk+DXgfsF/O+cXG0v3u0cDXg7sRuTcAZ0WE5jR+VPn5/jq4u5q5lwPnBG4gffZ5JnBDYHOpVA3QDQyUuF76LJyu6RclrmFaAQUUUEABBRRQQAEFFFBAAQUUUEABBRRQQAEFFFBAAQUUUEABBRRQQAEFFFBAAQUUUEABBRRQQAEFFFBAAQUUUEABBRRQQIF9SiDyAUP7FIwXo4ACCiiggAIKKKCAAgoooIACCiiggAIKKKCAAgoooIACCiiggAIKKKCAAgoooIACCiiggAIKKKCAAgoooIACCiiggAIKKKCAAgoooMAiAunL7EcCdSaANmCmQPMi4NgC83tHdwEPB34S0CozcTfgW8BjCyxyJXBkgflaYApoKNCYOzoLtALjQb08mQ5gCIh8HkU/0JNnM86UKtACjAJ1gatsA7YC6XVkXz7S30cT8AjgYcDJwCODLavxu6byuv/zak72nFCBycrvQFS0ExguEHsc8J0C83NHzwVOD2qVmTkRuKDgAluAbxRo9AJ9Bebnjw4CXYG9LKlmYAyozzK0yLnpfqYRmA5olZFI99yfBu5TQnwAeHWO7mOAC4FNOWaXGzkO+OJyJ63Cvx8EfBnYHLh2+t1Ln9MuC2yuldS3gcMDN/Mq4N2BvaVSNUA3kP4+yjpOAc4rK25XAQUUUEABBRRQQAEFFFBAAQUUUEABBRRQQMXA8nIAACAASURBVAEFFFBAAQUUUEABBRRQQAEFFFBAAQUUUEABBRRQQAEFFFBAAQUUUEABBRRQQIF9USDyAUP7oo/XpIACCiiggAIKKKCAAgoooIACCiiggAIKKKCAAgoooIACCiiggAIKKKCAAgoooIACCiiggAIKKKCAAgoooIACCiiggAIKKKCAAgoooMB8gfRF6iOBLBNAGzBToHkacG6B+bmjncBwUKusTCswBNyrwAJnAG8pMF8LTAENBRpzR2eBdF3jQb08mY6Ka+TzKPqBnjybcaZUgRZgFKgLXOVyYCuwJ7C5Wqn0N7AfUAPsD9QD9wf+GjgSeDLwN0Dk30qWa91d2cfVWYY8N0xgEmgKq0HR990DgB8DDwzY07XAoQGdMhPp7/E84AUFFvkV8BDgtgKNXqCvwPz80UGgK7CXJdUMjFVe67LMLXRuup9pBKaLhkqcfzXwzhL6dwDPBS7J2P4akN6Xo490r3xCdDSol173Ph/8Pvpl4Bn7yH3IfOaXAB+o3JdE/AjSPWD6/LkSR7qX6gYGSlrsZ8DjgZ+W1DergAIKKKCAAgoooIACCiiggAIKKKCAAgoooIACCiiggAIKKKCAAgoooIACCiiggAIKKKCAAgoooIACCiiggAIKKKCAAgoooMA+KbBaD03ZJzG9KAUUUEABBRRQQAEFFFBAAQUUUEABBRRQQAEFFFBAAQUUUEABBRRQQAEFFFBAAQUUUEABBRRQQAEFFFBAAQUUUEABBRRQQAEFFFBAgQ0h0A6MBF7pROULx2cKNA8Dvgg8uEBj7+glwPOA2wNaZSXeCby6QPyXwAnAeIFGLTAFNBRozB2dBVoL7qnoVjqAISDyeRT9QE/RjTkfLtACjAJ1geULgfQ7tB6P+wD3m7PxZuDRwCFAen3dBOy/hi7s3cCr1tB+NtpWJoGmwIvuBIYL9t4PnFqwkcbTe9FRwDcCWmUlHlJ5rzy4wAIfBV4K7CnQ6AX6CszPHx0EugJ7WVLpNW8MqM8ytMi56XeoEZgOaJWVSPc56XrTfVf0cQPw18CuKsPRv0d7l70JOBy4rcp9rPRp5wMvCFz0N8AW4LrA5lpKpfuU9BntiKBNJa+jgWuCektlaoBuYKCktVL3nwu+npe0NbMKKKCAAgoooIACCiiggAIKKKCAAgoooIACCiiggAIKKKCAAgoooIACCiiggAIKKKCAAgoooIACCiiggAIKKKCAAgoooIACCqxdgcgHDK3dq3RnCiiggAIKKKCAAgoooIACCiiggAIKKKCAAgoooIACCiiggAIKKKCAAgoooIACCiiggAIKKKCAAgoooIACCiiggAIKKKCAAgoooIACCsQJtAMjcTkmgDZgpkCzFvgw8MICjb2jNwMnAFcFtMpI3A34BZC++D3v8aXKNd6RNwAk8ymgoUBj7ugs0AqMB/XyZDqAISDyeRT9QE+ezThTqkALMArUBa+yE7gV2BXcLSuXftf3Aw6q/GdaZ/+KS/obX4tHxOvXWryu9bSnSaApcMOdwHDB3mHAd4D0Hln0eB/QXTRS4vyrgIEC/T3AZuDqAo002gv0FWzMHR8EugJ7WVLNwBhQn2VokXPT/UwjMB3QKjPxIODbwP1KWOTVVf6OnghcUML66X043cunn+laPNL76w7gkMDNnQO8IrC3FlPPB9LrRMSRXgfPBN4UEVumUVN5Tynyur3UEo8D/nUFrsMlFFBAAQUUUEABBRRQQAEFFFBAAQUUUEABBRRQQAEFFFBAAQUUUEABBRRQQAEFFFBAAQUUUEABBRRQQAEFFFBAAQUUUEABBRTYpwQiHzC0T8F4MQoooIACCiiggAIKKKCAAgoooIACCiiggAIKKKCAAgoooIACCiiggAIKKKCAAgoooIACCiiggAIKKKCAAgoooIACCiiggAIKKKCAAgosItAOjATqTABtwEzB5vHA5ws29o6/GijrS8mLbvHRwA+AIs9MOBX4YMGN1AJTQEPBzt7xWaAVGA/q5cl0AEMFbeev2w/05NmMM6UKtACjQF2pqxiPFrgW6AL+NTpsL5PAJNCUaWLpkzuB4YK99J54I/CQgp00fjPwUODOgFYZiYuAYwuE0/U9GNhdoJFGe4G+go2544OVv+/AZNWpZmAMqK96YvET0/1MIzAd0Co78UrgbKAmeKG7gCct81p9MHAp8JjgtVPudcDbS+hGJY8GLgHuFhUE/hbYFthbi6n0unwdkD6DRBzpvexhQPqbLfNIf1/dJX223Ak8IOBzdJnXb1sBBRRQQAEFFFBAAQUUUEABBRRQQAEFFFBAAQUUUEABBRRQQAEFFFBAAQUUUEABBRRQQAEFFFBAAQUUUEABBRRQQAEFFFBAgTUpUOThTWvygtyUAgoooIACCiiggAIKKKCAAgoooIACCiiggAIKKKCAAgoooIACCiiggAIKKKCAAgoooIACCiiggAIKKKCAAgoooIACCiiggAIKKKCAAiULtAMjgWtMAG0BX9T958BNwP4Be0tfQp+ucy0evUBfgY3tBh4J3FCgkUbTl81PAQ0FO3vH05fNtwLjQb08mQ5gCIh8HkU/0JNnM86UKtACjAJ1pa5iPFLg98BzgYsjo7ZyCUwCTbkmFx7qBIYDeucBLw3opMRDgHSda+04FLiosr+8e/s48KK8w3Pmit6PzN/CINAVsK88iWZgDKjPMzxvJt3PNALTAa2VSHwWeE4JC11aec3+3SLtNwNnlLDu54EXBnyuKGFr/z+Z7jXT617UkayfD+yMCq7Rzj2A9PM9OnB/K/FaXwN0AwOB+96b+hLwzBK6JhVQQAEFFFBAAQUUUEABBRRQQAEFFFBAAQUUUEABBRRQQAEFFFBAAQUUUEABBRRQQAEFFFBAAQUUUEABBRRQQAEFFFBAAQUU2OcFIh8wtM9jeYEKKKCAAgoooIACCiiggAIKKKCAAgoooIACCiiggAIKKKCAAgoooIACCiiggAIKKKCAAgoooIACCiiggAIKKKCAAgoooIACCiiggAIKAO3ASKDEBNAW8MX0dUD6Avm0v6LHrcCTgBuKhoLn7w4kr8cV6A4Dzw/wrgWmgIYCe5k7Ogu0AuNBvTyZjsrvUOTzKPqBnjybcaZUgRZgFEivGx7rQ+CNwJnrY6v7/C4ngabAq+wE0ntT0SN1Pgmk98qix1lA+p3bUzQUPP9y4D1ATc7u7cBzgMtyzs8d6wX6Ajp7E4NAV2AvS6oZGAPqswwtcm66n2kEpgNaK5F4IPAV4JHBi+0CjgEuX6Cb7tU/F+Q9N/8TYAtwS/C1ROYOAH4OHBQYPQU4L7C3llOnAecGbvDvgAsCewul0ut1NzAQvM4fgPSesFF+9sF85hRQQAEFFFBAAQUUUEABBRRQQAEFFFBAAQUUUEABBRRQQAEFFFBAAQUUUEABBRRQQAEFFFBAAQUUUEABBRRQQAEFFFBAAQU2ukDkA4Y2uqXXr4ACCiiggAIKKKCAAgoooIACCiiggAIKKKCAAgoooIACCiiggAIKKKCAAgoooIACCiiggAIKKKCAAgoooIACCiiggAIKKKCAAgoosDEE0pfUjwRe6gTQBswENI8FLgro7AZeD7wjoBWZaAG+VjB4HPDFgo00XgtMAQ0BrZSYBVqB8aBenkwHMAREPo+iH+jJsxlnShVIf0ujQF2pqxiPEngn8JqomJ3CApNAU+HKHwOdwHBA797A5cDjA1rXAOk94ZaAVmTiu8BjCwSvBv4W+F2Bxt7RXqAvoLM3MQh0BfaypJqBMaA+y9Ai56b7mUZgOqC1UomjgQuDrn/unq8Dngr8bM5/uQn4PnDP4Iu7Dfg74NLgbnQu/f2mv+OoYw/wcODGqOAa79yr8vu0f9A+PwR0A7uCegtlaiprDASv8QvgKcD1wV1zCiiggAIKKKCAAgoooIACCiiggAIKKKCAAgoooIACCiiggAIKKKCAAgoooIACCiiggAIKKKCAAgoooIACCiiggAIKKKCAAgpsCIHIBwxtCDAvUgEFFFBAAQUUUEABBRRQQAEFFFBAAQUUUEABBRRQQAEFFFBAAQUUUEABBRRQQAEFFFBAAQUUUEABBRRQQAEFFFBAAQUUUEABBRRQYMMLtAMjgQoTQBswE9A8EPg5cI+A1jXAFuCugFZU4m3AawvE7gQagZ0FGntHa4EpoCGglRKzQCswHtTLk+kAhoDI51H0Az15NuNMqQItwChQV+oqxiME3g28KiJkI0xgEmgKq0EnMBzUOwt4Q1Arcl8RW3ogkOzrC8TeCry5wPzc0V6gL6iVMoNAV2AvS6oZGCtou3e9dD+T7rWms2xglc/dDzgTeH0J+zgPOKXSPQD4KHBi8Dp7gHcArwvulpH7e+ADgeHrgCcAdwQ213Iq3aNvBx4WtMmfAJsrnx+Dkn+SqQG6gYHgBb4LHB7cNKeAAgoooIACCiiggAIKKKCAAgoooIACCiiggAIKKKCAAgoooIACCiiggAIKKKCAAgoooIACCiiggAIKKKCAAgoooIACCiigwIYRiHzA0IZB80IVUEABBRRQQAEFFFBAAQUUUEABBRRQQAEFFFBAAQUUUEABBRRQQAEFFFBAAQUUUEABBRRQQAEFFFBAAQUUUEABBRRQQAEFFFBAAQU2tEA7MBIoMAG0ATNBzS8BWwNadwGPBa4NaEUkNgEXAYcViI0BTyswP3e0FpgCGoJ6s0ArMB7Uy5PpAIaAyOdR9AM9eTbjTKkCLcAoUFfqKsaLCrwdeF3RiPPhApNAU2C1ExgO6h0JbAP2D+h9GHhZQCcqkd5LziwQu71yv3Vlgcbc0V6gL6iVMoNAV2AvS6oZSPdI9VmGFjk33c80AtMBrZVM3B24ETg4eNH0e5fuPa8HjgE+EXyflbab/uafBfw+eO/RuWR8DnByYPhs4DXAnsDmWk+le/X0vhF1PB74TlRsgU4N0A0MBK/xWeDE4KY5BRRQQAEFFFBAAQUUUEABBRRQQAEFFFBAAQUUUEABBRRQQAEFFFBAAQUUUEABBRRQQAEFFFBAAQUUUEABBRRQQAEFFFBAAQU2jEDkA4Y2DJoXqoACCiiggAIKKKCAAgoooIACCiiggAIKKKCAAgoooIACCiiggAIKKKCAAgoooIACCiiggAIKKKCAAgoooIACCiiggAIKKKCAAgoosKEF2oGRQIEJoA2YCWqm/V0AHBjQ6wXOCuhEJP4O+ASQvjQ9z3EXcDLw6TzDC8zUAlNAQ1BvFmgFxoN6eTIdwBAQ+TyKfqAnz2acKVWgBRgF6kpdxXhegd8BrwY+mDfgXKkCk0BT4AqdwHBQ757A+cCxAb0bgacC/xHQKppI7/3bgYcUCH0JSPcSOws05o6me6S+oFbKDAJdgb0sqWZgDKjPMrTIuel+phGYDmitdOII4IvA/YMX/r/AD4GtwEOD2z8HnrRG/k6Xu7SHAV8ADl3uxCr//Q/AFuDqKs/fV047HXgvsF/QBaXPjpcEtRbKpNfvbmAgeI03AmcGN80poIACCiiggAIKKKCAAgoooIACCiiggAIKKKCAAgoooIACCiiggAIKKKCAAgoooIACCiiggAIKKKCAAgoooIACCiiggAIKKLBhBCIfMLRh0LxQBRRQQAEFFFBAAQUUUEABBRRQQAEFFFBAAQUUUEABBRRQQAEFFFBAAQUUUEABBRRQQAEFFFBAAQUUUEABBRRQQAEFFFBAAQUUUECBDS2QvhR8JFBgAmgDZoKa6UvFvwc8KqD3TeAYYDqgVTRxAXBigcgtwCOA2ws05o7WAlNAQ1BvFmgFxoN6eTIdwBAQ+TyKfqAnz2acKVWgBRgF6kpdxXgegauBXuAreYadWRGBSaApcKVOYDiw92LgIwG9XcDLg1pFt5Puaa4tGOkG3lewMXc8/Z32BfYGga7AXpZUMzAG1GcZWuTcdD/TuEbuHfNczguA8/MMrsLMXUB6/bh4FdbOs2S6z02/Z1H3mb8DDgF25tnMOp45DLi88ncWcRlvAc6ICC3SSJ9N0+vvQPAazwM+E9w0p4ACCiiggAIKKKCAAgoooIACCiiggAIKKKCAAgoooIACCiiggAIKKKCAAgoooIACCiiggAIKKKCAAgoooIACCiiggAIKKKDAhhGI+h9+bxgwL1QBBRRQQAEFFFBAAQUUUEABBRRQQAEFFFBAAQUUUEABBRRQQAEFFFBAAQUUUEABBRRQQAEFFFBAAQUUUEABBRRQQAEFFFBAAQUUUGDDC7QDI4EKE0AbMBPYPA94aVDv6cAVQa28mXrgWuAv8waAi4FjCszPH60FpoCGoOYs0AqMB/XyZDqAISDyeRT9QE+ezThTqkALMArUlbqK8SwCu4D3Au8Cfppl0HNXXGASaApctRMYDuylvf046LX8q8BTAveWN/VK4D15hytzjwS2F2zMHe8F+gJ7g0BXYC9LqhkYA9L9VtEj3c80AtNFQ6s0n94XPwUcv0rrZ1n23cCrsgys8rkvBj4SuIefVD4b7AlsrofUAcC3gEcHbTbd+58Q1FooUwN0AwOBa/weSJ9R0+doDwUUUEABBRRQQAEFFFBAAQUUUEABBRRQQAEFFFBAAQUUUEABBRRQQAEFFFBAAQUUUEABBRRQQAEFFFBAAQUUUEABBRRQQAEFFMghEPmAoRzLO6KAAgoooIACCiiggAIKKKCAAgoooIACCiiggAIKKKCAAgoooIACCiiggAIKKKCAAgoooIACCiiggAIKKKCAAgoooIACCiiggAIKKKDAuhNoB0YCd52+qLsNmAlsHgt8DqgLaJ4LnB7QKZI4HhgE9s8ZmQVOA87LOb/QWC0wBTQENdMeW4HxoF6eTAeQvvQ+8nkU/UBPns04U6pACzAa9BpR6kY3SPzbwBuAsQ1yvev9MieBpsCL6ASGA3v7Ad8HHh3Q/ANwH+C2gFbexJ8BnwGenjcA3Ag8CkjXE3X0An1Rscp9TldgL0uqufL6U59laJFz0/1MIzAd0FqtxMOAq4B7rdYGqlj3J8Ajgz8/VLFsoVP+BXhdocL/HL6i4OtC4FZWPPUN4MigVa8GXgRcH9Sbn6kBuoGBwH7a80nAjwKbphRQQAEFFFBAAQUUUEABBRRQQAEFFFBAAQUUUEABBRRQQAEFFFBAAQUUUEABBRRQQAEFFFBAAQUUUEABBRRQQAEFFFBAAQUU2FACkQ8Y2lBwXqwCCiiggAIKKKCAAgoooIACCiiggAIKKKCAAgoooIACCiiggAIKKKCAAgoooIACCiiggAIKKKCAAgoooIACCiiggAIKKKCAAgoooMCGFWgHRgKvfgJoC/7C+oOBC4EnBuzzm8DRwG8DWnkTyTu55z3SF7gfC9yYN7DAXC0wBTQENWeBVmA8qJcn0wEMAZHPo+gHevJsxplSBVqAUaCu1FWMLydwFZD+Rr4M7FruZP99zQhMAk2Bu+kEhgN7KfUq4Oyg1/PjgC8G7y9L7kjgCuDALEPzzn098LYC8wuN9gJ9gc1BoCuwlyXVDIwB9VmGFjk33c80AtMBrdVMpHuizwP7reYmFln7d8CzgK+uwb0ttaVLgWcE7vljwIsDe+spdVnl81nEnn8MvAT4WkRsgUYN0A0MBPY/VWn+JrBpSgEFFFBAAQUUUEABBRRQQAEFFFBAAQUUUEABBRRQQAEFFFBAAQUUUEABBRRQQAEFFFBAAQUUUEABBRRQQAEFFFBAAQUUUECBDSUQ+YChDQXnxSqggAIKKKCAAgoooIACCiiggAIKKKCAAgoooIACCiiggAIKKKCAAgoooIACCiiggAIKKKCAAgoooIACCiiggAIKKKCAAgoooIACCmxYgXZgJPDqJ4A2YCawmVJnAj0BzfRF4s8DLg9o5UncHfgp0JBnuDJzDvCKAvMLjdYCUwX3Nbc7C7QC48H7zJLrAIaAyOdR9Af9Hma5Ds9dXqAFGAXqlj/VM0oQ2AZ8CLgMuK2EvslyBSaBpsAlOoHhwF5KHQJcD9wzoPsp4CQgvU+txnEG8OYCC6f7q03ALwo0FhrtBfoCm4NAV2AvS6oZGAPqswwtcm76PWkEpgNaq534GHDyam9igfXTffln1uC+ltpSup9PnyW2BO779cDbAnvrKfU+4PTADaff808E9uamaoBuYCCw/17gHwJ7phRQQAEFFFBAAQUUUEABBRRQQAEFFFBAAQUUUEABBRRQQAEFFFBAAQUUUEABBRRQQAEFFFBAAQUUUEABBRRQQAEFFFBAAQUU2HACkQ8Y2nB4XrACCiiggAIKKKCAAgoooIACCiiggAIKKKCAAgoooIACCiiggAIKKKCAAgoooIACCiiggAIKKKCAAgoooIACCiiggAIKKKCAAgoooMCGFGgHRgKvfAJoA2YCmyl1FPDVoOZ5wClBrayZiOt4BnBZ1oWXOb8WmAIagrqzQCswHtTLk+kAhoDI51H0Az15NuNMqQItwChQV+oqxvcK7AF+CVxRef/YBvxannUrMAk0Be6+ExgO7O1NfRs4PKB7B/AI4D8DWnkS6X3xyXkGKzPfAR5fYH6x0V6gL7A7CHQF9rKkmoExoD7L0CLnpvuZRmA6oLXaiQcBnwOetNobmbP+B4HTgPS+sp6OR1YsDw3c9HMrzcDkukm9EnhP4G7/N/B/AntzUzVANzAQ2H8D8C+BPVMKKKCAAgoooIACCiiggAIKKKCAAgoooIACCiiggAIKKKCAAgoooIACCiiggAIKKKCAAgoooIACCiiggAIKKKCAAgoooIACCmw4gcgHDG04PC9YAQUUUEABBRRQQAEFFFBAAQUUUEABBRRQQAEFFFBAAQUUUEABBRRQQAEFFFBAAQUUUEABBRRQQAEFFFBAAQUUUEABBRRQQAEFFFBgQwq0AyOBVz4BtAEzgc2UugfwY+D+Ad1p4H7AnoBWlsTdgLOBf8gyNO/cHwBPBnYWaCw0WgtMAQ1B3VmgFRgP6uXJdABDQOTzKPqBnjybcaZUgRZgFKgrdRXju4BvAecDnwVulWSfEJgEmgKvpBMYDuztTZ0BvDmoexLwyaBWlsyRwEWVe5Asc3vPvatyD/H+PMPLzPQCfYHdQaArsJcl1QyMAfVZhhY5N93PNALp3nFfOLYAXwYOXAMXcwvwEODONbCXrFt4FvBx4D5ZB5c4/xjg4sDeekql14rI1+TzgFNKAqgBuoGBwP6JlfuqwKQpBRRQQAEFFFBAAQUUUEABBRRQQAEFFFBAAQUUUEABBRRQQAEFFFBAAQUUUEABBRRQQAEFFFBAAQUUUEABBRRQQAEFFFBAAQU2lkDkA4Y2lpxXq4ACCiiggAIKKKCAAgoooIACCiiggAIKKKCAAgoooIACCiiggAIKKKCAAgoooIACCiiggAIKKKCAAgoooIACCiiggAIKKKCAAgoosFEF2oGRwIufANqAmcBmSqVnCpwNvCqgeydwJPDdgFaWxAOA7wAHZxmad24f8GZgT4HGQqO1wBTQENSdBVqB8aBenkwHMFT53ckzv9BMP9ATFbMTJtACjAJ1YUVDewW+B1wCfLnymvn7El5/1F5dgUmgKXALncBwYG9v6onAhQXfQ/e2PgK8bBV+lwcK3sfcBBwHXFuCby+Q7jGijkGgKyqWsdMMjAH1GecWOj3dzzQC0wGttZBI99PpZ/3WVd5Mei/ZCnxtlfeRd/nTgHPzDi8y90PgysrvbU1we63m/gD8CkjvGw8K3ORlwDMCe3NT6WfTDaTX86gj/S2k+ywPBRRQQAEFFFBAAQUUUEABBRRQQAEFFFBAAQUUUEABBRRQQAEFFFBAAQUUUEABBRRQQAEFFFBAAQUUUEABBRRQQAEFFFBAAQUUyCmQ/sf0HgoooIACCiiggAIKKKCAAgoooIACCiiggAIKKKCAAgoooIACCiiggAIKKKCAAgoooIACCiiggAIKKKCAAgoooIACCiiggAIKKKCAAgooUL1AOzBS/enLnjkBtAEzy56Z/YQnAFcB+2Uf/ZOJtwGvD+hkSZwIXJBlYIFznwh8q2BjofFaYApoCGrPAq3AeFAvT6YDGAIin0fRD/Tk2YwzpQq0AKNAXamr7LvxPcCNwM3ALcD1wPbK/5/+u18C6W/aY98UmASaAi+tExgO7M1NXQI8M6Cdfr+PA34U0Ko2ke5dbipofRHw7GoXzHheL9CXcWap0weBrsBellQzMAbUZxla5Nz02tcITAe01kriAODrwONWcUPpd+1Nq7h+0aXT/eBKf44ouueNNP8V4KklXXAN0A0MBPbTXtOePRRQQAEFFFBAAQUUUEABBRRQQAEFFFBAAQUUUEABBRRQQAEFFFBAAQUUUEABBRRQQAEFFFBAAQUUUEABBRRQQAEFFFBAAQUUUCCnQOQDhnJuwTEFFFBAAQUUUEABBRRQQAEFFFBAAQUUUEABBRRQQAEFFFBAAQUUUEABBRRQQAEFFFBAAQUUUEABBRRQQAEFFFBAAQUUUEABBRRQQAEF1pVAOzASuOMJoA2YCWzuTaUvGL8ZaAxop87DgN8HtKpJ1APnA8dXc/Ii59wG3B+4s0BjsdFaYApoCGrPAq3AeFAvT6YDGAIin0fRD/Tk2YwzpQq0AKNAXamrrI/4rso276q8vv0BSK+du4H0b+k1L72W3ALcBNxa+c8bgJ8A0+vjMt1loMAk0BTY6wSGA3tzU/8EnB3UPg34QFCrmsxm4BsF35P+EXhPNYvlOKcX6Msxt9jIINAV2MuSagbGgHTvVfRI9zPpvnNfe238S+ArwKaiQDnm0/3wKSV9VsixnVwjHwJelmvSoZUQSK+1W0paKN1TdQMDgf30mvXNwJ4pBRRQQAEFFFBAAQUUUEABBRRQQAEFFFBAAQUUUEABBRRQQAEFFFBAAQUUUEABBRRQQAEFFFBAAQUUUEABBRRQQAEFFFBAAQU2nEDkA4Y2HJ4XrIACCiiggAIKKKCAAgooYC0SUwAAIABJREFUoIACCiiggAIKKKCAAgoooIACCiiggAIKKKCAAgoooIACCiiggAIKKKCAAgoooIACCiiggAIKKKCAAgoosCEF2oGRwCufANpK/BL7TwPPC9rvZuCqoNZymScBFwIPXO7EJf79XOD0AvNLjdYCU0BDUH8WaAXGg3p5Mh3AEBD5PIp+oCfPZpwpVaAFGAXqAlf5BfA5YDqwuVKptOcfATvmLHgb8BvgrpXahOusG4FJoClwt53AcGBvbupQ4BrggID+lcCRAZ1qEul96GPASdWcvMg5NwNHAennVcbRC/QFhgeBrsBellQzMAbUZxla5Nx0P9O4Tt8Llrv89Lea3uf2W+7EwH9P760PBu4MbK5G6kPAy1ZjYdesSiC9Th4O3FrV2dlOqgG6gYFsY4uene7L/gbYHtQzo4ACCiiggAIKKKCAAgoooIACCiiggAIKKKCAAgoooIACCiiggAIKKKCAAgoooIACCiiggAIKKKCAAgoooIACCiiggAIKKKDAhhSIfMDQhgT0ohVQQAEFFFBAAQUUUEABBRRQQAEFFFBAAQUUUEABBRRQQAEFFFBAAQUUUEABBRRQQAEFFFBAAQUUUEABBRRQQAEFFFBAAQUUUEABBTacQDswEnjVE0AbMBPYnJs6DjgfuEdA/43AmQGdahKvAd5ezYmLnPNb4ATg8gKNpUZrgSmgIag/C7QC40G9PJkOYAiIfB5FP9CTZzPOlCrQAowCdYGrfAN4CpB+l/cP7JaZ2gPsBu4C0v/toUA1ApNAUzUnVnlOJzBc5blZTzsQ+CzwzKyDC5x/M3A48MuA1nKJg4AdwL2XO3GJf/8k8DJgV4HGUqO9QF9gexDoCuxlSTUDY0B9lqFFzk3vAY3AdEBrrSXS39M5wEkrtLE7gWNLvJddocv4r2XS/e2TV3JB18okcAPwJODWTFPVnVwDdAMD1Z2+7Fm3A08Ati97picooIACCiiggAIKKKCAAgoooIACCiiggAIKKKCAAgoooIACCiiggAIKKKCAAgoooIACCiiggAIKKKCAAgoooIACCiiggAIKKKDAogKRDxiSWQEFFFBAAQUUUEABBRRQQAEFFFBAAQUUUEABBRRQQAEFFFBAAQUUUEABBRRQQAEFFFBAAQUUUEABBRRQQAEFFFBAAQUUUEABBRRQQIGNINAOjARe6ATQBswENuem9geuAh4T0E9fVn88MBXQWi4xCjx1uZOW+Pcx4GkF5pcbra04NCx3YpX/Pgu0Asl4tY4OYAiIfB5FP9CzWhfkuosKtADpb6wu0Ohy4OjAnikF1qrAJNAUuLlOYDiwNz/1IuCjAf1dwKnAxwJayyW2AOn+qMjxJOCaIoFlZnuBvsD+INAV2MuSagbSfVN9lqFFzk33M43AdEBrLSb+CrgUSP9Z5rEHOBt4TZmLrGD7OuCRK7ieS2UT2A5sBm7NNlbV2TVANzBQ1dnLn7QTOAJIe/ZQQAEFFFBAAQUUUEABBRRQQAEFFFBAAQUUUEABBRRQQAEFFFBAAQUUUEABBRRQQAEFFFBAAQUUUEABBRRQQAEFFFBAAQUUUECBnAKRDxjKuQXHFFBAAQUUUEABBRRQQAEFFFBAAQUUUEABBRRQQAEFFFBAAQUUUEABBRRQQAEFFFBAAQUUUEABBRRQQAEFFFBAAQUUUEABBRRQQAEFFFhXAu3ASOCOJ4A2YCawOT/1fuDUgP4ssBUYDWgtlXgQ8K/AvQusczpwboH55UZrgSmgYbkTq/z3ZNsKjFd5fhmndQBDQOTzKPqBnjI2a7OQQEvl77iuUOV/Dm+rvD7sCmyaUmAtCkwCTYEb6wSGA3vzU+k9dQewX8AaVwBPD+gslUj7TO8dry2wzs+AQ4A9BRrLjfYCfcudlOHfB4GuDOdHntoMjAH1AdF0P9MITAe01moi/Q18KehvarFrvAZ4CnDHWkXIuK/0GrQp44ynr5zAdmAzcGsJS9YA3cBAUHsncASQ9uyhgAIKKKCAAgoooIACCiiggAIKKKCAAgoooIACCiiggAIKKKCAAgoooIACCiiggAIKKKCAAgoooIACCiiggAIKKKCAAgoooIACOQUiHzCUcwuOKaCAAgoooIACCiiggAIKKKCAAgoooIACCiiggAIKKKCAAgoooIACCiiggAIKKKCAAgoooIACCiiggAIKKKCAAgoooIACCiiggAIKKLCuBNqBkcAdTwBtwExgc37qmZU97xewxseAFwd0lkq8HjgLyPtchF8BxwBXlrjPWmAKaAhaYxZoBcaDenkyHcBQAfeF1uwHevJsxplSBVqAUaAucJVtwFZgV2DTlAJrUWASaArcWCcwHNhbKHUt8KiANfYA9wF+E9BaLLEJuBg4tMAanwBOLjBfzWgv0FfNiVWeMwh0VXlu9GnNwBhQHxBO9zONwHRAay0nPgicUuIG0z3ZhSX2Vzq9A0h/2x5rU2A7sBm4tYTt1QDdwEBQeydwBJD27KGAAgoooIACCiiggAIKKKCAAgoooIACCiiggAIKKKCAAgoooIACCiiggAIKKKCAAgoooIACCiiggAIKKKCAAgoooIACCiiggAI5BfI+2Cnnco4poIACCiiggAIKKKCAAgoooIACCiiggAIKKKCAAgoooIACCiiggAIKKKCAAgoooIACCiiggAIKKKCAAgoooIACCiiggAIKKKCAAgoosO4F2oGRwKuYANqAmcDm/NTBlT0fHrDGt4EtwJ0BrcUS1wBPKNC/FHg+kL4QvayjFpgCGoIWmAVagfGgXp5MBzAERD6Poh/oybMZZ0oVaAFGgbrAVbYBW4FdgU1TCqxFgUmgKXBjncBwYG+h1BuAM4Ne348Nvg+av9/0XvSFAh7pNSg10r1AmUcv0Be4wCDQFdjLkmoGxoD6LEOLnJvuZxqB6YDWWk4cBXwKOKSkTV4CHAPsKam/0tkdwKaVXtT1qhbYDmwGbq16ovoTa4BuYKD6kSXPTJ/vjgDSnj0UUEABBRRQQAEFFFBAAQUUUEABBRRQQAEFFFBAAQUUUEABBRRQQAEFFFBAAQUUUEABBRRQQAEFFFBAAQUUUEABBRRQQAEFFFAgp0DkA4ZybsExBRRQQAEFFFBAAQUUUEABBRRQQAEFFFBAAQUUUEABBRRQQAEFFFBAAQUUUEABBRRQQAEFFFBAAQUUUEABBRRQQAEFFFBAAQUUUEABBdaVQDswErjjCaANmAlsLpR6I/DWgDV+A5wIXBHQWihxP+BmoK5AvwsYLDBfzWgtMAU0VHNyFefMAq3AeBXnlnVKBzAERD6Poh/oKWvDdnMLtACjBf/O5i++DdgK7Mq9KwcVWB8Ck0BT4FY7geHA3kKpBwDXAfcKWOfjwCnAXQGthRLvB04t0L4e+Gsgva+WefQCfYELpPuWdP+yGkczMAbUByye3BuB6YDWWk68BDg78D5w/rWmzwUvBD6/lhEy7G0HsCnD+Z66sgLbgc3ArSUsWwN0AwNB7Z3AEUDas4cCCiiggAIKKKCAAgoooIACCiiggAIKKKCAAgoooIACCiiggAIKKKCAAgoooIACCiiggAIKKKCAAgoooIACCiiggAIKKKCAAgrkFIh8wFDOLTimgAIKKKCAAgoooIACCiiggAIKKKCAAgoooIACCiiggAIKKKCAAgoooIACCiiggAIKKKCAAgoooIACCiiggAIKKKCAAgoooIACCiigwLoSaAdGAnc8AbQB6YvtyzwOA/4taIFzgdODWvMzJwIXFGjvBhqBXxVoVDNaC0wBDdWcXMU5s0ArMF7FuWWd0gEMAZHPo+gHesrasN3cAi3AKFCXu/Cng9uArcCuwKYpBdaiwCTQFLixTmA4sLdY6utAc8A608DjgP8IaM1P3Au4Enh4gfZ7gX8oMF/taC/QV+3JVZw3CHRVcV4Zp6TfizGgPiCe7mfSfVj6PdlXjwdW7tceWvIFbgeevAL3tCVfxn/ldwCbVmIh18glkH7XNgO35ppeeqgG6AYGgto7gSOAtGcPBRRQQAEFFFBAAQUUUEABBRRQQAEFFFBAAQUUUEABBRRQQAEFFFBAAQUUUEABBRRQQAEFFFBAAQUUUEABBRRQQAEFFFBAAQUUyCkQ+YChnFtwTAEFFFBAAQUUUEABBRRQQAEFFFBAAQUUUEABBRRQQAEFFFBAAQUUUEABBRRQQAEFFFBAAQUUUEABBRRQQAEFFFBAAQUUUEABBRRQQIF1JdAOjATueAJoA2YCmwulaoFvAYcFrJO+DP0+wO6A1tzEgcBngGcV6F4JPAW4s0CjmtHkOQU0VHNyFefMAq3AeBXnlnVKBzAERD6Poh/oKWvDdnMLtACjQF3uwp8ObgO2ArsCm6YUWIsCk0BT4MY6geHA3mKpFwPnAfsFrPUy4MMBnfmJ5wEfBepztu8Cng98Pud8lrFeoC/LwDLnDgJdgb0sqWZgrID73LXS/UwjMJ1lA+vo3PT3cxGQPg+sxJH+ztLf23o/dgCb1vtF7MP73w5sBtJnvOijBugGBoLCO4EjgLRnDwUUUEABBRRQQAEFFFBAAQUUUEABBRRQQAEFFFBAAQUUUEABBRRQQAEFFFBAAQUUUEABBRRQQAEFFFBAAQUUUEABBRRQQAEFFMgpEPmAoZxbcEwBBRRQQAEFFFBAAQUUUEABBRRQQAEFFFBAAQUUUEABBRRQQAEFFFBAAQUUUEABBRRQQAEFFFBAAQUUUEABBRRQQAEFFFBAAQUUUECBdSWQvuB+JHDHE0AbMBPYXCz1WuBtAevMAocD3wtozU0cCnwfKPI8hBcDHwve10K5WmAKaAhaK5m2AuNBvTyZDmCooP/8dfuBnjybcaZUgRZgFKgLXGUbsBXYFdg0pcBaFJgEmgI31gkMB/YWSz0cuBB4ZMBanwROCujMT1wCPLNA9yrgOOAXBRrVjvYCfdWeXMV5g0BXFeeVcUozMAbUB8TT/UwjMB3QWouJdJ/5kRXe2AuAT63wmtHL7QA2RUfthQlsBzYDt4YV/xiqAbqBgaD2TuAIIO3ZQwEFFFBAAQUUUEABBRRQQAEFFFBAAQUUUEABBRRQQAEFFFBAAQUUUEABBRRQQAEFFFBAAQUUUEABBRRQQAEFFFBAAQUUUEABBXIKFHnAU84lHVNAAQUUUEABBRRQQAEFFFBAAQUUUEABBRRQQAEFFFBAAQUUUEABBRRQQAEFFFBAAQUUUEABBRRQQAEFFFBAAQUUUEABBRRQQAEFFFBgXQu0AyOBVzABtAEzgc3FUg8FfgjsH7BWH/CmgM7cxD8C7yrQTF/S/mDgtgKNakdrgSmgodqBZc6bBVqB8aBenkwHMAREPo+iH+jJsxlnShVoAUaBusBVtgFbgV2BTVMKrEWBSaApcGOdwHBgb6nUx4GTAta6HkjvGdsDWnsT6d7kFwXfV18HvD1wT0uleoF0LxR1DAJdUbGMnWZgDKjPOLfQ6el+phGYDmittcRm4LPAX6zwxv4deA5wzQqvG7ncDmBTZNBWqEB6LU+/3+mzVPRRA3QDA0HhncARwe8/QVszo4ACCiiggAIKKKCAAgoooIACCiiggAIKKKCAAgoooIACCiiggAIKKKCAAgoooIACCiiggAIKKKCAAgoooIACCiiggAIKKKDA+hGIfMDQ+rlqd6qAAgoooIACCiiggAIKKKCAAgoooIACCiiggAIKKKCAAgoooIACCiiggAIKKKCAAgoooIACCiiggAIKKKCAAgoooIACCiiggAIKKKBAfoF2YCT/+J9MTgBtwExgc6nULcDBAWvdCDwGuCOglRL3BS6ufIF53mSaPybvcMa5WmAKaMg4t9jps0ArMB7Uy5PpAIaAyOdR9AM9eTbjTKkCLcAoUBe4yjZgK7ArsGlKgbUoMAk0BW6sExgO7C2Vegnw4YC1dgOnAucFtPYmuoBPFuw9HLihYKPa8V6gr9qTqzhvEEgGq3E0A2NAfcDi6X6mEZgOaK2lxD2BLwFbVmlTXwXSZ5DbV2n9osvuADYVjThfmsBNwBOB35SwQg3QDQwEtXdWPi9uD+qZUUABBRRQQAEFFFBAAQUUUEABBRRQQAEFFFBAAQUUUEABBRRQQAEFFFBAAQUUUEABBRRQQAEFFFBAAQUUUEABBRRQQAEFFFBgQwpEPmBoQwJ60QoooIACCiiggAIKKKCAAgoooIACCiiggAIKKKCAAgoooIACCiiggAIKKKCAAgoooIACCiiggAIKKKCAAgoooIACCiiggAIKKKCAAhtOIH3Z/EjgVU8AbcBMYHOpVD/w+qC1jgLGg1rPAAaBe+Xs7QFeAZybcz7rWC0wBTRkHVzk/FmgNdAzz7Y6gCEg8nkU6fetJ89mnClVoAUYBeoCV9kGbAV2BTZNKbAWBSaBpsCNdQLDgb2lUn8BfBe4b8B6VwGbAzopsT/wWeDYAr1vV95Hf1ugkWW0F+jLMrDMuekeqCuwlyXVDIwB9VmGlrifaQSmA1prKfFWIP3MI++RslzfbiDt4S1ZhtbQuTuATWtoP27lfwrcDjwE+GUJMDVANzAQ1N4JHAFsD+qZUUABBRRQQAEFFFBAAQUUUEABBRRQQAEFFFBAAQUUUEABBRRQQAEFFFBAAQUUUEABBRRQQAEFFFBAAQUUUEABBRRQQAEFFFBgQwqs1v94fkNie9EKKKCAAgoooIACCiiggAIKKKCAAgoooIACCiiggAIKKKCAAgoooIACCiiggAIKKKCAAgoooIACCiiggAIKKKCAAgoooIACCiiggAL7hEA7MBJ4JRNAGzAT2FwqtQX4PPCAgPXeApwR0EmJtwOvKdD6MfBU4CcFGllGa4EpoCHL0P9j796jayvLQ40/A5IYqhBtxaggNVYtar1rTU2NEm0gShATVETjFSpqo1XrLdFqaeq2ekyrtVU45aJGvMUoEVBMiJ7ESy2tV8BQMYBYEWOUKEgIZNPxnbPo2Q177aw55zuThetZYzhqu7/3+b75y2XN9Udn9rF2A+gB5oN6eTIDwCQQ+TyKXcBInsM4U6pANzADtATuMgf0AeuBTVMK1KPAEtAReLBBYCqwt69Ueu/6APDigP3Se+DvA78IaKV7kiuA1gKtYeB9Beazjo4CY1mH9rF+AhgK7GVJdQGzBf1v2y/dz7QDK1kOUOdrHwJcBByww+f8NfBoYHGHz5Fn+/Tzfd88g1VmLqj8Lrtr8H1r4BHvMKl03//vwLdLOnETkH4/jwf1V4HOO+jPQRCBGQUUUEABBRRQQAEFFFBAAQUUUEABBRRQQAEFFFBAAQUUUEABBRRQQAEFFFBAAQUUUEABBRRQQAEFFFBAAQUUUEABBRRQQAEFigtEPmCo+GksKKCAAgoooIACCiiggAIKKKCAAgoooIACCiiggAIKKKCAAgoooIACCiiggAIKKKCAAgoooIACCiiggAIKKKCAAgoooIACCiiggAIKKFD/Av3AdOAxF4BeYC2wua/U/sAMcETAfl8CjgeuDWhdBDymQOcjwPMKzGcdbQaWgbasg1XWbwA9wHxQL09mAJgEIp9HsQsYyXMYZ0oV6K78HmgJ3GUO6APWA5umFKhHgSWgI/Bgg8BUYG+r1NHAZ7daVMO/3wy8BPhwDWu3WnIU8LmtFu3j39N76P2AHxZoZB0dBcayDu1j/QQwFNjLkuoCZoHWLEP7uJ9pB1YCWvWQOBT4AvCgejgMcDFwJPDjOjlPrcdIP5v3qXVxDeseB/xrDetcsvMCTcAwMB50lFWgE1gM6plRQAEFFFBAAQUUUEABBRRQQAEFFFBAAQUUUEABBRRQQAEFFFBAAQUUUEABBRRQQAEFFFBAAQUUUEABBRRQQAEFFFBAAQUUUKAhBSIfMNSQgF60AgoooIACCiiggAIKKKCAAgoooIACCiiggAIKKKCAAgoooIACCiiggAIKKKCAAgoooIACCiiggAIKKKCAAgoooIACCiiggAIKKKBAwwn0A9OBV70A9AJrgc2tUu8C/mKrRTX8+w3A04ELa1i7ryXpj5Z/CbhTgc5zgI8VmM862gwsA21ZB6us3wB6gPmgXp7MADAJRD6PYhcwkucwzpQq0A3MAC2Bu8wBfcB6YNOUAvUosAR0BB5sEJgK7G2VSu9bvwj6Xf9Z4JitNtzi3w8APgg8s0DnUuAhBebzjI4CY3kGq8xMAEOBvSypLmAWaM0ytI/7mXZgJaC104km4OyC35tlXEM60/OBdO94R3n9GLhX4GHTPeunA3umyhNIP0fDwHjQFqtA+uy4GNQzo4ACCiiggAIKKKCAAgoooIACCiiggAIKKKCAAgoooIACCiiggAIKKKCAAgoooIACCiiggAIKKKCAAgoooIACCiiggAIKKKBAQwpEPmCoIQG9aAUUUEABBRRQQAEFFFBAAQUUUEABBRRQQAEFFFBAAQUUUEABBRRQQAEFFFBAAQUUUEABBRRQQAEFFFBAAQUUUEABBRRQQAEFFFBAgYYT6AemA696AegF1gKbW6UeB8wDLVstrOHfPwi8sIZ1+1rybuA1BRrXAk8ELivQyDraDCwDbVkHq6zfAHoqX5egZObMADAJRD6PYhcwkvkkDpQt0A3MBP0OuO2sc0AfsF724e0rsMMCS0BH4BkGganAXi2pzwNH1rJwizW7gXtW3g/z5h5Zuf775g0A7wJeX2A+z+goMJZnsMrMBDAU2MuS6gJmgdYsQ/u4n2kHVgJaO514KvBJ4Ld2+iCb9r8BeEblfbzOjlb1OOl3XDpz1OvZwCeiYnZKFWgChoHxoF1WgU5gMahnRgEFFFBAAQUUUEABBRRQQAEFFFBAAQUUUEABBRRQQAEFFFBAAQUUUEABBRRQQAEFFFBAAQUUUEABBRRQQAEFFFBAAQUUUECBhhSIfMBQQwJ60QoooIACCiiggAIKKKCAAgoooIACCiiggAIKKKCAAgoooIACCiiggAIKKKCAAgoooIACCiiggAIKKKCAAgoooIACCiiggAIKKKCAAg0n0A9MB171AtALrAU2t0q1AR8HjtxqYQ3/fjHwCGCjhrV7W7I/cBnweznn09ipwCuB9QKNrKPNwDKQLCNeya8HmI+I5WwMAJNA5PModgEjOc/jWHkC3cAM0BK4xRzQt80/h4HHN6VAzQJLQEfNq7deOAhMbb0sdMULK++dEb8DjgXOKXC6P62cJW/iOuDJwDfyBnLOjQJjOWf3NjYBDAX2sqS6gFmgNctQlbXpfqYdWAlo7WTirsCXgIfv5CH2sfe/V77vV+v0fJuP9c/ASwLP+irgvYE9U+UJNAHDwHjQFul7vhNYDOqZUUABBRRQQAEFFFBAAQUUUEABBRRQQAEFFFBAAQUUUEABBRRQQAEFFFBAAQUUUEABBRRQQAEFFFBAAQUUUEABBRRQQAEFFFCgIQUiHzDUkIBetAIKKKCAAgoooIACCiiggAIKKKCAAgoooIACCiiggAIKKKCAAgoooIACCiiggAIKKKCAAgoooIACCiiggAIKKKCAAgoooIACCiigQMMJ9APTgVe9APQCa4HNWlLpD49H/KH49EfHjwNma9l0L2sOAa4GijwD4U8K7J/z2DQDy0Bb3sCmuQ2gB5gP6uXJDACTBb8Wm/fdBYzkOYwzpQp0AzNAS+Auc0AfsB7YNKVAPQosAR2BBxsEpgJ7taTuAVwEHFbL4i3WnA68vMDP/keB4wucI91Hpd9p2/0aBcYCN50AhgJ7WVJdlfuo1ixDVdam+5l2YCWgtVOJ/YDPA+n+sp5f6YxPBW6t50NWzvZ+4OTAc/4t8MbAnqnyBJqA9LlzPGiL9NmzE1gM6plRQAEFFFBAAQUUUEABBRRQQAEFFFBAAQUUUEABBRRQQAEFFFBAAQUUUEABBRRQQAEFFFBAAQUUUEABBRRQQAEFFFBAAQUUUKAhBYo87KkhwbxoBRRQQAEFFFBAAQUUUEABBRRQQAEFFFBAAQUUUEABBRRQQAEFFFBAAQUUUEABBRRQQAEFFFBAAQUUUEABBRRQQAEFFFBAAQUUUECBhhfoB6YDFRaAXmAtsFlL6sHAJbUsrGHN3wGvqWHd5iXpuQdvAf4qx+xtIz8FDgNuKtDIM9oMLANteYb3MrMB9ADzQb08mQFgEoh8HsUuYCTPYZwpVaAbmAFaAneZA/qA9cCmKQXqUWAJ6Ag82CAwFdirNZXuP/641sX7WHcV8ATg6hytBwBfAQ7OMZtGbgVeAbw/53yRsVFgrEhg0+wEMBTYy5LqAmaB1ixDVdam+5l2YCWgtVOJlwIf2KnNM+77EuCMjDM7sTz9rKSfmajXP1V+9qN6dsoTaAKGgfGgLVaBTmAxqGdGAQUUUEABBRRQQAEFFFBAAQUUUEABBRRQQAEFFFBAAQUUUEABBRRQQAEFFFBAAQUUUEABBRRQQAEFFFBAAQUUUEABBRRQQIGGFIh8wFBDAnrRCiiggAIKKKCAAgoooIACCiiggAIKKKCAAgoooIACCiiggAIKKKCAAgoooIACCiiggAIKKKCAAgoooIACCiiggAIKKKCAAgoooIACDSfQD0wHXvUC0AusBTZrSaU/Pv5d4PBaFm+x5udAO3BLxtYhwPnAwzLO7bk8/fH01xaYzzvaDCwDbXkDm+Y2gB5gPqiXJzMATAKRz6PYBYzkOYwzpQp0AzNAS+Auc0AfsB7YNKVAPQosAR2BBxsEpgJ7taZOAk6rdfEW604GTs3ReiuQ/pP3fedy4OnApTn2LjoyCowVjewxPwEMBfaypLqAWaA1y1CVtel+Jt0TrgS0diKR3h/TfX7U/d1t1/BFYH8g9SNf1wFHA1+JjJbQeg7wISB9/oh4nQukz2S+6l8gfc2HgfSZLeK1CnQCixExGwoooIACCiiggAIKKKCAAgoooIACCiiggAIKKKCAAgoooIACCiiggAIKKKCAAgoooIACCiiggAIKKKATb4j7AAAgAElEQVSAAgoooIACCiiggAIKNKpA3gc9NKqX162AAgoooIACCiiggAIKKKCAAgoooIACCiiggAIKKKCAAgoooIACCiiggAIKKKCAAgoooIACCiiggAIKKKCAAgoooIACCiiggAIKKKBA+uPq04EMC0AvsBbYrDX1ZuAUIOL5A48Avl3rxpV1LwTOzDiz5/Kbgcfm2LfAlv892gwsA20RMWAD6AHmg3p5MgPAZND3w2377wJG8hzGmVIFuoEZoCVwlzmgD1gPbJpSoB4FloCOwIMNAlOBvVpTDwQ+Azyo1oF9rPs4cHzGThNwBXBoxrk9l58BvKTAfJHRUWCsSGDT7AQwFNjLkuoCZoHWLENV1qb7mXZgJaC13YnfBtL38lOCN74SOBFI3/OnAYcF9y8AngP8IrgbmXs8kL7Ho353fgtI9zK/ijykrVIE0vf9MDAeVF8FOoHFoJ4ZBRRQQAEFFFBAAQUUUEABBRRQQAEFFFBAAQUUUEABBRRQQAEFFFBAAQUUUEABBRRQQAEFFFBAAQUUUEABBRRQQAEFFFBAAQUaUiDigVMNCedFK6CAAgoooIACCiiggAIKKKCAAgoooIACCiiggAIKKKCAAgoooIACCiiggAIKKKCAAgoooIACCiiggAIKKKCAAgoooIACCiiggAIKNKxAPzAdePULQC+wFtisNfUg4CvA3Wod2Me6twJ/DdyaoTUFPCPD+s1Lfwh0ALsLNPKONgPLQFvewKa5DaAHmA/q5ckMAJNA5PModgEjeQ7jTKkC3cAM0BK4yxzQB6wHNk0pUI8CS5X3nqizDQLp/XC7X+l3/T8CLwvYeBE4FrgsQ+vBwCUZ1u9t6QnARws28o6PAmN5h/cyNwEMBfaypLqAWaA1y1CVtel+ph1YCWhtd+LtwJtK2PQ44FOV7vElfc+eAqR78Xp9HQJ8Fnhk0AGvrfy8pHsZX/Ut0AQMA+NBx1wFOoH0vuNLAQUUUEABBRRQQAEFFFBAAQUUUEABBRRQQAEFFFBAAQUUUEABBRRQQAEFFFBAAQUUUEABBRRQQAEFFFBAAQUUUEABBRRQQAEFcgpEPmAo5xEcU0ABBRRQQAEFFFBAAQUUUEABBRRQQAEFFFBAAQUUUEABBRRQQAEFFFBAAQUUUEABBRRQQAEFFFBAAQUUUEABBRRQQAEFFFBAAQUUUOAOJdAPTAeeeAHoBdYCm1lSs8CTswxUWftNoBu4vsbWocAXgAfVuH5vy04HTiwwX2S0GVgG2opE9pjdAHqA+aBenswAMAlEPo9iFzCS5zDOlCqQflZngJbAXeaAPmA9sGlKgXoUWAI6Ag82CEwF9rKkjgQ+n2Wgytr0c/8y4IwMrVcD4xnWb156A/BA4McFGkVGR4GxIoFNsxPAUGAvS6oLSPeDrVmGqqxN9zPtwEpAazsT6V78c8B+wZueDTx3U/OTwHHB+9wCHAVcGNyNzKX7hCOCgun77JTKf4KSZkoSaAKGC/6+3/Noq0AnsFjSec0qoIACCiiggAIKKKCAAgoooIACCiiggAIKKKCAAgoooIACCiiggAIKKKCAAgoooIACCiiggAIKKKCAAgoooIACCiiggAIKKNAQApEPGGoIMC9SAQUUUEABBRRQQAEFFFBAAQUUUEABBRRQQAEFFFBAAQUUUEABBRRQQAEFFFBAAQUUUEABBRRQQAEFFFBAAQUUUEABBRRQQAEFFFCg4QX6gelAhQWgF1gLbGZJvQr4+ywD+1j7YOB7NbaeB5wGHFDj+s3LfgmcAJyXc77oWDOwDLQVDVXmN4AeYD6olyczAEwCkc+j2AWM5DmMM6UKdAMzQEvgLnNAH7Ae2DSlQD0KLAEdgQcbBKYCe1lSdwe+Dtwvy1CVtecDT6uxc1DlXuqJNa7f27JPAM8FbinQKDI6CowVCWyanQCGAntZUl3ALNCaZajK2nQ/0w6sBLS2K3Fv4ELg8OANLwaeAVy+qftA4F8D7yFvy19auZe8Nvg6onL/CLw8Kla5Z31mYM9UOQJNwDAwHpRfBTqBxaCeGQUUUEABBRRQQAEFFFBAAQUUUEABBRRQQAEFFFBAAQUUUEABBRRQQAEFFFBAAQUUUEABBRRQQAEFFFBAAQUUUEABBRRQQAEFGlIg8gFDDQnoRSuggAIKKKCAAgoooIACCiiggAIKKKCAAgoooIACCiiggAIKKKCAAgoooIACCiiggAIKKKCAAgoooIACCiiggAIKKKCAAgoooIACCjScQD8wHXjVC0AvsBbYzJJ6KDAF3D/LUJW1JwKn19j5HHBUjWv3tuwioAu4uUCjyGgzsAy0FYnsMbsB9ADzQb08mQFgEoh8HsUuYCTPYZwpVaAbmAFaAneZA/qA9cCmKQXqUWAJ6Ag82GDlfTgwWXMq/b5/J/AXNU9UX3gNcO8aO08IeL97evD9WI1H/+9lo8BY1qF9rJ8AhgJ7WVLpfmoWaM0yVGVtup9pB1YCWtuR2B/4X8CfB2+W7utfDpxZpftu4DXBe6ZcupY3AunrUG+vPwP+IfBQ/wEcDtwa2DQVL9AEDAPjQelVoBNYDOqZUUABBRRQQAEFFFBAAQUUUEABBRRQQAEFFFBAAQUUUEABBRRQQAEFFFBAAQUUUEABBRRQQAEFFFBAAQUUUEABBRRQQAEFFFCgIQUiHzDUkIBetAIKKKCAAgoooIACCiiggAIKKKCAAgoooIACCiiggAIKKKCAAgoooIACCiiggAIKKKCAAgoooIACCiiggAIKKKCAAgoooIACCiigQMMJ9APTgVe9APQCa4HNLKn07IGzgOdnGaqy9hxgCPjVFq0DgJ8DrQX2/Hvg1QXmi442A8tAW9FQZX4D6AHmg3p5MgPAJBD5PIpdwEiewzhTqkA3MAO0BO4yB/QB64FNUwrUo8AS0BF4sEFgKrCXNfVI4CJg/6yDm9bfDBwJfLGGzjuAN9SwrtqSdM90T2C1QKPo6CgwVjSyx/xE5R4qMFlzqguYLXhfdttm6X6mHVipefedXfgU4HNAU/Ax0r31S4DdVboHAmcDRwfvm34O0+eKLwV3I3JPBc6LCFUa6X7jd4GfBDZNxQukn61hYDwonX7vdwKLQT0zCiiggAIKKKCAAgoooIACCiiggAIKKKCAAgoooIACCiiggAIKKKCAAgoooIACCiiggAIKKKCAAgoooIACCiiggAIKKKCAAgo0pEDkA4YaEtCLVkABBRRQQAEFFFBAAQUUUEABBRRQQAEFFFBAAQUUUEABBRRQQAEFFFBAAQUUUEABBRRQQAEFFFBAAQUUUEABBRRQQAEFFFBAAQUUaDiBfmA68KoXKn+Yfi2wmTV1BDCXdWgv638EHAd8fYvWkcD5wH459/wl8CTgmznnI8aagWWgLSIGbAA9wHxQL09mAJgEIp9HsQsYyXMYZ0oV6AZmgJbAXdLvkD5gPbBpSoF6FFgCOgIPNghMBfbypBaB388zuGnmA8DLtujcBTin8p6Xd8uzgBflHQ6aGwXGglopMwEMBfaypLqAWaA1y1CVtel+ph1YCWiVnfgD4DzgsOCNrqn8PP1qi+7BQPp9kn4mIl9XAE8DvhcZDWg9DDgXuE9A67bEicDpgT1T8QJNwDAwHpReBTqB9L7lSwEFFFBAAQUUUEABBRRQQAEFFFBAAQUUUEABBRRQQAEFFFBAAQUUUEABBRRQQAEFFFBAAQUUUEABBRRQQAEFFFBAAQUUUEABBXIKRD5gKOcRHFNAAQUUUEABBRRQQAEFFFBAAQUUUEABBRRQQAEFFFBAAQUUUEABBRRQQAEFFFBAAQUUUEABBRRQQAEFFFBAAQUUUEABBRRQQAEFFFDgDiXQD0wHnngB6AXWAptZU+kPz38XaMs6uJf16Q+av28fnfSsgzOBFxTY6xxgCPhVgUbR0WZgOcgsnWUD6AHmix6swPwAMAlEPo9iFzBS4EyOliPQDcwALYH5OaAPWA9smlKgHgWWgI7Agw0CU4G9PKn3AyfnGdw08yPgvpX3tGq5JwGfAA7Oud/1wHOD78XyHGUUGMszWGVmonJvE5isOdUFzAKtNU9UX5juZ9qBlYBWmYn9gW8ADwve5Cbg+ZXv8VrSrwPeWcvCjGvStT0W2J1xrszldwPOAI4N3ORfgHRPc3Ng846Q+iPgGCD9PlwFrgZ+CtwA/Bj4WR1dRBOQPh+OB50pXW8nsBjUM6OAAgoooIACCiiggAIKKKCAAgoooIACCiiggAIKKKCAAgoooIACCiiggAIKKKCAAgoooIACCiiggAIKKKCAAgoooIACCiigQEMKRD5gqCEBvWgFFFBAAQUUUEABBRRQQAEFFFBAAQUUUEABBRRQQAEFFFBAAQUUUEABBRRQQAEFFFBAAQUUUEABBRRQQAEFFFBAAQUUUEABBRRQQIGGE+gHpgOvegHoBdYCm1lTdwLOAo7POriX9eds8Yfs7wEsAXcusNefAv+7wHzEaDOwDLRFxIANoAeYD+rlyQwAk0Dk8yh2ASN5DuNMqQLdwAzQErjLHNAHrAc2TSlQjwLpPawj8GCDwFRgL0/qGODDwEF5hjfNPAC4fB+d9wCvLLDPIvAo4MYCjYjRUWAsIlRpTABDgb0sqS5gFmjNMlRlbbqfaQdWAlplJtK95KklbHA28Dzg1hrbyfwS4H41rs+y7ETg9CwD27D2DcA7AvdJzg8CLgts1ntqf+DrwKM3HfR64HvAlcDPgJ8CPwB+Ufl5vK7yezOtuwm4pfL5s9bv1bwuTcAwMJ43sGluFegE0nuBLwUUUEABBRRQQAEFFFBAAQUUUEABBRRQQAEFFFBAAQUUUEABBRRQQAEFFFBAAQUUUEABBRRQQAEFFFBAAQUUUEABBRRQQAEFFMgpEPmAoZxHcEwBBRRQQAEFFFBAAQUUUEABBRRQQAEFFFBAAQUUUEABBRRQQAEFFFBAAQUUUEABBRRQQAEFFFBAAQUUUEABBRRQQAEFFFBAAQUUUECBO5RAPzAdeOIFoLfyB8cDs5lTA8CnMk/dfuDnwBOBi6u0IvZ5IPD9gLMWSTQDy0BbkcgesxtADzAf1MuTSV+bSSDyeRS7gJE8h3GmVIFuYAZoCdxlDugD1gObphSoR4EloCPwYIPAVGAvT+og4IvAo/IMb5p5BzAK7K7Suho4tMA+ySqZ7fQrXeNY4CEmgKHAXpZUFzALtGYZqrI23c+0AysBrbIS6fs8Xe/dgje4CngScGXG7mOB84G7Z5zbanm6Jz8C+M5WC7fx35NP+l0T+XoD8M7IYJ23nlz5fsl6D5fuz24Crqh8jkrfp+l74xrga8D1JV13EzAMjAf1V4FOYDGoZ0YBBRRQQAEFFFBAAQUUUEABBRRQQAEFFFBAAQUUUEABBRRQQAEFFFBAAQUUUEABBRRQQAEFFFBAAQUUUEABBRRQQAEFFFBAgYYUiHzAUEMCetEKKKCAAgoooIACCiiggAIKKKCAAgoooIACCiiggAIKKKCAAgoooIACCiiggAIKKKCAAgoooIACCiiggAIKKKCAAgoooIACCiiggAINJ9APTAde9QLQC6wFNvOk0h8j/xnQlmd4j5ndwCjwjr100nMO3gv8WYE9vgE8Fkj77OSrGVgO8LrtGjaAHmB+By9qAJgEIp9HsQsY2cFrcuu9C3QDM0BLINAc0AesBzZNKVCPAktAR+DBBoGpwF7e1JuAt+cd3mPu34BjgGv20noY8FXgzjn3Se+VyeucnPORY+leZywwOAEMBfaypLqAWaA1y1CVtelr1A6sBLTKSNwN+CTw5OB4ui89Fvhszu4LgLNyzu5r7AvAs4DVEtp5kulzxlWB98/pDJcCRwNX5DnQHXAmff8eF3ju/wReUeLv1fQZcxgYDzpz+l7uBBaDemYUUEABBRRQQAEFFFBAAQUUUEABBRRQQAEFFFBAAQUUUEABBRRQQAEFFFBAAQUUUEABBRRQQAEFFFBAAQUUUEABBRRQQAEFFGhIgcgHDDUkoBetgAIKKKCAAgoooIACCiiggAIKKKCAAgoooIACCiiggAIKKKCAAgoooIACCiiggAIKKKCAAgoooIACCiiggAIKKKCAAgoooIACCijQcAL9wHTgVS8AvcBaYDNv6vPAkXmH95j7KtC1l879gM8AD825x63A64B355yPHGsGloG2oOgG0APMB/XyZAaASSDyeRS7gJE8h3GmVIFuYAZoCdxlDugD1gObphSoR4EloCPwYIPAVGAvb+oI4MKg94D0Oybd32x+nQK8Je8Bga8Dyes/CzSiRkeBsagYMAEMBfaypNI92yzQmmWoytp0P9MOrAS0ykj8I/DyEsIfAF5V4D3wIOBTwFNKONs/AK8soZsnuR+QPm/8SZ7hfcy8FDgtuFmPucOA7wffv/0IeDaQPr+V8WoChoHxoPgq0AksBvXMKKCAAgoooIACCiiggAIKKKCAAgoooIACCiiggAIKKKCAAgoooIACCiiggAIKKKCAAgoooIACCiiggAIKKKCAAgoooIACCijQkAKRDxhqSEAvWgEFFFBAAQUUUEABBRRQQAEFFFBAAQUUUEABBRRQQAEFFFBAAQUUUEABBRRQQAEFFFBAAQUUUEABBRRQQAEFFFBAAQUUUEABBRRQoOEE+oHpwKteAHqBtcBm3tTLgPcC6Q+TF3n9GrgHcMOmyAuAswqEfwU8HLiiQCNqtBlYBtqCghtADzAf1MuTGQAmgcjnUewCRvIcxplSBbqBGaAlcJc5oA9YD2yaUqAeBZaAjsCDDQJTgb28qXsBnwYelzewx9wo8PZNnfT7ZrGg3d8Cbww4X0QiXeNYRKjSmACGAntZUl3ALNCaZajK2nQ/0w6sBLSiEycAZwa/96UzXg2k99UrCx44Nf5Pwcbexm8Cng98ooR2nuRJwKnB95sXAkfXyeepPCa1zOwHvAN4XS2LM6z5AvA04JYMM1mWps+Vw8B4lqF9rF0FOivvJ0FJMwoooIACCiiggAIKKKCAAgoooIACCiiggAIKKKCAAgoooIACCiiggAIKKKCAAgoooIACCiiggAIKKKCAAgoooIACCiiggAIKNJ5A5AOGGk/PK1ZAAQUUUEABBRRQQAEFFFBAAQUUUEABBRRQQAEFFFBAAQUUUEABBRRQQAEFFFBAAQUUUEABBRRQQAEFFFBAAQUUUEABBRRQQAEFFGhEgX5gOvDCF4DeOvkD7YcBXwfuGXB9LwVO29S5oHKtefNLwO/lHQ6eawaWgbag7gbQA8wH9fJkBoBJIPJ5FLuAkTyHcaZUgW5gBmgJ3GUO6APWA5umFKhHgfRe1BF4sEFgKrCXN5V+958CvDlvYI+5bwFHAdfu8X97GPDtgu3UTPcS9fAaBcYCDzIBDAX2sqS6gFmgNctQlbXpfqYdWAloRSYOBL4HHBIZrbROAD4a1H0d8M6g1p6ZHwIPBm4ooZ01eVfgKuCgrIP7WJ++754PnB3YrLfUocA3gIODD5Z+7781uLlnrgkYBsaD9lgFOoHFoJ4ZBRRQQAEFFFBAAQUUUEABBRRQQAEFFFBAAQUUUEABBRRQQAEFFFBAAQUUUEABBRRQQAEFFFBAAQUUUEABBRRQQAEFFFBAAQUaUiDyAUMNCehFK6CAAgoooIACCiiggAIKKKCAAgoooIACCiiggAIKKKCAAgoooIACCiiggAIKKKCAAgoooIACCiiggAIKKKCAAgoooIACCiiggAIKNJxAPzAdeNULQC+wFtgskvpg5Q/GF2mk2fOBZwK/roTuDnwNuH+B8GsD/1h6gWP839FmYBloKxqqzG8APcB8UC9PZgCYBCKfR7ELGMlzGGdKFegGZoCWwF3mgD5gPbBpSoF6FFgCOgIPNghMBfaKpNJ1pesr+vol8ELg03uEXgO8u0D4cuBRwK8KNCJHR4GxwOAEMBTYy5LqAmaB1ixDVdam+5l2YCWgFZVI9zWnASdGBffofAh4QXD3XOBpwc2UOxU4uYRunuRHgBPyDO5jJn3mOAS4LrhbL7n3Aa8IPszNwGOBbwd398w1AcOBn+FWgU5gscQzm1ZAAQUUUEABBRRQQAEFFFBAAQUUUEABBRRQQAEFFFBAAQUUUEABBRRQQAEFFFBAAQUUUEABBRRQQAEFFFBAAQUUUEABBRRQ4DdeIPIBQ7/xWF6gAgoooIACCiiggAIKKKCAAgoooIACCiiggAIKKKCAAgoooIACCiiggAIKKKCAAgoooIACCiiggAIKKKCAAgoooIACCiiggAIKKKCAAkA/MB0osQD0AmuBzSKpFwFnFAlUZteBhwCXV/739EftTwdac7a/DxxTR3/cvBlYBtpyXs/msQ2gB5gP6uXJDACTQOTzKHYBI3kO40ypAt3ADNASuMsc0Aekn31fCvwmCywBHYEXOAhMBfaKpNLvhPR+e1iRSGX2VODkyn9P75WfAp5coPsm4B0F5qNHR4GxwOgEMBTYy5LqAmYL3KPtuVe6n2kHVrIcoOS16R70IyXs8R3gmcB/BLePAD4deI+55/GeBXwy+Lx5ck8FPgoclGd4HzN/A7w5uFkPuccC5wL3CD7MecBxJX8ObQKGgfGgs68CnXX0mTDosswooIACCiiggAIKKKCAAgoooIACCiiggAIKKKCAAgoooIACCiiggAIKKKCAAgoooIACCiiggAIKKKCAAgoooIACCiiggAIKKLC9ApEPGNrek7ubAgoooIACCiiggAIKKKCAAgoooIACCiiggAIKKKCAAgoooIACCiiggAIKKKCAAgoooIACCiiggAIKKKCAAgoooIACCiiggAIKKKCAAjsj0A9MB269APSW/IfGsxz3ocAUcP8sQ1XWPgP4TOXfPg48q0DzVODkAvPRo83AMtAWFN4AeoD5oF6ezAAwCUQ+j2IXMJLnMM6UKtANzAAtgbvMAX3AemDTlAL1KLAEdAQebLDyvhuYLJR6D/DKQoX/N3wJ8AeVTvqf3wSacnZ/DRwOXJ1zvoyxUWAsMDwBDAX2sqS6gFmgNctQlbXpfqYdWAloRSQeU/n5uk9EbI9Geq87EfhwcPe23BnAi0poXwmk+73087iTr3Qf/TngycGHuAlIX/OLg7s7nftQSb8f0mfQdD9Y5iv93h8GxoM2WQU6gcWgnhkFFFBAAQUUUEABBRRQQAEFFFBAAQUUUEABBRRQQAEFFFBAAQUUUEABBRRQQAEFFFBAAQUUUEABBRRQQAEFFFBAAQUUUEABBRpSIPIBQw0J6EUroIACCiiggAIKKKCAAgoooIACCiiggAIKKKCAAgoooIACCiiggAIKKKCAAgoooIACCiiggAIKKKCAAgoooIACCiiggAIKKKCAAgo0nEA/MB141QtA+mPja4HNIqlW4HTghCKRyuxpwMuBDSD9cfKDCjQfD3ytwHz0aDOwDLQFhZNRDzAf1MuTGQAmgcjnUewCRvIcxplSBbqBGaAlcJc5oA9YD2yaUqAeBZaAjsCDDQJTgb2iqT+qvBc1FQzdCBwO/BB4DnB2gd5Xga4C82WMjgJjgeEJYCiwlyWVbGeBdA9Y9JXuZ9qBlaKhgPl0r/YJ4NiA1ubER4AXl/ie99vABcBjSjh7utdLP5O3lNDOknwV8PdZBmpc+3XgaOBnNa6v92XHVb6PI+/P0zVfA9x7Gy4+vZcMA+NBe6XPlJ3AYlDPjAIKKKCAAgoooIACCiiggAIKKKCAAgoooIACCiiggAIKKKCAAgoooIACCiiggAIKKKCAAgoooIACCiiggAIKKKCAAgoooIACDSkQ/f/A3JCIXrQCCiiggAIKKKCAAgoooIACCiiggAIKKKCAAgoooIACCiiggAIKKKCAAgoooIACCiiggAIKKKCAAgoooIACCiiggAIKKKCAAgoooEBDCfQD04FXvAD0AmuBzaKpI4C5ohHge8CbgP8ALgHyPufgp8CjgR8FnCkq0QwsA21BwQ2gB5gP6uXJDACTBb5Oe9tzFzCS5zDOlCrQDcwALYG7pN8ZfcB6YNOUAvUosAR0BB5sEJgK7EWkvgv8QUDoDcB5wBhwbIFemn9LgfkyRkcr1xXVngCGomIZO13ALNCacW5vy9P9TDuwEtAqmnhb5ftmv6KhTfPXAIcDvwzubs4dVfnMke45I1/pa/RW4G8iozlahwDpc1Dk79PbjnEBkPzu6K8HABcC9ynhQtLX/80ldDcnm4BhYDxor1WgE1gM6plRQAEFFFBAAQUUUEABBRRQQAEFFFBAAQUUUEABBRRQQAEFFFBAAQUUUEABBRRQQAEFFFBAAQUUUEABBRRQQAEFFFBAAQUUUKAhBfI+CKohsbxoBRRQQAEFFFBAAQUUUEABBRRQQAEFFFBAAQUUUEABBRRQQAEFFFBAAQUUUEABBRRQQAEFFFBAAQUUUEABBRRQQAEFFFBAAQUUUEABBYD+yh+fj8JIf+i9F1iLCgZ0fge4CrhzQOvTwPeB1xdonQmcDKwXaESPNgPLQFtQeAPoAeaDenkyA8AkEPk8il3ASJ7DOFOqQDcwA7QE7jIH9NXZz2ng5ZlS4L8FloCOQI9BYCqwF5F6LzAcEPq3yvvas4BDc/bSe20ySvdL9fQaBcYCDzQBDAX2sqS6gFmgNctQlbXpfqYdWAloFUmkn9HvBt3L7nmOGyv3pB8qcrgaZ/cH3gO8osb1WZb9Engo8MMsQyWsTff37y+hm5JvAd4O7C6pX3b2rhWb40vY6OfAoyqf90rI/49kU+X9ZDxoo1WgE1gM6plRQAEFFFBAAQUUUEABBRRQQAEFFFBAAQUUUEABBRRQQAEFFFBAAQUUUEABBRRQQAEFFFBAAQUUUEABBRRQQAEFFFBAAQUUUKAhBSIfMNSQgF60AgoooIACCiiggAIKKKCAAgoooIACCiiggAIKKKCAAgoooIACCiiggAIKKKCAAgoooIACCiiggAIKKP0mh6oAACAASURBVKCAAgoooIACCiiggAIKKKBAwwn0A9OBV70A9AJrgc2iqf2BDwLPLRqqzF8P3KVA60jgCwXmyxhtBpaBtqD4BtADzAf18mQGgEkg8nkUu4CRPIdxplSBbmAGaAncZQ7oA9YDm6YUqEeBJaAj8GCDwFRgLyKV3nc/HvQedyNwQIFDzVZ+t9xSoFHG6CgwFhieAIYCe1lSXUBybs0yVGVtup9pB1YCWnkTBwMXAg/NG9jH3EcqX6dbS2jvLZnuMy8F7l3Cft8CnrLDX6u7AhcDh5Rwfelr9GrgH4DdJfTLTKZ78TcCby9pk/RZ9ukltTdnm4BhYDxov1WgE1gM6plRQAEFFFBAAQUUUEABBRRQQAEFFFBAAQUUUEABBRRQQAEFFFBAAQUUUEABBRRQQAEFFFBAAQUUUEABBRRQQAEFFFBAAQUUUKAhBSIfMNSQgF60AgoooIACCiiggAIKKKCAAgoooIACCiiggAIKKKCAAgoooIACCiiggAIKKKCAAgoooIACCiiggAIKKKCAAgoooIACCiiggAIKKKBAwwn0A+mPhEe9FoBeYC0qGNR5JPCNoFaRzC+A3wHSH62vp1czsAy0BR1qA+gB5oN6eTIDwCQQ+TyKXcBInsM4U6pANzADtATuMgf0AeuBTVMK1KPAEtAReLBBYCqwF5FKvxvOAY6KiBVsvBg4s2CjjPFRYCwwPAEMBfaypLqAWaA1y1CVtel+ph1YCWjlSewPfAR4dp7hLWauAJ4KLJbQ3lcy7Znuzw4oYd8PAy8EdpfQrjX5euBva12cY126D033o3ek13FA+tpE/Exuvu70s5k+e27X57wmYBgYD/oCrAKdO/BzGHR8MwoooIACCiiggAIKKKCAAgoooIACCiiggAIKKKCAAgoooIACCiiggAIKKKCAAgoooIACCiiggAIKKKCAAgoooIACCiiggAIK1IdA5AOG6uOKPIUCCiiggAIKKKCAAgoooIACCiiggAIKKKCAAgoooIACCiiggAIKKKCAAgoooIACCiiggAIKKKCAAgoooIACCiiggAIKKKCAAgoooIAC5Qr0A9OBWyxU/uj4WmAzIrU/cCVwaESsQGMCGCowX9ZoM7AMtAVtsAH0APNBvTyZAWASiHwexS5gJM9hnClVoBuYAVoCd5kD+oD1wKYpBepRYAnoCDzYIDAV2ItKvQJ4X1QsZ+d64HHApTnnyxwbBcYCN9jJ+50uYBZoDbiedD/TDqwEtPIkXgT8U9C1bN4/fQY4N8+hCs40Ae8EXl2ws7fxXwMnAx8uoV1r8reBC4DH1DqQcV26L0l+b8k4t1PL08/j+cBBJR3gLyu/u24tqb85m75/h4HxoP1WgU5gMahnRgEFFFBAAQUUUEABBRRQQAEFFFBAAQUUUEABBRRQQAEFFFBAAQUUUEABBRRQQAEFFFBAAQUUUEABBRRQQAEFFFBAAQUUUECBhhSIfMBQQwJ60QoooIACCiiggAIKKKCAAgoooIACCiiggAIKKKCAAgoooIACCiiggAIKKKCAAgoooIACCiiggAIKKKCAAgoooIACCiiggAIKKKCAAg0nkP7Y/XTgVS8AvcBaYDMq9WHgeVGxHJ1fA8cAF+aYLXukGVgG2oI22gB6gPmgXp7MADAJRD6P4l3A6/McxplSBbqBGaAlcJc5oA9YD2yaUqAeBZaAjsCDDQJTgb2o1COAfwP2jwrm6JwFnAzclGO27JFRYCxwkwlgKLCXJdUFzAKtWYaqrE33M+3ASkAra+J+wPnA72cdrGH9mcBJQLq+nXil3znpHu1RJWx+CXA0cGUJ7VqTzwROBw6sdSDjunRvcgowDtyYcXY7lz8J+Ezg54vNZ78KeAJw9TZeVBMwXLGP2HYV6AQWI2I2FFBAAQUUUEABBRRQQAEFFFBAAQUUUEABBRRQQAEFFFBAAQUUUEABBRRQQAEFFFBAAQUUUEABBRRQQAEFFFBAAQUUUEABBRRoVIHIBww1qqHXrYACCiiggAIKKKCAAgoooIACCiiggAIKKKCAAgoooIACCiiggAIKKKCAAgoooIACCiiggAIKKKCAAgoooIACCiiggAIKKKCAAgoo0FgC/cB04CUvAL3AWmAzKjUIfAj4rahgxs4lwCOAWzLObcfyZmA58A/SbwA9wPx2HL7KHgPAJBD5PIozgT8HflnpRrZ3kKq0rXeXVv6f4W5gBmgJ3G8O6APWA5umFKhHgSWgI/Bg6b12KrAXlToQ+ARwVFQwR+do4Lwcc9sxMgqMBW40AQwF9rKkuoBZoDXLUJW16X6mHVgJaGVNfApI9zLRrx8CyehH0eGMvSOBz2ecqXX5x4Hja11c0rrTgJNKat+WTd8jfwb8pOR9suabgNcCbwf2yzqcYf1zgbMzrI9Ymq5tGBiPiAGrQCewGNQzo4ACCiiggAIKKKCAAgoooIACCiiggAIKKKCAAgoooIACCiiggAIKKKCAAgoooIACCiiggAIKKKCAAgoooIACCiiggAIKKKBAQwr4EKCG/LJ70QoooIACCiiggAIKKKCAAgoooIACCiiggAIKKKCAAgoooIACCiiggAIKKKCAAgoooIACCiiggAIKKKCAAgoooIACCiiggAIKKKCAAgUE+oHpAvObRxeAXmAtsBmVOgj4KvCQqGDGzt8Br8k4s13Lm4FloC1oww2gB5gP6uXJDACTQOTzKH4InAlcBSSzyHaea6z3mfR9cGnl567Ms3YDM0BL4CZzQB+wHtg0pUA9CiwBHYEHGwSmAnuRqRcAZ0UGM7TSfdE9gdUMM9u5dBQYC9xwAhgK7GVJdQGzQGuWoSpr0/tYO7AS0MqSOAk4LctAjWt3Ay/ZwZ+Dzcf8J+BlNZ4967IX7fB13h34GnD/rAfPuP4nwGuBszPOlbU8Xe84kD5jlvlK933pM+d2v5qA4co1Ruyd3hM6gcWImA0FFFBAAQUUUEABBRRQQAEFFFBAAQUUUEABBRRQQAEFFFBAAQUUUEABBRRQQAEFFFBAAQUUUEABBRRQQAEFFFBAAQUUUEABBRpVwIcANepX3utWQAEFFFBAAQUUUEABBRRQQAEFFFBAAQUUUEABBRRQQAEFFFBAAQUUUEABBRRQQAEFFFBAAQUUUEABBRRQQAEFFFBAAQUUUEABBRTIK5D+GPl03uG9zC1U/vj4WmAzMvXeyh8pj2zW0roVeDrw2VoW78CaZmAZaAvaewPoAeaDenkyA8Ak4PMo8ujFzXwZOBL4dVzydqVuYAZoCdxjDugD1gObphSoR4EloCPwYIPAVGAvMnUIcBWwf2S0xtaFwJ8A6X6gHl+jwFjgwSaAocBellQXMAu0Zhmqsjbdz7QDKwGtWhOPAc6t7FvrTK3rzgReXOvibVh3L+A84JEl7HUN8FTgWyW0a02me+H0OevOtQ7kXJc+d6Xfux8A/gW4OWenyNjBwIuANwMHFgnVMHs1cDzw1RrWRi9pqnyWHA8KrwKdwGJQz4wCCiiggAIKKKCAAgoooIACCiiggAIKKKCAAgoooIACCiiggAIKKKCAAgoooIACCiiggAIKKKCAAgoooIACCiiggAIKKKCAAg0p4AOGGvLL7kUroIACCiiggAIKKKCAAgoooIACCiiggAIKKKCAAgoooIACCiiggAIKKKCAAgoooIACCiiggAIKKKCAAgoooIACCiiggAIKKKCAAgoUEOiv/CH2Aon/MboA9ALpD6/X4+sY4JwdONjXgAHgJzuwdy1bNgPLQFsti2tYswH0APM1rC1rSfKeBHweRVnCtXV/DvwecF1ty3Ot6gZmgJZc03sfmgP6gPXApikF6lFgCegIPNggMBXYi0ztB/w78IjIaA2t3cALgQ/XsHanlowCY4GbTwBDgb0sqS5gFmjNMlRlbbqfaQdWAlq1JO5S+T45tpbFGddcDKTuDzLOlb382cA/A+nao1/pPjD97N0QHc7QexvwZmD/DDN5l94IfBA4E/jWNt3DHAg8F3g+8Ed5D55h7mbgNcD7MsxELm0ChoHxoOgq0AksBvXMKKCAAgoooIACCiiggAIKKKCAAgoooIACCiiggAIKKKCAAgoooIACCiiggAIKKKCAAgoooIACCiiggAIKKKCAAgoooIACCijQkAI+YKghv+xetAIKKKCAAgoooIACCiiggAIKKKCAAgoooIACCiiggAIKKKCAAgoooIACCiiggAIKKKCAAgoooIACCiiggAIKKKCAAgoooIACCiigQAGBfmC6wPzm0QWgF1gLbEam7lO53kdERmtovRU4pYZ1O7WkGVgG2oIOsAH0APNBvTyZAWAS8HkUefTiZi4DOoHr4pK3K3UDM0BL4B5zQB+wHtg0pUA9CiwBHYEHGwSmAnvRqVHgr7f5veHnwO8C10dfTGAvuYwF9iaAocBellQXMAu0Zhmqsjbdz7QDKwGtWhJvA9I9Y/RrN3AC8PHocEAv3aedBpwY0NpbIn1vv72kdi3ZOwEfA46tZXHQmvT1Ph94N/A14Kag7p6Z9JkhXdPrgIeU0K+WPB04Cbh1G/fcc6smYBgYD9p/tXKfvBjUM6OAAgoooIACCiiggAIKKKCAAgoooIACCiiggAIKKKCAAgoooIACCiiggAIKKKCAAgoooIACCiiggAIKKKCAAgoooIACCiigQEMK+IChhvyye9EKKKCAAgoooIACCiiggAIKKKCAAgoooIACCiiggAIKKKCAAgoooIACCiiggAIKKKCAAgoooIACCiiggAIKKKCAAgoooIACCiiggAIFBPqB6QLzm0cXgF5gLbAZmUrPJvhrYDQyWkPr4cB3ali3U0uagWUg/fH6iNcG0APMR8RyNgaAScDnUeQEDBq7DOgErgvq7S3TDcwALYF7zAF9wHpg05QC9SiwBHQEHmwQmArsRacOAy4GDowO76N3DnDsNu6XZ6t0XzSWZ7DKzAQwFNjLkuoCZoHWLENV1qb7mXZgJaC1VSK9V34x6Nyb9/oQcCJw81aH2KF//x3gy8DhJex/I/BE4KIS2rUmDwXOBdLnge1+pe/dLwHpM9rXKp9H8nxOu3Pl/E8AngY8Gvitbb6YbwKP3+HPmU3AMDAedO2rlfvkxaCeGQUUUEABBRRQQAEFFFBAAQUUUEABBRRQQAEFFFBAAQUUUEABBRRQQAEFFFBAAQUUUEABBRRQQAEFFFBAAQUUUEABBRRQQAEFGlLABww15Jfdi1ZAAQUUUEABBRRQQAEFFFBAAQUUUEABBRRQQAEFFFBAAQUUUEABBRRQQAEFFFBAAQUUUEABBRRQQAEFFFBAAQUUUEABBRRQQAEFFCgg0A9MF5jfPJr+mHrvDv8h8q0up7PyB9+3Whf1798D/hC4PipYQqcZWAbagtobQA8wH9TLkxkAJgGfR5FHL27mMiD9zF0Xl7xdqRuYAVoC95gD+oD1wKYpBepRYAnoCDzYIDAV2Csj9WWgq4xwleZLgDO2cb88W40CY3kGq8xMAEOBvSyp9LWdBVqzDFVZm+5n2oGVgNa+EvcCPg88rIR9rgYeCqyW0I5MHgV8BrhTZLTS+kblPf2nJbRrTaav7QXAPWsdCF63G7gW+EnlP+m//6Dyf9vbvU76OtwbuG/lZyB9j6b//eDgc9WaS/eTjwV+VetASeuagGFgPKiffi7TffJiUM+MAgoooIACCiiggAIKKKCAAgoooIACCiiggAIKKKCAAgoooIACCiiggAIKKKCAAgoooIACCiiggAIKKKCAAgoooIACCiiggAINKeADhhryy+5FK6CAAgoooIACCiiggAIKKKCAAgoooIACCiiggAIKKKCAAgoooIACCiiggAIKKKCAAgoooIACCiiggAIKKKCAAgoooIACCiiggAIKFBDoB6YLzG8eXQB6gbXAZnTqQOBy4B7R4Sq9VwHv3aa98m7TDCwDbXkDm+Y2gB5gPqiXJzMATAI+jyKPXtzMZUAncF1c8nalbmAGaAncYw7oA9YDm6YUqEeBJaAj8GCDwFRgr4zUXwJ/VUZ4L83vAk8Drt6m/fJuMwqM5R3ey9wEMBTYy5LqAmaB1ixDVdam+5l2YCWgVS2R7sHeBaT7xejXjcDLgbOiwyX00v3aqcBJJbRT8t3AG4FbSurXkn1Y5d446n67lj1/E9b8BDgB+GIdXEwTMAyMB51ltXKfvBjUM6OAAgoooIACCiiggAIKKKCAAgoooIACCiiggAIKKKCAAgoooIACCiiggAIKKKCAAgoooIACCiiggAIKKKCAAgoooIACCiigQEMK+IChhvyye9EKKKCAAgoooIACCiiggAIKKKCAAgoooIACCiiggAIKKKCAAgoooIACCiiggAIKKKCAAgoooIACCiiggAIKKKCAAgoooIACCiiggAIFBPqB6QLzm0cXgF5gLbAZnUrPJzgVOCk6vJfercAhwDXbsFeRLZqBZaCtSGSP2Q2gB5gP6uXJDACTgM+jyKMXN3MZ0AlcF5e8XakbmAFaAveYA/qA9cCmKQXqUWAJ6Ag82CAwFdgrI/XHlfeH9jLim5rvB16+DfsU3WIUGCsa2WN+AhgK7GVJdQGzQGuWoSpr0/1M+j5ZCWhVS6TzfhFI92LRrw8CLwZ2R4dL6h0MfLNy7xy9RXo/Tz/7F0WHM/YeDHwZuFvGuUZdfkPld8mn6wSgCRgGxoPOs1q5T14M6plRQAEFFFBAAQUUUEABBRRQQAEFFFBAAQUUUEABBRRQQAEFFFBAAQUUUEABBRRQQAEFFFBAAQUUUEABBRRQQAEFFFBAAQUUUKAhBXzAUEN+2b1oBRRQQAEFFFBAAQUUUEABBRRQQAEFFFBAAQUUUEABBRRQQAEFFFBAAQUUUEABBRRQQAEFFFBAAQUUUEABBRRQQAEFFFBAAQUUUECBAgL9wHSB+c2jC0AvsBbYLCP1aOBfgf3KiO/R/A7w8JL3iMg3A8tAW0QM2AB6gPmgXp7MADAJ+DyKPHpxM5cBncB1ccnblbqBGaAlcI85oA9YD2yaUqAeBZaAjsCDDQJTgb0yUgcAHwfSPVDZr6OAC8reJKA/CowFdG5LTABDgb0sqS5gFmjNMlRlbbqfaQdWAlp7SzwAOBd4YAn99P77DOB7JbTLTKbfIZ8o6R79UuAY4AdlXkAN7UcBnwYOq2FtIy+5AXgm8Lk6QmgChoHxoDOtVu6TF4N6ZhRQQAEFFFBAAQUUUEABBRRQQAEFFFBAAQUUUEABBRRQQAEFFFBAAQUUUEABBRRQQAEFFFBAAQUUUEABBRRQQAEFFFBAAQUUaEgBHzDUkF92L1oBBRRQQAEFFFBAAQUUUEABBRRQQAEFFFBAAQUUUEABBRRQQAEFFFBAAQUUUEABBRRQQAEFFFBAAQUUUEABBRRQQAEFFFBAAQUUUKCAQD8wXWB+8+gC0AusBTbLSO0HXFHyH5rfDbwVGCvjAoKbzcAy0BbU3QB6gPmgXp7MADAJ+DyKPHpxM5cBncB1ccnblbqBGaAlcI85oA9YD2yaUqAeBZaAjsCDDQJTgb2yUicD7y8rXul+p3JPdG3J+0TkR4PvVyaAoYiD5Wh0AbNAa47ZzSPpfqYdWAlobU6ke9F03/z4Etopme7xzy2pXWY23ZO+B3hZSZuke9MnAbeW1K81+9DK78r71zrQYOsuB95Qh+8nTcAwMB709Vit3CcvBvXMKKCAAgoooIACCiiggAIKKKCAAgoooIACCiiggAIKKKCAAgoooIACCiiggAIKKKCAAgoooIACCiiggAIKKKCAAgoooIACCijQkAI+YKghv+xetAIKKKCAAgoooIACCiiggAIKKKCAAgoooIACCiiggAIKKKCAAgoooIACCiiggAIKKKCAAgoooIACCiiggAIKKKCAAgoooIACCiigQAGBfmC6wPzm0QWgF1gLbJaV+hAwVFYcuBboAn5Q4h5R6WZgGWgLCm4APcB8UC9PZgCYBHweRR69uJnLgE7gurjk7UrdwAzQErjHHNAHrAc2TSlQjwJLQEfgwQaBqcBeWakHA98F9itrA+BtwF+V2I9MjwJjgcGJku+x9nXUdO81C7QGXE+6n2kHVgJamxMnA+8voZuSHwOeU1J7O7IPAL4K3L2kzU4C/rmkdpbs3YCzgPR5zPvV/y/3FeClwCVZMLdpbRMwDIwH7bdauU9eDOqZUUABBRRQQAEFFFBAAQUUUEABBRRQQAEFFFBAAQUUUEABBRRQQAEFFFBAAQUUUEABBRRQQAEFFFBAAQUUUEABBRRQQAEFFFCgIQX8f9huyC+7F62AAgoooIACCiiggAIKKKCAAgoooIACCiiggAIKKKCAAgoooIACCiiggAIKKKCAAgoooIACCiiggAIKKKCAAgoooIACCiiggAIKKFBAIP2B9ekC85tHF4BeYC2wWVbqeOAM4ICSNkgW3SW1o7PNwDLQFhTeAHqA+aBenswAMAn4PIo8enEzlwGdwHVxyduV0s/ZDNASuMcc0AesBzZNKVCPAktAR+DBBoGpwF5ZqbtU7n+OKGsD4A+Bi0rsR6ZHgbHA4AQwFNjLkuoCZoHWLENV1qb7mXZgJaC1Z+Jw4OvAQcHdlLuy8r57bQnt7Uw+G/hYSRuuAo8BLi+pnyW7P/AXwCnB9zFZzlBPa88D0j18vd5/NQHDwHgQWvpeTPfJi0E9MwoooIACCiiggAIKKKCAAgoooIACCiiggAIKKKCAAgoooIACCiiggAIKKKCAAgoooIACCiiggAIKKKCAAgoooIACCiiggAIKNKSADxhqyC+7F/1f7N1/yK93Xcfx5zXPjkdJF5os/AEutB+QEv6o0WTihOG0iW6KZQ2TUOqP0X+pDMk/VmjBChRM/EU5+8VYOA1hm4s2/CMKyiDYpKaLltZcbaB5dtxxccG9sM3p7s/9+d47187jC2PnwPV6fd7X4/u9ru/n/uNcNwECBAgQIECAAAECBAgQIECAAAECBAgQIECAAAECBAgQIECAAAECBAgQIECAAAECBAgQIECAAAECBAgQIECAAAECBAgcQODi6roD5B8avaW6sDo+sXNXVU+vbqx+akcLvLN63466Z9eeWd1VnTWp+GR1QXXzpL6RmkuqayrPoxjRm5e5rTq3umde5cOazq9uqI5OXOOm6qLqxMROVQRORYHbq3MmDnZpde3Evl1WvbX62I4WWL9Tn1Pdt6P+2bVXVFdOLL26umxi336qztvb3x3bT+gRjl33M2dXd0/oerBi3X/+WfXKiZ0PVq3fWb+2w8/1Dkb+npWfql67o0Wvr9604/3JfkZ/bvWJ6mX7CT2Ojv3P6gPVe6tvncLndaS6vLpq0oz37u2Tb53Up4YAAQIECBAgQIAAAQIECBAgQIAAAQIECBAgQIAAAQIECBAgQIAAAQIECBAgQIAAAQIECBAgQIAAAQIECBAgQIDAaSngAUOn5dvupAkQIECAAAECBAgQIECAAAECBAgQIECAAAECBAgQIECAAAECBAgQIECAAAECBAgQIECAAAECBAgQIECAAAECBAgQIEDgAAIXV9cdIP/Q6C3VhdXxiZ27rPrt6l07WODO6tXVP+6gexeVZ1Z3VWdNKj9ZXVDdPKlvpOaS6prK8yhG9OZlbqvOre6ZV/mwpvOrG6qjE9e4qbqoOjGxUxWBU1Hg9uqciYNdWl07sW+XVc+o/rU6toNFPlBdvoPeXVVeUV05sfzq6rKJffupOq+6cdL7uu5nzq7u3s8A3+fY91bvmNj3nVUfq35lR92PRe2PV5+qfnRHi6+f+XfvqHuk9mnV71XrHvYHRgo2mrm++p3qcxuY/8jevf2qSbPeu7dPvnVSnxoCBAgQIECAAAECBAgQIECAAAECBAgQIECAAAECBAgQIECAAAECBAgQIECAAAECBAgQIECAAAECBAgQIECAAAECp6WABwydlm+7kyZAgAABAgQIECBAgAABAgQIECBAgAABAgQIECBAgAABAgQIECBAgAABAgQIECBAgAABAgQIECBAgAABAgQIECBAgACBAwhcXF13gPxDo7dUF1bHJ3busuqnqxurp0xe5MPV2yd37rLuzOqu6qxJi5ysLqhuntQ3UnNJdU3leRQjevMyt1XnVvfMq3xY0/nVDdXRiWvcVF1UnZjYqYrAqShwe3XOxMEura6d2Lfrqs9Wr5q8yDeql1S3Tu7dZd0V1ZUTF7i6umxi336qztvb2x3bT+gRjl33M2dXd0/oWivWz9p6fTxpUt931qzft6+s7txB92NZue6nP1idsYMh1mv1dXuflx3UD1e+rHpX9erhhm0Ev129p3r/jveJMzWOVJdXV00qvXdvn7yl74tJp66GAAECBAgQIECAAAECBAgQIECAAAECBAgQIECAAAECBAgQIECAAAECBAgQIECAAAECBAgQIECAAAECBAgQIECAwDwBDxiaZ6mJAAECBAgQIECAAAECBAgQIECAAAECBAgQIECAAAECBAgQIECAAAECBAgQIECAAAECBAgQIECAAAECBAgQIECAAAECBE4PgYur6yae6i3VhdXxiZ27rHpq9cnq5yYv8gvVn07u3GXdmdVd1VmTFjlZXVDdPKlvpOaS6prK8yhG9OZlbqvOre6ZV/mwpvOrG6qjE9e4qbqoOjGxUxWBU1Hg9uqciYNdWl07sW/XVW+qPlGt34OzXl+qfmRW2SH1XFFdOXGtq6vLJvbtp+q86sbq2H5Cj3Dsup85u7p7Qtfa87fVcyZ0PbTigeoNG7v2Hi3D+j5+tHrzow3s87gvVy+tvrbP3GEcvr6n765eeBiLHeIa91cfr36ruuMQ152x1JHq8uqqGWXVvXv75Fsn9akhQIAAAQIECBAgQIAAAQIECBAgQIAAAQIECBAgQIAAAQIECBAgQIAAAQIECBAgQIAAAQIECBAgQIAAAQIECBAgcFoKeMDQNUVRMwAAIABJREFUafm2O2kCBAgQIECAAAECBAgQIECAAAECBAgQIECAAAECBAgQIECAAAECBAgQIECAAAECBAgQIECAAAECBAgQIECAAAECBAgQOIDAxdV1B8g/NHpLdWF1fGLnrqt+tfrgxEW+UT2/+srEzl1XnVndVZ01aaGT1QXVzZP6Rmouqa6pPI9iRG9e5rbq3OqeeZUPazq/uqE6OnGNm6qLqhMTO1UROBUFbq/OmTjYpdW1E/t2XfXk6ovVsyYu9L7qnRP7DqPqiurKiQtdXV02sW8/VedVN1bH9hN6hGPX/czZ1d0H7Fr3Ih+t3nrAnkeK/3H1lur+HfU/1rXPrP6p+sEdDfKR6m076j5o7fo5XvfU6z3lxdV6z9rq68vVX1W/W91aPbDBEzlSXV5dNWn2e/f2yauHFwECBAgQIECAAAECBAgQIECAAAECBAgQIECAAAECBAgQIECAAAECBAgQIECAAAECBAgQIECAAAECBAgQIECAAAECgwIeMDQIJ0aAAAECBAgQIECAAAECBAgQIECAAAECBAgQIECAAAECBAgQIECAAAECBAgQIECAAAECBAgQIECAAAECBAgQIECAAAECp63Aa6rPTDz7z1UXVt+e2LnrqudWt1eznlvwJ9UvbcxgPff7qjMnYf9PdV71D5P6Rmp+sbp6JCgzVeAr1Ququ6e2/v+yn6mur546cY3PVuv98YGJnaoInIoCd1U/NGmw9bv/VdUNk/oOq+bPqzdOWmz1fH31+Ul9h1Xzm9V7Ji724ertE/v2U/WKat2PztrXPaX6+n4G+C7HrtfFX1ZnHLDnu8XvqF5U/dcOuk+lyjdXf1gd2cFQ671r/fll/dycqq+nVy+t3la9vFr/voXX8Wq9L/5F9aHqi9X9Wxj8e8z469XvTzqH/6heXN05qU8NAQIECBAgQIAAAQIECBAgQIAAAQIECBAgQIAAAQIECBAgQIAAAQIECBAgQIAAAQIECBAgQIAAAQIECBAgQIAAgdNSYNYDBk5LPCdNgAABAgQIECBAgAABAgQIECBAgAABAgQIECBAgAABAgQIECBAgAABAgQIECBAgAABAgQIECBAgAABAgQIECBAgAABAqelwAurL1QnDvjLx59Y3VN9tHrHBiU/Xf1s9eRq/aX3I69j1derN1bXjxQ8xpn1/Xtq9c0DzHGkekL119Ubqv8+QNdBo6+uPrP3ft530DL5IYH1erq1ekn1jaGGRxd6ZvWR6qJqfa9PPrrYdz1qvZetn9s/qN59gB5RAlsR+GL1vAn3/jOrv6l+vrpjKye/N+crqg9W5+zdPx4YmH/97lvvH39UvW1vXzVQ85hFfrn6+N7nYOT8Hxx83Qv9e3Vl9aHH6GxeVH2+OlodP8AM67msr3VvcxCTteOT1Zv3Pl/fOsBe88HTWZ+1tV5zt1e/UX3qAOe5pejHqtftXWsz5j5j73Oy/n+9dt8yo/QQOn6iuqR6bfWC6kmHsOZ+l1h/Jlqvw/dXN+7tz/bbcaoe/5q9fefZB/juXK/f9WfOG/bey/W+4EWAAAECBAgQIECAAAECBAgQIECAAAECBAgQIECAAAECBAgQIECAAAECBAgQIECAAAECBAgQIECAAAECBAgQIECAwKDA+o/wvQgQIECAAAECBAgQIECAAAECBAgQIECAAAECBAgQIECAAAECBAgQIECAAAECBAgQIECAAAECBAgQIECAAAECBAgQIECAAIH9CzyxesL+Y/+XWH9h933VAwfoeKyj3/lL70dmWX9R+dZ/Wfn6GVg/C6Ov9f2//xRzWH+h/Pqf1+ELrPeEk4e47Po+H6kO8gySx8O97BDJLfU4EZhx73/w2tkyydG9vdDIPWQ9/3UPcJj3vNnW63kfm3APPT57sMG+9ftgfU9HXyf29jSj+Yfm1utsnWfk8/XQrnW/9Xi45kZsV78njQQfIbP1a/fp1cur11Wvqp4x0WY/Veue7++qm6tPV39fnSr3gv2cx36OPcjPz+s1vH5nrD83eREgQIAAAQIECBAgQIAAAQIECBAgQIAAAQIECBAgQIAAAQIECBAgQIAAAQIECBAgQIAAAQIECBAgQIAAAQIECBAgcECBGf+Q/4AjiBMgQIAAAQIECBAgQIAAAQIECBAgQIAAAQIECBAgQIAAAQIECBAgQIAAAQIECBAgQIAAAQIECBAgQIAAAQIECBAgQIAAAQIECBAgQIAAAQIECBAgQOBQBI5VT6ueU/1Y9ZPV2Xt/f3717IlTfKn6l+rB/3+huqP6anVP9cDEtVQRIECAAAECBAgQIECAAAECBAgQIECAAAECBAgQIECAAAECBAgQIECAAAECBAgQIECAAAECBAgQIECAAAECBAgQIEDg+wos3/cIBxAgQIAAAQIECBAgQIAAAQIECBAgQIAAAQIECBAgQIAAAQIECBAgQIAAAQIECBAgQIAAAQIECBAgQIAAAQIECBAgQIAAAQIECBAgQIAAAQIECBAgQODxK3BG9azq2dUP7/35KdXR6nnV06pj3+P0v1l9rfrn6mR1b3Vn9dXq3/b+/PjVc2Y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J7fthdAAAgAElEQVQ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Q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QIAAAQIECBAgQIAAAQIECBAgQIAAAQIECBAgQIAAAQIECBAgQIAAAQIECBAgQIAAAQIECBAgQIAAAQIECBAgQGBIYBlKCREgQIAAAQIECBAgQIAAAQIECBAgQIAAAQIECBAgQIAAAQIECBAgQIAAAQIECBAgQIAAAQIECBAgQIAAAQIECBAgQIAAAQIECBAgQIAAAQIECBAgQIAAAQIECBAgQIAAAQIECBAgQIAAAQIECBAgQIAAAQIECBAgQIAAAQIECBAgQIAAAQIECBAgQIAAAQIECBAgQIAAAQIECGxGYNnMpAYlQIAAAQIECBAgQIAAAQIECBAgQIAAAQIECBAgQIAAAQIECBAgQIAAAQIECBAgQIAAAQIECBAgQIAAAQIECBAgQIAAAQIECBAgQIAAAQIECBAgQIAAAQIECBAgQIAAAQIECBAgQIAAAQIECBAgQIAAAQIECBAgQIAAAQIECBAgQIAAAQIECBAgQIAAAQIECBAgQIAAAQIECBAYEliGUkIECBAgQIAAAQIECBAgQIAAAQIECBAgQIAAAQIECBAgQIAAAQIECBAgQIAAAQIECBAgQIAAAQIECBAgQIAAAQIECBAgQIAAAQIECBAgQIAAAQIECBAgQIAAAQIECBAgQIAAAQIECBAgQIAAAQIECBAgQIAAAQIECBAgQIAAAQIECBAgQIAAAQIECBAgQIAAAQIECBAgQIAAAQKbEVg2M6lBCRAgQIAAAQIECBAgQIAAAQIECBAgQIAAAQIECBAgQIAAAQIECBAgQIAAAQIECBAgQIAAAUaMI2UAACAASURBVAIECBAgQIAAAQIECBAgQIAAAQIECBAgQIAAAQIECBAgQIAAAQIECBAgQIAAAQIECBAgQIAAAQIECBAgQIAAAQIECBAgQIAAAQIECBAgQIAAAQIECBAgQIAAAQIECBAgQIAAAQIEhgSWoZQQAQIECBAgQIAAAQIECBAgQIAAAQIECBAgQIAAAQIECBAgQIAAAQIECBAgQIAAAQIECBAgQIAAAQIECBAgQIAAAQIECBAgQIAAAQIECBAgQIAAAQIECBAgQIAAAQIECBAgQIAAAQIECBAgQIAAAQIECBAgQIAAAQIECBAgQIAAAQIECBAgQIAAAQIECBAgQIAAAQIECBAgQIDAZgSWzUxqUAIECBAgQIAAAQIECBAgQIAAAQIECBAgQIAAAQIECBAgQIAAAQIECBAgQIAAAQIECBAgQIAAAQIECBAgQIAAAQIECBAgQIAAAQIECBAgQIAAAQIECBAgQIAAAQIECBAgQIAAAQIECBAgQIAAAQIECBAgQIAAAQIECBAgQIAAAQIECBAgQIAAAQIECBAgQIAAAQIECBAgQIAAgSGBZSglRIAAAQIECBAgQIAAAQIECBAgQIAAAQIECBAgQIAAAQIECBAgQIAAAQIECBAgQIAAAQIECBAgQIAAAQIECBAgQIAAAQIECBAgQIAAAQIECBAgQIAAAQIECBAgQIAAAQIECBAgQIAAAQIECBAgQIAAAQIECBAgQIAAAQIECBAgQIAAAQIECBAgQIAAAQIECBAgQIAAAQIECBAgsBmBZTOTGpQAAQIECBAgQIAAAQIECBAgQIAAAQIECBAgQIAAAQIECBAgQIAAAQIECBAgQIAAAQIECBAgQIAAAQIECBAgQIAAAQIECBAgQIAAAQIECBAgQIAAAQIECBAg8L/s3W+M7vl51/f3bVaxjLVuzcjglanWFY5GRokHK6WEWtA4Lh4hS7WSxiQwYyRUY7euGmmwZKxFu252aye1FJs21GXcREjsDPGUbSkhUXVok/4hoRF/lARKA4W2+EFFInSSpitrwHXi6k7vhfV6z57f957ffe77PvMaaR/t57q+1/U63/k9OA++hw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gQIECAAAECBAgQIECAAAECBAgQIECAAAECBAgQIECAAAECBAgQIECAAAECBAgQIECAAAECBAgQIECAAAECBAgQIECAAAECBAgQIECAAAECBAgQIECAAAECBAgQIECAAAECBAgQIECAAAECBAgQIECAAAECBAgQIECAAAECBAgQIECAAAECBAjsjcBibyY1KAECBAgQIECAAAECBAgQIECAAAECBAgQIECAAAECBAgQIECAAAECBAgQIECAAAECBAgQIECAAAECBAgQIECAAAECBAgQIECAAAECBAgQIECAAAECBAgQIECAAAECBAgQIECAAAECBAgQIECAAAECBAgQIECAAAECBAgQIECAAAECBAgQIECAAAECBAgQIECAAAECBAgQIECAwFoCi7WqFBEgQIAAAQIECBAgQIAAAQIECBAgQIAAAQIECBAgQIAAAQIECBAgQIAAAQIECBAgQIAAAQIECBAgQIAAAQIECBAgQIAAAQIECBAgQIAAAQIECBAgQIAAAQIECBAgQIAAAQIECBAgQIAAAQIECBAgQIAAAQIECBAgQIAAAQIECBAgQIAAAQIECBAgQIAAAQIECBAgQIAAAQIECOyNwGJvJjUoAQIECBAgQIAAAQIECBAgQIAAAQIECBAgQIAAAQIECBAgQIAAAQIECBAgQIAAAQIECBAgQIAAAQIECBAgQIAAAQIECBAgQIAAAQIECBAgQIAAAQIECBAgQIAAAQIECBAgQIAAAQIECBAgQIAAAQIECBAgQIAAAQIECBAgQIAAAQIECBAgQIAAAQIECBAgQIAAAQIECBAgQIDAWgKLtaoUESBAgAABAgQIECBAgAABAgQIECBAgAABAgQIECBAgAABAgQIECBAgAABAgQIECBAgAABAgQIECBAgAABAgQIECBAgAABAgQIECBAgAABAgQIECBAgAABAgQIECBAgAABAgQIECBAgAABAgQIECBAgAABAgQIECBAgAABAgQIECBAgAABAgQIECBAgAABAgQIECBAgAABAgQI7I3AYm8mNSgBAgQIECBAgAABAgQIECBAgAABAgQIECBAgAABAgQIECBAgAABAgQIECBAgAABAgQIECBAgAABAgQIECBAgAABAgQIECBAgAABAgQIECBAgAABAgQIECBAgAABAgQIECBAgAABAgQIECBAgAABAgQIECBAgAABAgQIECBAgAABAgQIECBAgAABAgQIECBAgAABAgQIECBAgMBaAou1qhQRIECAAAECBAgQIECAAAECBAjMKXBQXVbHczZ9yHudrswe8jWtR4AAAQIECBAgQIAAAQIECBAgQIAAAQIECBAgQIAAAQIECBAgQIAAAQIECBAgQIAAAQIECBAgQIAAAQIECBAgQIAAAQIECBAgQIAAAQIECBAgQIAAAQIECBAgQIAAAQIECBAgQIAAAQIECBAgQIAAAQIECBAgQIAAAQIECBAgQIAAAQIE5hFYzNNGFwIECBAgQIAAAQIECBAgQIAAgRsIHFSX1fENety20tOV2W3b274ECBAgQIAAAQIECBAgQIAAAQIECBAgQIAAAQIECBAgQIAAAQIECBAgQIAAAQIECBAgQIAAAQIECBAgQIAAAQIECBAgQIAAAQIECBAgQIAAAQIECBAgQIAAAQIECBAgQIAAAQIECBAgQIAAAQIECBAgQIAAAQIECBAgQIAAAQIECBAgQGAtgcVaVYoIECBAgAABAgQIECBAgAABAgTmFDioLqvjOZs+5L1OV2YP+ZrWI0CAAAECBAgQIECAAAECBAgQIECAAAECBAgQIECAAAECBAgQIECAAAECBAgQIECAAAECBAgQIECAAAECBAgQIECAAAECBAgQIECAAAECBAgQIECAAAECBAgQIECAAAECBAgQIECAAAECBAgQIECAAAECBAgQIECAAAECBAgQIECAAAEC8wgs5mmjCwECBAgQIECAAAECBAgQIECAwA0EDqrL6vgGPW5b6enK7LbtbV8CBAgQIECAAAECBAgQIECAAAECBAgQIECAAAECBAgQIECAAAECBAgQIECAAAECBAgQIECAAAECBAgQIECAAAECBAgQIECAAAECBAgQIECAAAECBAgQIECAAAECBAgQIECAAAECBAgQIECAAAECBAgQIECAAAECBAgQIECAAAECBAgQILCWwGKtKkUECBAgQIAAAQIECBAgQIAAAQJzChxUl9XxnE0f8l6nK7OHfE3rESBAgAABAgQIECBAgAABAgQIECBAgAABAgQIECBAgAABAgQIECBAgAABAgQIECBAgAABAgQIECBAgAABAgQIECBAgAABAgQIECBAgAABAgQIECBAgAABAgQIECBAgAABAgQIECBAgAABAgQIECBAgAABAgQIECBAgAABAgQIECBAgACBeQQW87TRhQABAgQIECBAgAABAgQIECBA4AYCB9VldXyDHret9HRldtv2ti8BAgQIECBAgAABAgQIECBAgAABAgQIECBAgAABAgQIECBAgAABAgQIECBAgAABAgQIECBAgAABAgQIECBAgAABAgQIECBAgAABAgQIECBAgAABAgQIECBAgAABAgQIECBAgAABAgQIECBAgAABAgQIECBAgAABAgQIECBAgAABAgQIEFhLYLFWlSICBAgQIECAAAECBAgQIECAAIE5BQ6qy+p4zqYPea/TldlDvqb1CBAgQIAAAQIECBAgQIAAAQIECBAgQIAAAQIECBAgQIAAAQIECBAgQIAAAQIECBAgQIAAAQIECBAgQIAAAQIECBAgQIAAAQIECBAgQIAAAQIECBAgQIAAAQIECBAgQIAAAQIECBAgQIAAAQIECBAgQIAAAQIECBAgQIAAAQIECBAgQIDAPAKLedroQoAAAQIECBAgQIAAAQIECBAgcAOBg+qyOr5Bj9tWeroyu21725cAAQIECBAgQIAAAQIECBAgQIAAAQIECBAgQIAAAQIECBAgQIAAAQIECBAgQIAAAQIECBAgQIAAAQIECBAgQIAAAQIECBAgQIAAAQIECBAgQIAAAQIECBAgQIAAAQIECBAgQIAAAQIECBAgQIAAAQIECBAgQIAAAQIECBAgQIAAAQIECKwlsFirShEBAgQIECBAgAABAgQIECBAgMCcAgfVZXU8Z9OHvNfpyuwhX9N6BAgQIECAAAECBAgQIECAAAECBAgQIECAAAECBAgQIECAAAECBAgQIECAAAECBAgQIECAAAECBAgQIECAAAECBAgQIECAAAECBAgQIECAAAECBAgQIECAAAECBAgQIECAAAECBAgQIECAAAECBAgQIECAAAECBAgQIECAAAECBAgQIEBgHoHFPG10IUCAAAECBAgQIECAAAECBAgQuIHAQXVZHd+gx20rPV2Z3ba97UuAAAECBAgQIECAAAECBAgQIECAAAECBAgQIECAAAECBAgQIECAAAECBAgQIECAAAECBAgQIECAAAECBAgQIECAAAECBAgQIECAAAECBAgQIECAAAECBAgQIECAAAECBAgQIECAAAECBAgQIECAAAECBAgQIECAAAECBAgQIECAAAECBNYSWKxVpYgAAQIECBAgQIAAAQIECBAgQGBOgYPqsjqes+lD3ut0ZfaQr2k9AgQIECBAgAABAgQIECBAgAABAgQIECBAgAABAgQIECBAgAABAgQIECBAgAABAgQIECBAgAABAgQIECBAgAABAgQIECBAgAABAgQIECBAgAABAgQIECBAgAABAgQIECBAgAABAgQIECBAgAABAgQIECBAgAABAgQIECBAgAABAgQIECAwj8Binja6ECBAgAABAgQIECBAgAABAgQI3EDgoLqsjgd6/JnqyeqfDNTsavTbq88N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8QJECBAgAABAgQIECBAgAABAgQIECBAgAABAgQIECBAgAABAgQIECBAgAABAgQIECBAgAABAgQIECBAgAABAgQIECBAgAABAgQIECBAgAABAgQIECBAgAABAgQIECBAgAABAgQIECBAgAABAgQIECBAgAABAgQIECBAgAABAgQIECBAgMDtFFjczrVtTYAAAQIECBAgQIAAAQIECBDYKYGD6rI6HpjqvDqrrgdqdjV6Ul0MDne6MhssEydAgAABAgQIECBAgAABAgQIECBAgAABAgQIECBAgAABAgQIECBAgAABAgQIECBAgAABAgQIECBAgAABAgQIECBAgAABAgQIECBAgAABAgQIECBAgAABAgQIECBAgAABAgQIECBAgAABAgQIECBAgAABAgQIECBAgAABAgQIECBAgAABArdTYHE717Y1AQIECBAgQIAAAQIECBAgQGCnBA6qy+p4YKrz6qy6HqjZ1ehJdTE43OnKbLBMnAABAgQIECBAgAABAgQIECBAgAABAgQIECBAgAABAgQIECBAgAABAgQIECBAgAABAgQIECBAgAABAgQIECBAgAABAgQIECBAgAABAgQIECBAgAABAgQIECBAgAABAgQIECBAgAABAgQIECBAgAABAgQIECBAgAABAgQIECBAgAABAgQI3E6Bxe1c29YECBAgQIAAAQIECBAgQIAAgZ0SOKguq+OBqc6rs+p6oGZXoyfVxeBwpyuzwTJxAgQIECBAgAABAgQIECBAgAABAgQIECBAgAABAgQIECBAgAABAgQIECBAgAABAgQIECBAgAABAgQIECBAgAABAgQIECBAgAABAgQIECBAgAABAgQIECBAgAABAgQIECBAgAABAgQIECBAgAABAgQIECBAgAABAgQIECBAgAABAgQIECBwOwUWt3NtWxMgQIAAAQIECBAgQIAAAQIEdkrgoLqsjgemOq/OquuBml2NnlQXg8OdrswGyx5I/OuqN1Vvqb6heqw6ql5VfX31+D2m+JnqH1f/b/Wz1f9Z/d3qH1R3qy8/kOkdQoAAAQIECBAgQIAAAQIECBAgQIAAAQIECBAgQIAAAQIECBAgQIAAAQIECBAgQIAAAQIECBAgQIAAAQIECBAgQIAAAQIECBAgQIAAAQIECBAgQIAAAQIECBAgQIAAAQIECBAgQIAAAQIECBAgQIAAAQIECBAgQIAAAQIECBAgQIAAAQIPpcDiodzKUgQIECBAgAABAgQIECBAgACB/RI4qC6r44Gxz6uz6nqgZlejJ9XF4HCnK7PBso3EX1v9zurd1Turb97AKb9U/Xj1X1c/Uf1i9ZUNnPNk9fQG+u5Sy6eqZ+4x0Ohd3IV7eFhdVUcTkef6dmzr3Ilrvmxs+Tv6XPXoQJO5vAaOFCVAgAABAgQIECBAgAABAgQIECBAgAABAgQIECBAgAABAgQIECBAgAABAgQIECBAgAABAgQIECBAgAABAgQIECBAgAABAgQIECBAgAABAgQIECBAgAABAgQIECBAgAABAgQIECBAgAABAgQIECBAgAABAgQIECBAgAABAgQIECCwGYHFZtrqSoAAAQIECBAgQIAAAQIECBAgMCBwUF1WxwM159VZdT1Qs6vRk+picLjTldlg2Wzx11TfUn2welf16GydpzX60eqz1f8w8x14snp62gh7m3qqeuYe04/exW3fw+Uah9VVdTTxT2Sub8e2zp245tfE3lj9YPWewQZzeQ0eK06AAAECBAgQIECAAAECBAgQIECAAAECBAgQIECAAAECBAgQIECAAAECBAgQIECAAAECBAgQIECAAAECBAgQpp8QdQAAIABJREFUIECAAAECBAgQIECAAAECBAgQIECAAAECBAgQIECAAAECBAgQIECAAAECBAgQIECAAAECBAgQIECAAAECBAgQIEBgfoHF/C11JECAAAECBAgQIECAAAECBAgQGBQ4qC6r44G68+qsuh6o2dXoSXUxONzpymyw7Mbxx6o/Un2wevzG3W7e4O9V/1H1X1RfvHm7nqyenqHPLrd4qnrmHgOO3sVt3cMXj39YXVVHE9Hn+nZs69yJa35V7DdUf6z61BrFc3mtcbQSAgQIECBAgAABAgQIECBAgAABAgQIECBAgAABAgQIECBAgAABAgQIECBAgAABAgQIECBAgAABAgQIECBAgAABAgQIECBAgAABAgQIECBAgAABAgQIECBAgAABAgQIECBAgAABAgQIECBAgAABAgQIECBAgAABAgQIECBAgAABAvMKLOZtpxsBAgQIECBAgAABAgQIECBAgMAaAgfVZXU8UHtenVXXAzW7Gj2pLgaHO12ZDZatHX9D9aGV+W9au8vmCv969UT1E9Wv3eCYJ6unb1C/D6VPVc/cY9DRu/ig7+HLjX1YXVVHE/Hn+nZs69yJa35V7G3V56u3rlE8l9caRyshQIAAAQIECBAgQIAAAQIECBAgQIAAAQIECBAgQIAAAQIECBAgQIAAAQIECBAgQIAAAQIECBAgQIAAAQIECBAgQIAAAQIECBAgQIAAAQIECBAgQIAAAQIECBAgQIAAAQIECBAgQIAAAQIECBAgQIAAAQIECBAgQIAAAQIECBAgMK/AYt52uhEgQIAAAQIECBAgQIAAAQIECKwhcFBdVscDtefVWXU9ULOr0ZPqYnC405XZYNlw/FXV76++vzocrn6wBc9Xn1rNuu69eLJ6+sGO/cBPe6p65h6njt7FB3UPXwlpeS+vqqOJknN9O7Z17sQ1/1nstdVnqj86WrjKz+W15vHKCBAgQIAAAQIECBAgQIAAAQIECBAgQIAAAQIECBAgQIAAAQIECBAgQIAAAQIECBAgQIAAAQIECBAgQIAAAQIECBAgQIAAAQIECBAgQIAAAQIECBAgQIAAAQIECBAgQIAAAQIECBAgQIAAAQIECBAgQIAAAQIECBAgQIAAAQIECMwnsJivlU4ECBAgQIAAAQIECBAgQIAAAQJrChxUl9XxQP15dVZdD9TsavSkuhgc7nRlNlg2FH+0eqL62FDV9sP/WfXHq+fXGOXJ6uk16vap5KnqmXsMPHoXH8Q9vJ/tYXVVHd0vuPr/c307tnXuxDX/Wey7qs9Vy9/ndX7m8lrnbDUECBAgQIAAAQIECBAgQIAAAQIECBAgQIAAAQIECBAgQIAAAQIECBAgQIAAAQIECBAgQIAAAQIECBAgQIAAAQIECBAgQIAAAQIECBAgQIAAAQIECBAgQIAAAQIECBAgQIAAAQIECBAgQIAAAQIECBAgQIAAAQIECBAgQIAAAQIEZhVYzNpNMwIECBAgQIAAAQIECBAgQIAAgXUEDqrL6nig+Lw6q64HanY1elJdDA53ujIbLJscf0P1/dX7J1fsVvCz1UerLw6O9WT19GDNvsWfqp65x9Cjd3HT93CK7WF1VR1NCVdzfTu2de7ENX899qbq2eqdI0Uvyc7ldYMRlBIgQIAAAQIECBAgQIAAAQIECBAgQIAAAQIECBAgQIAAAQIECBAgQIAAAQIECBAgQIAAAQIECBAgQIAAAQIECBAgQIAAAQIECBAgQIAAAQIECBAgQIAAAQIECBAgQIAAAQIECBAgQIAAAQIECBAgQIAAAQIECBAgQIAAAQIECBCYR2AxTxtdCBAgQIAAAQIECBAgQIAAAQIEbiBwUF1WxwM9zquz6nqgZlejJ9XF4HCnK7PBsknx31L9QPW+SendDb1/ZfSVgRGfrJ4eyO9j9KnqmXsMPnoXN3kPp9oeVlfV0cSCub4d2zp34po9Un3sFf6sp/aZy2vqeXIECBAgQIAAAQIECBAgQIAAAQIECBAgQIAAAQIECBAgQIAAAQIECBAgQIAAAQIECBAgQIAAAQIECBAgQIAAAQIECBAgQIAAAQIECBAgQIAAAQIECBAgQIAAAQIECBAgQIAAAQIECBAgQIAAAQIECBAgQIAAAQIECBAgQIAAAQIENiaw2FhnjQkQIECAAAECBAgQIECAAAECBKYKHFSX1fHUguq8OquuB2p2NXpSXQwOd7oyGyy7b/y11aeqD983ufuBn6u+s/p7A6M+WT09kN/H6FPVM/cYfPQubuoejrgeVlfV0cSiub4d2zp34pq9Y/WNeHxqwT1yc3ndcAzlBAgQIECAAAECBAgQIECAAAECBAgQIECAAAECBAgQIECAAAECBAgQIECAAAECBAgQIECAAAECBAgQIECAAAECBAgQIECAAAECBAgQIECAAAECBAgQIECAAAECBAgQIECAAAECBAgQIECAAAECBAgQIECAAAECBAgQIECAAAECBG4usLh5Cx0IECBAgAABAgQIECBAgAABAgRuKHBQXVbHA33Oq7PqeqBmV6Mn1cXgcKcrs8GyV4wv/67sA9Xnbtj0l6ofr/5K9bPV/1Z9qfqV6tde0vuR6tHqX6zeUn1z9a7qX7/hDC+Uf7L6ePXlif2erJ6emN3X2FPVM/cYfvQubuIejroeVlfV0cTCub4d2zp3ypqvq36g+sNTwvfJzOU1wyhaECBAgAABAgQIECBAgAABAgQIECBAgAABAgQIECBAgAABAgQIECBAgAABAgQIECBAgAABAgQIECBAgAABAgQIECBAgAABAgQIECBAgAABAgQIECBAgAABAgQIECBAgAABAgQIECBAgAABAgQIECBAgAABAgQIECBAgAABAgQIELiZwPIf8fVDgAABAgQIECBAgAABAgQIECCwXYGD6rI6HhjjvDqrrgdqdjV6Ul0MDne6Mhsse8X426rPV29ds+kPV5+t/lr1pTV7vFD2+ur3V/9O9Xtu0Ovnq/dVf+cGPeYoHb3jd6rlvbg7x+EDPUbv4ibu4cC4vx49rK6qo4mFc307tnXu/dZc/p338s/x2fsFJ/7/ubwmHidGgAABAgQIECBAgAABAgQIECBAgAABAgQIECBAgAABAgQIECBAgAABAgQIECBAgAABAgQIECBAgAABAgQIECBAgAABAgQIECBAgAABAgQIECBAgAABAgQIECBAgAABAgQIECBAgAABAgQIECBAgAABAgQIECBAgAABAgQIECBAYHMCy3/80w8BAgQIECBAgAABAgQIECBAgMB2BQ6qy+p4YIzz6qy6HqjZ1ehJdTE43OnKbLDsnvHXVJ+pPrRGwx+tPl79TPWVNepfqeSR6p3VJ6rfuWbvP7babc3yWcpG7/idankv7s5y+vQmo3dx7ns4fdJ/njysrqqjicVzfTu2de791nzz6nvyjvsFJ/7/ubwmHidGgAABAgQIECBAgAABAgQIECBAgAABAgQIECBAgAABAgQIECBAgAABAgQIECBAgAABAgQIECBAgAABAgQIECBAgAABAgQIECBAgAABAgQIECBAgAABAgQIECBAgAABAgQIECBAgAABAgQIECBAgAABAgQIECBAgAABAgQIECBAYHMCi8211pkAAQIECBAgQIAAAQIECBAgQGCiwEF1WR1PzC9j59VZdT1Qs6vRk+picLjTldlg2T3jv7f6fPXYYMPvqz5ZPT9YNxr/TdUz1YdHC6vnqg9Uv7JG7Vwlo3f8TrW8F3fnGmBin9G7OPc9nDjmV8UOq6vqaGLxXN+ObZ37Sms+Un1P9cREiymxubymnCVDgAABAgQIECBAgAABAgQIECBAgAABAgQIECBAgAABAgQIECBAgAABAgQIECBAgAABAgQIECBAgAABAgQIECBAgAABAgQIECBAgAABAgQIECBAgAABAgQIECBAgAABAgQIECBAgAABAgQIECBAgAABAgQIECBAgAABAgQIECBAYKMCi41215wAAQIECBAgQIAAAQIECBAgQGCKwEF1WR1PCa8y59VZdT1Qs6vRk+picLjTldlg2cvGX119qvruwWafrT5afXGwbt34a1bn/QeDDf5+9R3V3xqsmzM+esfvVMt7cXfOISb0Gr2Lc97DCeO9bOSwuqqOJjaY69uxrXNfac1vXX1LHptoMSU2l9eUs2QIECBAgAABAgQIECBAgAABAgQIECBAgAABAgQIECBAgAABAgQIECBAgAABAgQIECBAgAABAgQIECBAgAABAgQIECBAgAABAgQIECBAgAABAgQIECBAgAABAgQIECBAgAABAgQIECBAgAABAgQIECBAgAABAgQIECBAgAABAgQIbFRgsdHumhMgQIAAAQIECBAgQIAAAQIECEwROKguq+Mp4VXmvDqrrgdqdjV6Ul0MDne6Mhsse9n426rnqq8faPYXqw9VvzhQM0f0DdXyz/7bBpu9t/qRwZo546N3/E61vBd35xxiQq/RuzjnPZww3stGDqur6mhig7m+Hds6915rvn71u/G+iQ5TY3N5TT1PjgABAgQIECBAgAABAgQIECBAgAABAgQIECBAgAABAgQIECBAgAABAgQIECBAgAABAgQIECBAgAABAgQIECBAgAABAgQIECBAgAABAgQIECBAgAABAgQIECBAgAABAgQIECBAgAABAgQIECBAgAABAgQIECBAgAABAgQIECBAgMDGBBYb66wxAQIECBAgQIAAAQIECBAgQIDAVIGD6rI6nlpQnVdn1fVAza5GT6qLweFOV2aDZV8TX/792NLx+wcafaFazvxTAzVzRt9dPVc9OtD0iep7B/JzR0fv+J2V8d25B7lPv9G7ONc9vMmah9VVdTSxyVzfjm2d+3JrLn+PP1B9bqLBSGwur5EzZQkQIECAAAECBAgQIECAAAECBAgQIECAAAECBAgQIECAAAECBAgQIECAAAECBAgQIECAAAECBAgQIECAAAECBAgQIECAAAECBAgQIECAAAECBAgQIECAAAECBAgQIECAAAECBAgQIECAAAECBAgQIECAAAECBAgQIECAAAECBAhsRGD5D4H6IUCAAAECBAgQIECAAAECBAgQ2K7AQXVZHQ+McV6dVdcDNbsaPakuBoc7XZkNln1N/PXVD1XfNtDok9XHqy8P1MwZXWfmz1Qfq7405yADvUbv+J1qeS/uDpwxR3T0Ls51D28y+2F1VR1NbDLXt2Nb577cmm+tfnjAYCLVr8fm8ho5U5YAAQIECBAgQIAAAQIECBAgQIAAAQIECBAgQIAAAQIECBAgQIAAAQIECBAgQIAAAQIECBAgQIAAAQIECBAgQIAAAQIECBAgQIAAAQIECBAgQIAAAQIECBAgQIAAAQIECBAgQIAAAQIECBAgQIAAAQIECBAgQIAAAQIECBAgQIDARgQWG+mqKQECBAgQIECAAAECBAgQIECAwIjAQXVZHQ8UnVdn1fVAza5GT6qLweFOV2aDZV8T/6bqL1WPTWz089V3VX9rYn5TseWf/acHmm/7voze8TvV8l7cHdhxjujoXXyi+t45Dr5Bj8Pqqjqa2GOuu7Ctc1+65qurT1Qfmbj/n67eUX3jxPxcXhOPEyNAgAABAgQIECBAgAABAgQIECBAgAABAgQIECBAgAABAgQIECBAgAABAgQIECBAgAABAgQIECBAgAABAgQIECBAgAABAgQIECBAgAABAgQIECBAgAABAgQIECBAgAABAgQIECBAgAABAgQIECBAgAABAgQIECBAgAABAgQIECCwOYHF5lrrTIAAAQIECBAgQIAAAQIECBAgMFHgoLqsjifml7Hz6qy6HqjZ1ehJdTE43OnKbLDsa+Ifqv70QJP/pPpo9U8HajYR/b3V/zjQ+Nnq36ueH6iZMzp6x+9Uy3txd84hJvQavYtPVc9M6LvJyGF1VR1NPGSub8e2zn3pmu+unqsenbD/n68+vfqdf9BeE8YTIUCAAAECBAgQIECAAAECBAgQIECAAAECBAgQIECAAAECBAgQIECAAAECBAgQIECAAAECBAgQIECAAAECBAgQIECAAAECBAgQIECAAAECBAgQIECAAAECBAgQIECAAAECBAgQIECAAAECBAgQIECAAAECBAgQIECAAAECBAgQILBZgcVm2+tOgAABAgQIECBAgAABAgQIECAwQeCguqyOJ2RfiJxXZ9X1QM2uRk+qi8HhTldmg2VfFX9N9ZnqQwNN3lv9yEB+U9HD6qo6mnjAnWrpfHdifu7Y6B3f1ry/r/rLA8s/VT0zkN9EdPQuzPXt2Na5LzZ8Y/WD1XsmwP6j6ruqXxz83ZnLa8KIIgQIECBAgAABAgQIECBAgAABAgQIECBAgAABAgQIECBAgAABAgQIECBAgAABAgQIECBAgAABAgQIECBAgAABAgQIECBAgAABAgQIECBAgAABAgQIECBAgAABAgQIECBAgAABAgQIECBAgAABAgQIECBAgAABAgQIECBAgAABAgQ2K7DYbHvdCRAgQIAAAQIECBAgQIAAAQIEJggcVJfV8YTsC5Hz6qy6HqjZ1ehJdTE43OnKbLDsq+Kvrr61env1jdWbq29+hYZ/tfpD1RducuhMtW+o/lz1b0zsd6daOt+dmJ87NnrHtzXvO6qfHFj+e6snq18dqJk7elhdVUcTG8/17djWuS+sufy77e+u/uTEvT9Zfbz6bVvymjimGAECBAgQIECAAAECBAgQIECAAAECBAgQIECAAAECBAgQIECAAAECBAgQIECAAAECBAgQIECAAAECBAgQIECAAAECBAgQIECAAAECBAgQIECAAAECBAgQIECAAAECBAgQIECAAAECBAgQIECAAAECBAgQIECAAAECBAgQIECAAIHNCSz/UVA/BAgQIECAAAECBAgQIECAAAEC2xU4qC6r44Exzquz6nqgZlejJ9XF4HCnK7PBsvvGX1X9C9Ubq99afUP1luqt1d+s/kT1pft22Xxg9M7cqZbOdzc/2suesC/zvqP6yQGjXfg9PKyuqqOJc88187bOfWHNt1WfX/1u3m/1n6qW34x/WG177vvN6v8TIECAAAECBAgQIECAAAECBAgQIECAAAECBAgQIECAAAECBAgQIECAAAECBAgQIECAAAECBAgQIECAAAECBAgQIECAAAECBAgQIECAAAECBAgQIECAAAECBAgQIECAAAECBAgQIECAAAECBAgQIECAAAECBAgQIECAAAECBAgQ2JjAYmOdNSZAgAABAgQIECBAgAABAgQIEJgqcFBdVsdTC6rz6qy6HqjZ1ehJdTE43OnKbLDsoYmP3pk71dL57pYE9mXeb6r+UvXYRKfnqg9UvzIxv4nYYXVVHU1sPte3Y1vnLtd8bfWZ6o9O2Pn56oPV51fZbc49YVwRAgQIECBAgAABAgQIECBAgAABAgQIECBAgAABAgQIECBAgAABAgQIECBAgAABAgQIECBAgAABAgQIECBAgAABAgQIECBAgAABAgQIECBAgAABAgQIECBAgAABAgQIECBAgAABAgQIECBAgAABAgQIECBAgAABAgQIECBAgAABApsTWGyutc4ECBAgQIAAAQIECBAgQIAAAQITBQ6qy+p4Yn4ZO6/OquuBml2NnlQXg8OdrswGyx6a+OiduVMtne9uSWBf5j2srqqjiU7/XfWHqn88Mb+J2OjMc307tnXu0vC91bPVoxNA//PVt/KLq+w2554wrggBAgQIECBAgAABAgQIECBAgAABAgQIECBAgAABAgQIECBAgAABAgQIECBAgAABAgQIECBAgAABAgQIECBAgAABAgQIECBAgAABAgQIECBAgAABAgQIECBAgAABAgQIECBAgAABAgQIECBAgAABAgQIECBAgAABAgQIECBAgACBzQksNtdaZwIECBAgQIAAAQIECBAgQIAAgYkCB9VldTwxv4ydV2fV9UDNrkZPqovB4U5XZoNlD0189M7cqZbOd7cksC/zjs75t6s/UP3dLbkujz2srqqjiTPM9e3Y1rlvqp6t3jlh3y9U31H9jRdltzX3hHFFCBAgQIAAAQIECBAgQIAAAQIECBAgQIAAAQIECBAgQIAAAQIECBAgQIAAAQIECBAgQIAAAQIECBAgQIAAAQIECBAgQIAAAQIECBAgQIAAAQIECBAgQIAAAQIECBAgQIAAAQIECBAgQIAAAQIECBAgQIAAAQIECBAgQIAAAQIECGxWYLHZ9roTIECAAAECBAgQIECAAAECBAhMEDioLqvjCdkXIufVWXU9ULOr0ZPqYnC405XZYNlDEx+9M3eqpfPdLQnsy7y/sfqPqw8MOL27+m8H8nNHD6ur6mhi47m+Hds495HqY9UzE3f9aPXp6ldflN/G3BPHFSNAgAABAgQIECBAgAABAgQIECBAgAABAgQIECBAgAABAgQIECBAgAABAgQIECBAgAABAgQIECBAgAABAgQIECBAgAABAgQIECCw8wKjb8ns/EIPYMDb/l7SAyB2BAECBAgQIECAAAECBAgQIECAAAECBAgQIECAAAECBAgQIECAAAECBAgQIECAAAECBAiMCCxGwrIECBAgQIAAAQIECBAgQIAAAQIbEVjnAYfz6qy63shED7bpSXUxeORtfMDhVdW/VH1L9f7qXQNmd6ql892Bmjmjo3d8W/Mu/77046v/pu7/ZPWJ6itTC2bOHVZX1dHEvnN9O7Zx7r9SPVc9PmHXH6s+UP3CS7LbmHvCuCIECBAgQIAAAQIECBAgQIAAAQIECBAgQIAAAQIECBAgQIAAAQIECBAgQIAAAQIECBAgQIAAAQIECBAgQIAAAQIECBAgQIAAAQIE9kJg9C2ZvVhqw0PexveSNkyqPQECBAgQIECAAAECBAgQIECAAAECBAgQIECAAAECBAgQIECAAAECBAgQIECAAAECBAjcRGD5D7j6IUCAAAECBAgQIECAAAECBAgQ2K7AOg84nFdn1fV2R5/l9JPqYrDTbXjA4euqN1W/u3p39S3V44NOL8TvVEvnu2vW37Rs9I5vc97vrD4/sPBfqP7t6pcHauaMHlZX1dHEpnN9Ox70ua+rfqD6wxP2fL76juovv0z2Qc89YVwRAgQIECBAgAABAgQIECBAgAABAgQIECBAgAABAgQIECBAgAABAgQIECBAgAABAgQIECBAgAABAgQIECBAgAABAgQIECBAgAABAnsjMPqWzN4stsFBb8N7SRvk05oAAQIECBAgQIAAAQIECBAgQIAAAQIECBAgQIAAAQIECBAgQIAAAQIECBAgQIAAAQIE5hZYzN1QPwIECBAgQIAAAQIECBAgQIAAgWGBdR5wOK/Oquvh03av4KS6GBzrYXrAYfl3dK+r/uXqt1e/o/o91TcPmrxS/E61dL47Y8+RVqN3fJvzvq16rvr6gQX/req/GsjPGT2srqqjiU3n+nY8yHOXvyPL+/vsxB3/VPXRe3wfH+TcE8cVI0CAAAECBAgQIECAAAECBAgQIECAAAECBAgQIECAAAECBAgQIECAAAECBAgQIECAAAECBAgQIECAAAECBAgQIECAAAECBAgQILA3AqNvyezNYhsc9GF6L2mDTFoTIECAAAECBAgQIECAAAECBAgQIECAAAECBAgQIECAAAECBAgQIECAAAECBAgQIECAwIMSWP5DoX4IECBAgAABAgQIECBAgAABAgS2K7DOAw7n1Vl1vd3RZzn9pLoY7LRvDzg8Uj1avbH6rdU3VG+pvrH6Hav/N0gwFL9TLZ3vDlXNFx6949uc9/XVD1XfNrD+f1+9v/q/Bmrmih5WV9XRxIZzfTse5LlvXn0j3jFhx5+r/mD18/fIPsi5J4wrQoAAAQIECBAgQIAAAQIECBAgQIAAAQIECBAgQIAAAQIECBAgQIAAAQIECBAgQIAAAQIECBAgQIAAAQIECBAgQIAAAQIECBAgQGCvBEbfktmr5TY07L69l7QhBm0JECBAgAABAgQIECBAgAABAgQIECBAgAABAgQIECBAgAABAgQIECBAgAABAgQIECBAYFcEFrsyiDkIECBAgAABAgQIECBAgAABArdYYJ0HHM6rs+r6IXA7qS4G99jFBxy+rvrN1Vuq3169uXp79fXV44P7zR2/Uy2d787deGK/0Tu+zXmXf2f6J6pnJu72Quyz1UerLw7W3TR+WF1VRxMbzfXteFDnPlJ9T/XExP0+WP1g9ZV75B/U3BPHFSNAgAABAgQIECBAgAABAgQIECBAgAABAgQIECBAgAABAgQIECBAgAABAgQIECBAgAABAgQIECBAgAABAgQIECBAgAABAgQIECCwVwKjb8ns1XIbGnYX30va0KraEiBAgAABAgQIECBAgAABAgQIECBAgAABAgQIECBAgAABAgQIECBAgAABAgQIECBAgMA+CCz/8VY/BAgQIECAAAECBAgQIECAAAEC2xVY5wGH8+qsut7u6LOcflJdDHba9gMOj1S/rfqm6vdVR9XbB3d4kPE71dL57oM89EVnjd7xbc/7juq/qR4d9Hqi+nT1TwfrbhI/rK5Wd3BKn7m+HQ/q3G9dfR8em7Dcn68+VP3yK2Qf1NwTxhUhQIAAAQIECBAgQIAAAQIECBAgQIAAAQIECBAgQIAAAQIECBAgQIAAAQIECBAgQIAAAQIECBAgQIAAAQIECBAgQIAAAQIECBAgsHcCo2/J7N2CGxh42+8lbWAlLQkQIECAAAECBAgQIECAAAECBAgQIECAAAECBAgQIECAAAECBAgQIECAAAECBAgQIEBgnwUW+zy82QkQIECAAAECBAgQIECAAAECD4nAOg84nFdn1fVDYHBSXQzusY0HHB6pflf1ndW/WT0+OPM243eqpfPdLQ0xese3Pe/rqx+qvm0Nr++rPlk9v0btaMlyzvdUn6oem1g817fjsLqqjjbfLzOAAAAgAElEQVR47nK/5bzvm3DGP6qW34WfuE/2Qcw9YVwRAgQIECBAgAABAgQIECBAgAABAgQIECBAgAABAgQIECBAgAABAgQIECBAgAABAgQIECBAgAABAgQIECBAgAABAgQIECBAgAABAnspMPqWzF4uOfPQ23gvaeYVtCNAgAABAgQIECBAgAABAgQIECBAgAABAgQIECBAgAABAgQIECBAgAABAgQIECBAgACBh0lg8TAtYxcCBAgQIECAAAECBAgQIECAwJ4KrPOAw3l1Vl3v6c4vHvukuhjc40E+4PC6ajnjv1t94+CcuxK/s9rh7pYGGr3j2553ybTOvXyB90erj1c/U31lRvNXVW+svqV6X/Wu6tHB/nN9Ow6rq+po4vmj5y7/7voD1ecm9v/kyvzL98lveu6J44oRIECAAAECBAgQIECAAAECBAgQIECAAAECBAgQIECAAAECBAgQIECAAAECBAgQIECAAAECBAgQIECAAAECBAgQIECAAAECBAgQ2EuB0bdk9nLJmYd+kO8lzTy6dgQIECBAgAABAgQIECBAgAABAgQIECBAgAABAgQIECBAgAABAgQIECBAgAABAgQIECDwMAos/9FQPwQIECBAgAABAgQIECBAgAABAtsVWOcBh/PqrLre7uiznH5SXQx2ehAPOLy2+gPVH68OB+fbtfidaul8d0uDjd7xbc+7ZHp9tfw9e9+aZs+v6v/T6gvVV9bo86pqaff26j3V8Qx3ca5vx/J34qo6mrjX6LlvrX54Yv+fqpbfhH84YZZNzz1hBBECBAgQIECAAAECBAgQIECAAAECBAgQIECAAAECBAgQIECAAAECBAgQIECAAAECBAgQIECAAAECBAgQIECAAAECBAgQIECAAAECeysw+pbM3i464+AP4r2kGcfVigABAgQIECBAgAABAgQIECBAgAABAgQIECBAgAABAgQIECBAgAABAgQIECBAgAABAgQedoHFw76g/QgQIECAAAECBAgQIECAAAECeyCwzgMO59VZdb0H+91vxJPq4n6hl/z/TT7gsPw7s7dX31u9e3CuTcefr/5C9V9W3129a+KBd6ql892J+bljo3d82/O+sP+3ru7mYzcE+fHqR6ufrv5B9X9XX35Rz6+rHq1eV72lelv1r1a/q3r8hme/tHyub8dhdVUdTZxv5NxXV5+oPjKh9/J34oPV5ydkl5FNzj1xBDECBAgQIECAAAECBAgQIECAAAECBAgQIECAAAECBAgQIECAAAECBAgQIECAAAECBAgQIECAAAECBAgQIECAAAECBAgQIECAAAECeysw+pbM3i464+CbfC9pxjG1IkCAAAECBAgQIECAAAECBAgQIECAAAECBAgQIECAAAECBAgQIECAAAECBAgQIECAAIHbIrD8x3v9ECBAgAABAgQIECBAgAABAgQIbFdgnQcczquz6nq7o89y+kl1MdhpUw84vLr6YPWJ6tHBmTYV/6Xqx6qr6q9Wv1yN3pk71dL57qaGvE/ffZv3hXUeqT5Sfd+W3DZx7FzfjsPVnTyaOOTIue+unpv4O/hnq3+/+n8mzrHJuSeOIEaAAAECBAgQIECAAAECBAgQIECAAAECBAgQIECAAAECBAgQIECAAAECBAgQIECAAAECBAgQIECAAAECBAgQIECAAAECBAgQIEBgbwVG35JZLvpnqierf7K3W//zwb+9+tzgHpt6L2lwDHECBAgQIECAAAECBAgQIECAAAECBAgQIECAAAECBAgQIECAAAECBAgQIECAAAECBAgQIPD/CyxAECBAgAABAgQIECBAgAABAgQIbF1gnQcczquz6nrr0998gJPqYrDNJh5weG31xOq/wXFmjf9S9eOr//6n6n+vvvSSE0bvzJ1q6Xx31kmnN9u3eV+82fJefKr68PR1dzo517fjsLqqjiZuO/XcN1Y/WL1nQt8vVN9R/Y0J2Rcim5p7YARRAgQIECBAgAABAgQIECBAgAABAgQIECBAgAABAgQIECBAgAABAgQIECBAgAABAgQIECBAgAABAgQIECBAgAABAgQIECBAgAABAnsrMPqWzHLRqW+P7APKrryXtA9WZiRAgAABAgQIECBAgAABAgQIECBAgAABAgQIECBAgAABAgQIECBAgAABAgQIECBAgACBHRVY7OhcxiJAgAABAgQIECBAgAABAgQI3CYBDzjUxeAf+Gl1OVjzSvHXVp+qPjxjzymtnq/+WvWT1U9X/0v1C9WX71M8emfuVMuHMu5OGWoDmX2b96UEv6X6gep9G7B50C3nevzlsLqqjiYuMOXc5d9Xf3f1Jyf2/Gj16epXJ+aXsU3MPXC8KAECBAgQIECAAAECBAgQIECAAAECBAgQIECAAAECBAgQIECAAAECBAgQIECAAAECBAgQIECAAAECBAgQIECAAAECBAgQIECAAIG9Fhh9S2a57JS3R/YFZfmOz7bfS9oXK3MSIECAAAECBAgQIECAAAECBAgQIECAAAECBAgQIECAAAECBAgQIECAAAECBAgQIECAwI4KLP8BUT8ECBAgQIAAAQIECBAgQIAAAQLbFfCAw3YfcHik+kj1fRu8Bl+o/k71M9X/Wv396v+ofrn6tTXOHb0zd6rlQxl31zhrjpJ9m/fldn5D9f3V++cA2WKPuR5/OayuqqOJu0w5923V56u3Tuj5Y9UHql+YkH1xZBNzD44gToAAAQIECBAgQIAAAQIECBAgQIAAAQIECBAgQIAAAQIECBAgQIAAAQIECBAgQIAAAQIECBAgQIAAAQIECBAgQIAAAQIECBAgQGBvBUbfklkuOuXtkX0BWb7jczE47Gl1OVgjToAAAQIECBAgQIAAAQIECBAgQIAAAQIECBAgQIAAAQIECBAgQIAAAQIECBAgQIAAAQIENiaw2FhnjQkQIECAAAECBAgQIECAAAECBKYKeMBhuw84vLd6tnp06h/YfXI/Xf2V6n+ufrb6hep6pt4vtBm9M3eq5UMZd2eeY2q7fZv3Xnst78gT1cemLr6DubkefzmsrqqjiTve79zXVJ+pPjSh3/PV+6u/OCH70sjcc68xghICBAgQIECAAAECBAgQIECAAAECBAgQIECAAAECBAgQIECAAAECBAgQIECAAAECBAgQIECAAAECBAgQIECAAAECBAgQIECAAAECeysw+pbMctH7vT2yTxjLd3wuBgc+rS4Ha8QJECBAgAABAgQIECBAgAABAgQIECBAgAABAgQIECBAgAABAgQIECBAgAABAgQIECBAgMDGBBYb66wxAQIECBAgQIAAAQIECBAgQIDAVAEPOGzvAYc3rx6PeMfUP6yXyX1h1eNHqr9dXd+g19TS0Ttzp1o+lHF36gEz5/Zt3lda/1XVt1f/YXU4s9ODaDfX4y/L3a+qo4lD3+/c91bPVo9O6Penqo+u+bs299wTxhUhQIAAAQIECBAgQIAAAQIECBAgQIAAAQIECBAgQIAAAQIECBAgQIAAAQIECBAgQIAAAQIECBAgQIAAAQIECBAgQIAAAQIECBAg8NAIjL4ls1z8fm+P7BPO8h2fi8GBT6vLwRpxAgQIECBAgAABAgQIECBAgAABAgQIECBAgAABAgQIECBAgAABAgQIECBAgAABAgQIECCwMYHFxjprTIAAAQIECBAgQIAAAQIECBAgMFXAAw7becDhkep7qiem/kG9JPfXV/U/UV2v2WPdsserP1f9axMb3KmWD2XcnZifOzZ6x7c975T931B9pPpw9eiUgg1kvlD9zep3V49N7D/X4y+H1VV1NMO5b6qerd45odfPVX+w+vkJ2ZeLzDn3miMoI0CAAIH/j737D7b8vAv7/l5bA7iedWozJlYdRu5gz8YJeHGBQCpCMSZmGLdxSWVkrBXTTIydOoUiHBRH6Uq1FAxxxnKCiWO5ZkrR3cQbnBIS0uQSbNIGp/kBMUsCRsVp8EyoIZ5rChpngyOjzre5apWtdvf7nPs995x79nVmNNLM/Xye5/O8vs/5/qF5zuchQIAAAQIECBAgQIAAAQIECBAgQIAAAQIECBAgQIAAAQIECBAgQIAAAQIECBAgQIAAAQIECBAgQIAAAQIECBAgQIAAAQInVmC0l8y00KV6nmwD2tTHZ2+wkHPVhcEc4QQIECBAgAABAgQIECBAgAABAgQIECBAgAABAgQIECBAgAABAgQIECBAgAABAgQIECBAYG0Cp9Y2soEJECBAgAABAgQIECBAgAABAgTmCmjgsJkGDr+7+qHqxXMf1GHco9WfqR6sPjWYu1T4mepidXbmgPvV1CjjYGb80mGje3zT9c5d//T/V39n9Z3VbdXpuYkrxk177wPV36omo39RfcHgXliq+cvoHrzavE+v7q7eOtPk9dV7q8dnxl8ZtlTdK04vjQABAgQIECBAgAABAgQIECBAgAABAgQIECBAgAABAgQIECBAgAABAgQIECBAgAABAgQIECBAgAABAgQIECBAgAABAgQIECBAgMCJFhjtJTMtdqmeJ9sAN/Xx2Rss5Fx1YTBHOAECBAgQIECAAAECBAgQIECAAAECBAgQIECAAAECBAgQIECAAAECBAgQIECAAAECBAgQWJvAdCGrDwECBAgQIECAAAECBAgQIECAwGYFNHA4/gYOT6/uq84PPvpHq3uqd1ePDeYuGf6S6v3Vi2YO+tPVa6qPzoxfOmx0j+9XU2OPg6ULWeN4n1d9YzU1F/nyheb5cHWp+tvV9N//rPr0FWOfqS5WZ2fOuVTzl6Xm/dLDvXzLjPp/uHpD9YkZsVcLWaruI5QglQABAgQIECBAgAABAgQIECBAgAABAgQIECBAgAABAgQIECBAgAABAgQIECBAgAABAgQIECBAgAABAgQIECBAgAABAgQIECBAgMCJFRjtJTMtdKmeJ9uANvXF2RssZOpJc2EwRzgBAgQIECBAgAABAgQIECBAgAABAgQIECBAgAABAgQIECBAgAABAgQIECBAgAABAgQIEFibwKm1jWxgAgQIECBAgAABAgQIECBAgACBuQIaOBx/A4ebqx+svnbuQzqMO199T/XYYN7S4bdWPzkw6KXq9uqRgZwlQ0f3+H41NfY4WLKIYxpr+n+uz6m+pPri6qXV8w//+/QVNUzP42PVv6r+8eF6f7766OF/X55R85nqYnV2RuwUslTzlyXmfVb1zuqbZ9T+8Wpq3PLBGbHXClmi7iOWIJ0AAQIECBAgQIAAAQIECBAgQIAAAQIECBAgQIAAAQIECBAgQIAAAQIECBAgQIAAAQIECBAgQIAAAQIECBAgQIAAAQIECBAgQIDAiRUY7SUzLXSpnifbgDb1xdkbLGTqm3JhMEc4AQIECBAgQIAAAQIECBAgQIAAAQIECBAgQIAAAQIECBAgQIAAAQIECBAgQIAAAQIECBBYm8B0+aoPAQIECBAgQIAAAQIECBAgQIDAZgU0cDj+Bg63Vn+zOj3w6H+iurP65YGcdYWONr24VN1ePbKugq4z7uge36+mNR5sqN6TNO2Z6mJ1dmbRSzV/WWLekX381uq+6rGZ67xa2BJ1H7EE6QQIECBAgAABAgQIECBAgAABAgQIECBAgAABAgQIECBAgAABAgQIECBAgAABAgQIECBAgAABAgQIECBAgAABAgQIECBAgAABAgROrMBoL5lpoUv1PNkGtJGeKU/Ue666sA3Fq4EAAQIECBAgQIAAAQIECBAgQIAAAQIECBAgQIAAAQIECBAgQIAAAQIECBAgQIAAAQIECEwCpzAQIECAAAECBAgQIECAAAECBAhsXEADh9obfApHbeBwV/Xg4Jyvq75/MGcd4dP/07vv8J+541+qbq8emZuwcNzoHt+vpsYeBwvXsYvDnakuVmdnLm6p5i9HnfcF/dvv/a0z6v5QNX3nf2lG7PVCjlr39cb3dwIECBAgQIAAAQIECBAgQIAAAQIECBAgQIAAAQIECBAgQIAAAQIECBAgQIAAAQIECBAgQIAAAQIECBAgQIAAAQIECBAgQIAAAQK7LDDaS2ayWKrnyTa4Tn1xjrtf0jasWw0ECBAgQIAAAQIECBAgQIAAAQIECBAgQIAAAQIECBAgQIAAAQIECBAgQIAAAQIECBAgsEMC0+W4PgQIECBAgAABAgQIECBAgAABApsV0MDheBs4fE719uqNA4/9UnV79chAzrpCT1d/vrpzYIJN1z+6x/erqbHHwcAab9TQM9XF6uxMgKWavxxl3puqt1T3zKx52usXqsdnxl8r7Ch1LzC9IQgQIECAAAECBAgQIECAAAECBAgQIECAAAECBAgQIECAAAECBAgQIECAAAECBAgQIECAAAECBAgQIECAAAECBAgQIECAAAECBAicaIHRXjLTYpfqebINcFNfnL3BQs4d9k8ZTBNOgAABAgQIECBAgAABAgQIECBAgAABAgQIECBAgAABAgQIECBAgAABAgQIECBAgAABAgTWI3BqPcMalQABAgQIECBAgAABAgQIECBAYEBAA4fjbeDw7Orh6pUDz2iK/6PVowM56wo9U12szg5McKm6vXpkIGfJ0NE9vl9NjT0OlixiR8ca3Q9LNX85yrxfVb2vunnGM/nB6lur35gROyfkKHXPGV8MAQIECBAgQIAAAQIECBAgQIAAAQIECBAgQIAAAQIECBAgQIAAAQIECBAgQIAAAQIECBAgQIAAAQIECBAgQIAAAQIECBAgQIAAgV0WGO0lM1ks1fNkG1ynvjh7g4Wcqy4M5ggnQIAAAQIECBAgQIAAAQIECBAgQIAAAQIECBAgQIAAAQIECBAgQIAAAQIECBAgQIAAAQJrEzi1tpENTIAAAQIECBAgQIAAAQIECBAgMFdAA4fjbeCwivd3V+erz8x9qGuMW6XhxaXq9uqRNdZ1raFHzferaZ0HG6r3JE17prpYnZ1Z9FLNX1ad93MOG9C8eka9H6tuq35qRuzckFXrvjx3AnEECBAgQIAAAQIECBAgQIAAAQIECBAgQIAAAQIECBAgQIAAAQIECBAgQIAAAQIECBAgQIAAAQIECBAgQIAAAQIECBAgQIAAAQIEdlhgtJfMRLFUz5NtYF2l/8+56sI2FK8GAgQIECBAgAABAgQIECBAgAABAgQIECBAgAABAgQIECBAgAABAgQIECBAgAABAgQIECAwCZzCQIAAAQIECBAgQIAAAQIECBAgsHEBDRxqb/ApHKWBwyre91YPDNa4jvBnHzbvePXg4Jeq26tHBvOWCh8136+mxh4HSxWww+OcqS5WZ2eucanmL6vM+6bqtdV7ZtZ6d/Vg9ZmZ8XPCVqn7rurynMHFECBAgAABAgQIECBAgAABAgQIECBAgAABAgQIECBAgAABAgQIECBAgAABAgQIECBAgAABAgQIECBAgAABAgQIECBAgAABAgQIENhxgdFeMhPHUj1PtoF26otznP2S1r3mz6qeX72w+sLq5sNeNk+rXlTdcpUCPlx9ovo31c9U/7z6heqjh32DHlt34cYnQIAAAQIECBAgQIAAAQIECBAgQIAAAQIECBAgQIAAAQIECBAgQIAAAQIECBAgQIAAgdUFTq2eKpMAAQIECBAgQIAAAQIECBAgQGAhAQ0cjreBwyre91YPLPS8jzLMq6qHq9ODg1yqbq8eGcxbKnzUfL+aGnscLFXADo9zprp42CRkzjKXav6yyrzvrn5gZq0/Ud1Z/fKcRQ3ErFL3XdXlgTmEEiBAgAABAgQIECBAgAABAgQIECBAgAABAgQIECBAgAABAgQIECBAgAABAgQIECBAgAABAgQIECBAgAABAgQIECBAgAABAgQIENhVgdFeMpPDUj1PtsF06ouzN1jIuerCYM66wp9ZfVn1iupl1VesYaJPVh+o/mr1wepXq8fXMM/56v41jLtNQ16r99XoXtyGfbip/j+bmvcoe2n6jr5/sN/YLr1rj2InlwABAgQIECBAgAABAgQIECBAgAABAgQIECBAgAABAgQIECBAgAABAgQIECBAYIbAqRkxQggQIECAAAECBAgQIECAAAECBNYroIHD8TZwWMX7XdWbqn+93q1wzdGfV723euUKNVyqbq8eWSF3iZRR8/1qaqZwsMTkOz7GphopjM47NWm5XH3LjOfxaHVn9SMzYkdDRuvWwGFUWDwBAgQIECBAgAABAgQIECBAgAABAgQIECBAgAABAgQIECBAgAABAgQIECBAgAABAgQIECBAgAABAgQIECBAgAABAgQIECBAgMAuC4z2kpksdqmHx9QXZ+qlMvI5V10YSVg49hnVV1evr15enV54/OsN96PV1MPp7xz2oLle/Ny/n6/unxt8QuPurR64Su2je3HT+3Baxqb6/2xq3lW33ar9xnbpXbuqnTwCBAgQIECAAAECBAgQIECAAAECBAgQIECAAAECBAgQIECAAAECBAgQIECAAIGZAqdmxgkjQIAAAQIECBAgQIAAAQIECBBYn4AGDsfbwOHZ1cPVKwce6Y9Xr60+MZCzZOhN1Zuv0XjgenP9YnVb9bPXC1zT30f3+H41NVM4WFM9uzTsphopjM47Yv591d0LNyd5Yv7RujVwGHlyYgkQIECAAAECBAgQIECAAAECBAgQIECAAAECBAgQIECAAAECBAgQIECAAAECBAgQIECAAAECBAgQIECAAAECBAgQIECAAAECBHZdYLSXzOSxSz08pr44e4MP+Vx1YTBnifCbqz9Uvb66ZYkBjzjGI9Wfrv5y9akjjjWln6/uX2CcbR7i3mv0nRrdi5vah0/23VT/n03Nu8reenr1HdXbVkjepXftCsuXQoAAAQIECBAgQIAAAQIECBAgQIAAAQIECBAgQIAAAQIECBAgQIAAAQIECBAgMCJwaiRYLAECBAgQIECAAAECBAgQIECAwFoENHA43gYOn1O9vXrjwNN8tPr66kMDOUuFTv8P75uqd1enjzDoV26o/qnk0T2+X03NFA6OsN4bJXVTjRRG5537PC4d7vePzE0YjButWwOHQWDhBAgQIECAAAECBAgQIECAAAECBAgQIECAAAECBAgQIECAAAECBAgQIECAAAECBAgQIECAAAECBAgQIECAAAECBAgQIECAAAECOy0w2ktmwtilHh5TX5y9wSd8rrowmHOU8OdWb6juqp5zlIHWlPuPqnuqD1a/dYQ5zlf3HyH/JKTeWz1wlUJH9+Jx78OnKntT/X82Ne8qe+wl1fuqF6+QvEvv2hWWL4UAAQIECBAgQIAAAQIECBAgQIAAAQIECBAgQIAAAQIECBAgQIAAAQIECBAgQGBEYLos14cAAQIECBAgQIAAAQIECBAgQGCzAho4HH8Dh6kRw4ODj/17q7ur3xzMO0r49P/vvuGw1luOMlD1ldWHjjjGqumje3y/mpopHKw64Q2Ut6lGCqPzzn0k315N37XH5yYMxo3WrYHDILBwAgQIECBAgAABAgQIECBAgAABAgQIECBAgAABAgQIECBAgAABAgQIECBAgAABAgQIECBAgAABAgQIECBAgAABAgQIECBAgACBnRYY7SUzYexSD4+pL87e4BM+V10YzFkl/GnV11dvr6Y+K9v8ebR622Gtl1cs9Hx1/4q5JyXt3uqBqxQ7uhePax9ey3ZT/X82Ne/oPntm9Y7qW0YTD+N36V27IoE0AgQIECBAgAABAgQIECBAgAABAgQIECBAgAABAgQIECBAgAABAgQIECBAgACBuQLThbk+BAgQIECAAAECBAgQIECAAAECmxXQwOH4Gzj8/urHBh/71CDhthXyBqf5f8NvqqaGAg9Wz1l1kCflfWX1oQXGWWWI0T2+f7j2g1Umu8FyNtVIYXTeOY/lh6s3VJ+YE7xizGjdGjisCC2NAAECBAgQIECAAAECBAgQIECAAAECBAgQIECAAAECBAgQIECAAAECBAgQIECAAAECBAgQIECAAAECBAgQIECAAAECBAgQIEBgJwVGe8lMCLvUw2PqCbQ3+GTPVRcGc0bDT1f3VG8eTdxw/F+o/ng19Xca/Zyv7h9NOmHx91YPXKXm0b14HPvweryb6v+zqXmv53Hl319Tvaeavs+rfHbpXbvK+uUQIECAAAECBAgQIECAAAECBAgQIECAAAECBAgQIECAAAECBAgQIECAAAECBAgMCJwaiBVKgAABAgQIECBAgAABAgQIECCwHgENHI6/gcN/cNgA4qsHH+k/qP5Q9ZHBvNHw51R/ovpjo4nXiJ9+yH5xwfFGhhrd4/vV1EzhYGSSGzR2U40URue93uP5eDU1xPjg9QKP+PfRujVwOCK4dAIECBAgQIAAAQIECBAgQIAAAQIECBAgQIAAAQIECBAgQIAAAQIECBAgQIAAAQIECBAgQIAAAQIECBAgQIAAAQIECBAgQIAAgZ0SGO0lMy1+l3p4TH1x9gaf6NRX5cJgzkj4c6u3V3eOJG1R7Luqu6tPDdZ0vrp/MOekhd9bPXCVokf34rr34RzbTfX/2dS8c0yeiHl+9XD1spGkK2J36V17BAapBAgQIECAAAECBAgQIECAAAECBAgQIECAAAECBAgQIECAAAECBAgQIECAAAECcwROzQkSQ4AAAQIECBAgQIAAAQIECBAgsFYBDRyOv4HD06v7qqlhwejnQ9Ubqp8bTZwR/7Tqa6q3Vl82I34kZJPNBkb3+H41NVM4GFngDRq7qUYKo/Ne7/FMe376Tj52vcAj/n20bg0cjggunQABAgQIECBAgAABAgQIECBAgAABAgQIECBAgAABAgQIECBAgAABAgQIECBAgAABAgQIECBAgAABAgQIECBAgAABAgQIECBAYKcERnvJTIvfpR4eU1+cvcEnus7eP7+9emf16sGati38zupC9fhAYVP/qPsH4k9i6L3VA1cpfHQvrnMfzrXdVP+fTc071+Wm6s3XeNZzx2tmlTgAACAASURBVNmld+3cNYsjQIAAAQIECBAgQIAAAQIECBAgQIAAAQIECBAgQIAAAQIECBAgQIAAAQIECBBYUeDUinnSCBAgQIAAAQIECBAgQIAAAQIElhPQwGEzDRy+tHp/dcsKj/KRw0YHf6X6zRXyr0yZfmz+e6u7q/90gfGeaojvqN6xprGvN+zoHt+vpmYKB9cb2N/bVCOF0Xmv9aj+QTU1HPnFY3ieo3Vr4HAMD8UUBAgQIECAAAECBAgQIECAAAECBAgQIECAAAECBAgQIECAAAECBAgQIECAAAECBAgQIECAAAECBAgQIECAAAECBAgQIECAAAECJ0ZgtJfMtLBd6uEx9cXZG3xa56oLgzlzwp9Zva1645zgLY+5VN1eTb2d5n7OH/aBmht/EuPurR64SuGje3Fd+3DEdVP9fzY171ybWw/fEav0Q3vyHLv0rp1rJ44AAQIECBAgQIAAAQIECBAgQIAAAQIECBAgQIAAAQIECBAgQIAAAQIECBAgQGBFgVMr5kkjQIAAAQIECBAgQIAAAQIECBBYTkADh800cLipekt1zxEe5X7156q/U10eHOdp1edX/3n1h6svGsz/l9UzqtMz867VuGDmECuHje7xyXVqpnCw8ow3TuKmGimMznutJ3LnYbOFx4/hsY3WrYHDMTwUUxAgQIAAAQIECBAgQIAAAQIECBAgQIAAAQIECBAgQIAAAQIECBAgQIAAAQIECBAgQIAAAQIECBAgQIAAAQIECBAgQIAAAQIECJwYgdFeMtPCdqmHx9QXZ2/waZ077K8ymHbN8Km3+Ouq9xxx0E9WH6j+bvUz1f9efbr69eq3rhh76tk09Tv696sXVl9Rvbz6T45YwxPpb63uqx6bOd756v6ZsSc17Fp9o0b34jr24ajrpvr/bGreOT7Pqt5ZffOc4OvE7NK7dgEOQxAgQIAAAQIECBAgQIAAAQIECBAgQIAAAQIECBAgQIAAAQIECBAgQIAAAQIECFxLYDqU7kOAAAECBAgQIECAAAECBAgQILBZAQ0cNtfA4UXVw9WXH3ELPLlpw89X/2f1L68Y8/Or51YvqX7P4Zy3rDjvjx02WvgT1StnjrHJH6KP7vH9amqmcDBzbTdy2KYaKYzOe7Vn9IPVt1a/cUwPcbTuTX5vjonENAQIECBAgAABAgQIECBAgAABAgQIECBAgAABAgQIECBAgAABAgQIECBAgAABAgQIECBAgAABAgQIECBAgAABAgQIECBAgAABAgRmC4z2kpkG3qUeHlNfnL3ZWv828Fx1YTDneuFTH6P3VS++XuBV/v6XqndV/7D69IpjPJH27Orrqz9S/b4jjPWR6tXVzx1hjCVSR/f4pvolje7FdezDUe9N9f/Z1LzX85nuCJie49QHbYnPLr1rl/AwBgECBAgQIECAAAECBAgQIECAAAECBAgQIECAAAECBAgQIECAAAECBAgQIECAwDUEpsOsPgQIECBAgAABAgQIECBAgAABApsVGP1x+1TtLv2oePRH89P6l/zh/Guq91SnN7sNZs8+NYk4X/2r6u3VG2dm/nj12uoTM+OXDBvd45tq4LDkmo9rrE01Uhid96k8PlbdVv3UcWFVo3Xv0rv2GJlNRYAAAQIECBAgQIAAAQIECBAgQIAAAQIECBAgQIAAAQIECBAgQIAAAQIECBAgQIAAAQIECBAgQIAAAQIECBAgQIAAAQIECBAgsKMCo71kJoZd6uGx6X5Jk+czqndUb1hhj/1odV/14erxFfKvlXJT9bLqu6ovW3Hs7zhc24rpi6SN7vFN9Usa3YtL9u1aFXpT/X82Ne/1nF5Q7VW3Xi9w5t936V07c8nCCBAgQIAAAQIECBAgQIAAAQIECBAgQIAAAQIECBAgQIAAAQIECBAgQIAAAQIEVhU4tWqiPAIECBAgQIAAAQIECBAgQIAAgcUERn/cPk28Sz8qHv3R/LT+JX84PzVJeFP1PYs90fUM9MlqasZwoXrscIo/Ub115nQfr/6z6qdnxi8ZNrrHN9XAYck1H9dYm2qkMDrvU3mcP/zePbGfj8NstO5detceh685CBAgQIAAAQIECBAgQIAAAQIECBAgQIAAAQIECBAgQIAAAQIECBAgQIAAAQIECBAgQIAAAQIECBAgQIAAAQIECBAgQIAAAQIEdltgtJfMpLFLPTw23S9p8vyq6n3VzYNbbeqxNPUrenQwbzT8OdUD1RtHE6v3V6+rfn2F3KVSRvf4pvolje7FJft2rWq9qf4/m5r3Wk5T77O3VPesivkUebv0rl2QxVAECBAgQIAAAQIECBAgQIAAAQIECBAgQIAAAQIECBAgQIAAAQIECBAgQIAAAQJPJXAKCwECBAgQIECAAAECBAgQIECAwMYFRn/cPhW8Sz8qHv3R/LT+pX84/4zq7uq/2/hueOoCfrT6zuoXrvjzH6h+ZKDmP3K4dwZSFgkd3eObauCwyGKPeZBNNVIYnfdKlp+o7qx++QbxOuZlmo4AAQIECBAgQIAAAQIECBAgQIAAAQIECBAgQIAAAQIECBAgQIAAAQIECBAgQIAAAQIECBAgQIAAAQIECBAgQIAAAQIECBAgQIDAWgRGe8lMReiXVBcWehqfXb2t+rbB8d512GPpU4N5q4av2tPpF6vbqp9ddeIF8kb3+Kb6JY327lq6b9cq1KN9i5Z6d2xq3msZfU21V928CuRVcpbyWrAkQxEgQIAAAQIECBAgQIAAAQIECBAgQIAAAQIECBAgQIAAAQIECBAgQIAAAQIECGyrwKltLUxdBAgQIECAAAECBAgQIECAAIEbSGD0x+0TzS79qHj0R/PT+tfxw/mpkcN/U/231ekt2X+frP5Y9Rer33yKml5Svb960cx6f6D6r6vjajrxRFmje3xTDRxmMm5V2KYaKYzO+2S0R6s7qx/ZgORo3bv0rt0AtykJECBAgAABAgQIECBAgAABAgQIECBAgAABAgQIECBAgAABAgQIECBAgAABAgQIECBAgAABAgQIECBAgAABAgQIECBAgAABAgR2TGC0l8y0/F3q4bHpfkmjPYcm/6nPyxuqXz3mvfjcw2f/DYPzvqr6a4M5S4aP7vFN9Usa3Yvr6Ns16r6p/j+bmvdqPs8+/G68ehTwOvG79K5dmMZwBAgQIECAAAECBAgQIECAAAECBAgQIECAAAECBAgQIECAAAECBAgQIECAAAECVwqcQkKAAAECBAgQIECAAAECBAgQILBxgdEft08F79KPikd/ND+tf10/nH9a9QerP1VNP1Df1OfR6l3Vn6s+fo0iflv13uq2mYV+pJp+4P5zM+OXChvd45tq4LDUeo9znE01Uhid98km31fdXV0+TqjDuUbr3qV37Qa4TUmAAAECBAgQIECAAAECBAgQIECAAAECBAgQIECAAAECBAgQIECAAAECBAgQIECAAAECBAgQIECAAAECBAgQIECAAAECBAgQILBjAqO9ZKbl71IPj032S5r6id9VvX1gT32smmr+0EDOkqGvqN5fnR4Y9J7quwfilw4d3eOb6pc0uhfX1bdrxH9T/X82Ne9T2Uzf49dV7xmBmxm7S+/amUsWRoAAAQIECBAgQIAAAQIECBAgQIAAAQIECBAgQIAAAQIECBAgQIAAAQIECBAgsKrAdLDVhwABAgQIECBAgAABAgQIECBAYLMCoz9un6rdpR8Vj/5oflr/un84//nVW6rbBhslHHUnPVr9j9U7qn9ePX6dAVdpQPGmw/GvN/ZR1/Lk/NE9vqkGDkuu+bjG2lQjhdF5n/D4SPWa6mePC+iKeUbr3qV37YbITUuAAAECBAgQIECAAAECBAgQIECAAAECBAgQIECAAAECBAgQIECAAAECBAgQIECAAAECBAgQIECAAAECBAgQIECAAAECBAgQILBDAqO9ZKal71IPj032S3p29f3VNwzsp7dW91WPDeQsGbpKzVP/pTdXn16ykIGxRvf4pvolje7FdfftmkO8qf4/m5r3qUxeXP2l6uwcsMGYXXrXDi5dOAECBAgQIECAAAECBAgQIECAAAECBAgQIECAAAECBAgQIECAAAECBAgQIECAwKjAdCGuDwECBAgQIECAAAECBAgQIECAwGYFRn/cPlW7Sz8qHv3R/LT+4/jh/PT/zn5n9Z3VbdXpNW6Tf1K9p/rL1b8cnOf3VH+1unlm3ocO/X5pZvwSYaN7fFMNHJZY63GPsalGCqPzPuHy7dX3Vo8fN9ThfKN179K7dkPkpiVAgAABAgQIECBAgAABAgQIECBAgAABAgQIECBAgAABAgQIECBAgAABAgQIECBAgAABAgQIECBAgAABAgQIECBAgAABAgQIENghgdFeMtPSd6mHxyb7JX1J9dcHeg19pHpN9bMb3n93VQ8O1LDp/TK6xzfVL2l0L95TfffAc1hH6Kb6/2xq3isNP7v6rupNM3HfXd1afdHM+E1/d2aWKYwAAQIECBAgQIAAAQIECBAgQIAAAQIECBAgQIAAAQIECBAgQIAAAQIECBAgQGAbBKZLe30IECBAgAABAgQIECBAgAABAgQ2KzD64/ap2l36UfHoj+an9Z+rLhzjY/u86murV1cvr04vMPf/Uv3Phw0kHql+a8Uxn1l9X/VfDuR/e/W91eMDOUcJHd3jm2rgcJQ1bip3U40URuedfH64ekP1iU1hVaN179K7doPspiZAgAABAgQIECBAgAABAgQIECBAgAABAgQIECBAgAABAgQIECBAgAABAgQIECBAgAABAgQIECBAgAABAgQIECBAgAABAgQIENgRgdFeMtOyd6mHxyb7JU29W949sI+mHkN3V785kLOO0K+qpn5Lcz8PV3+0enRuwsJxo3t8U/2SRvfivdUDC1uNDrep/j+bmvdKn1dU75/Zw+yHqgcPv/NnZ0Lv0rt25pKFESBAgAABAgQIECBAgAABAgQIECBAgAABAgQIECBAgAABAgQIECBAgAABAgQIrCpwatVEeQQIECBAgAABAgQIECBAgAABAgRuUIHPqr6geunhv/+j6rdV0w/Cn3OFySerS9WvV/+4+qfVL1S/VF2+Qf0smwABAgQIECBAgAABAgQIECBAgAABAgQIECBAgAABAgQIECBAgAABAgQIECBAgAABAgQIECBAgAABAgQIECBAgAABAgQIECBAgAABAgROpsDnVheqrxso/6Hqrh3puXNHtTew9in03KHZYNq/E/6M6h3VGwYGeVX11wbi1xV6prp42KNpzhz71eR8MCd4DTGje3xT9f7+6scG1n9v9cBA/DpCR/fCUu+OTc37ZMPnVe+tXjkD9uPVa6pfHfzuLOU1o0QhBAgQIECAAAECBAgQIECAAAECBAgQIECAAAECBAgQIECAAAECBAgQIECAAAECJ13g1ElfgPoJECBAgAABAgQIECBAgAABAgQIECBAgAABAgQIECBAgAABAgQIECBAgAABAgQIECBAgAABAgQIECBAgAABAgQIECBAgAABAgQIECBAgAABAgQIECBAgAABAgQIECBAgAABAgTWLvC51YXq6wZmeqi6q7o8kLOtoXdUe4PFnTs0G0z7d8I/u/qa6qXVF1UvqL7iGgP+veq11ceOMulCuc+t/mL1tTPH268m54OZ8UuHje7xTdV7a/WTA4v/7up89ZmBnKVDz1QXq7MzB17q3bGpeZ9Y5nQXwLdVf3bmut9a3Vd9wYa8ZpYpjAABAgQIECBAgAABAgQIECBAgAABAgQIECBAgAABAgQIECBAgAABAgQIECBA4CQLTIdcfQgQIECAAAECBAgQIECAAAECBAgQIECAAAECBAgQIECAAAECBAgQIECAAAECBAgQIECAAAECBAgQIECAAAECBAgQIECAAAECBAgQIECAAAECBAgQIECAAAECBAgQIECAAAECBAhcS+BzqwvV1w0wPVTdVV0eyNnW0DuqvcHizh2aDaZdN/xp1W+rnlf9juoLqxdWL65+uvqT1aevO8r6A0b3zH41OR+sv7SnnOGk1Htr9ZMDRtvwPTxTXazOzqx7qZo3Ne8Ty3xJ9b7D7+b1lv6hanpn/FK16bqvV6u/EyBAgAABAgQIECBAgAABAgQIECBAgAABAgQIECBAgAABAgS2XWD0LNC2r+c46lvXebfjqN0cBAgQIECAwKDAqcF44QQIECBAgAABAgQIECBAgAABAgQIECBAgAABAgQIECBAgAABAgQIECBAgAABAgQIECBAgAABAgQIECBAgAABAgQIECBAgAABAgQIECBAgAABAgQIECBAgAABAgQIECBAgAABAjeewCoXgDxU3VVd3gGuO6q9wXXc6BeAjO6Z/WpyPhh0Xir8pNT7JdVfr26eufD3V6+rfn1m/DrCzlQXq7MzB1/q3bGpeadlPrN6R/UtM9b8aPX66n2HsZuse0a5QggQIECAAAECBAgQIECAAAECBAgQIECAAAECBAgQIECAAAECWy8wehZo6xd0DAXe6OfdjoHYFAQIECBAYHsETm1PKSohQIAAAQIECBAgQIAAAQIECBAgQIAAAQIECBAgQIAAAQIECBAgQIAAAQIECBAgQIAAAQIECBAgQIAAAQIECBAgQIAAAQIECBAgQIAAAQIECBAgQIAAAQIECBAgQIAAAQIECBDYUoFVLgB5qLqrurylaxop645qbyShutEvABndM/vV5Hww6LxU+Emp90x1sTo7c+E/Xr22+sTM+HWEjda81LtjU/NOhq+qHq5OzwD97w/flZ86jN1k3TPKFUKAAAECBAgQIECAAAECBAgQIECAAAECBAgQIECAAAECBAgQ2HqB0bNAW7+gYyjwRj/vdgzEpiBAgAABAtsjcGp7SlEJAQIECBAgQIAAAQIECBAgQIAAAQIECBAgQIAAAQIECBAgQIAAAQIECBAgQIAAAQIECBAgQIAAAQIECBAgQIAAAQIECBAgQIAAAQIECBAgQIAAAQIECBAgQIAAAQIECBAgQIDAlgqscgHIQ9Vd1eUtXdNIWXdUeyMJ1Y1+AcjontmvJueDQeelwk9KvaN1/pPqG6tfWApqhXHOVBerszNzl3p3bGre51cPVy+bsd6PVbdVP/Wk2E3VPaNcIQQIECBAgAABAgQIECBAgAABAgQIECBAgAABAgQIECBAgACBEyEwesbmRCxqzUXe6Ofd1sxreAIECBAgsF0Cp7arHNUQIECAAAECBAgQIECAAAECBAgQIECAAAECBAgQIECAAAECBAgQIECAAAECBAgQIECAAAECBAgQIECAAAECBAgQIECAAAECBAgQIECAAAECBAgQIECAAAECBAgQIECAAAECBAhsocAqF4A8VN1VXd7C9YyWdEe1N5h0o18AMrpn9qvJ+WDQeanwk1Lvv1f9uep1Awt/RfW3B+KXDj1TXazOzhx4qXfHJua9qXpz9cDMtd5dPVh95knxm6h7ZrnCCBAgQIAAAQIECBAgQIAAAQIECBAgQIAAAQIECBAgQIAAAQInQmD0LNCJWNSai7zRz7utmdfwBAgQIEBguwRObVc5qiFAgAABAgQIECBAgAABAgQIECBAgAABAgQIECBAgAABAgQIECBAgAABAgQIECBAgAABAgQIECBAgAABAgQIECBAgAABAgQIECBAgAABAgQIECBAgAABAgQIECBAgAABAgQIENhCgVUuAHmouqu6vIXrGS3pjmpvMOlGvADkadXnV19d3Vm9fMBsv5qcDwZylgwd3eObqnfqL3/f4T9z13+++q7q8bkJC8edqS5WZ2eOu9S7YxPzfmn1/uqWGWv9G9Xrql+5InYTdc8oVwgBAgQIECBAgAABAgQIECBAgAABAgQIECBAgAABAgQIECBA4MQIjJ4FOjELW2OhN+J5tzVyGpoAAQIECGy3wHQg2YcAAQIECBAgQIAAAQIECBAgQIAAAQIECBAgQIAAAQIECBAgQIAAAQIECBAgQIAAAQIECBAgQIAAAQIECBAgQIAAAQIECBAgQIAAAQIECBAgQIAAAQIECBAgQIAAAQIECBAgQIDAtQRWuQDkoequ6vIO0N5R7Q2u40a4AOSzqudXv7d6RfXV1S2DTk+E71eT88GK+UdNG93jm6z39up9Awv+4eoPV782kLNk6JnqYnV25qBLvTuOe95nVe+svnnGOh+tbqt+7Clij7vuGeUKIUCAAAECBAgQIECAAAECBAgQIECAAAECBAgQIECAAAECBAicKIHRs0AnanFrKvZGOO+2JjrDEiBAgACBkydw6uSVrGICBAgQIECAAAECBAgQIECAAAECBAgQIECAAAECBAgQIECAAAECBAgQIECAAAECBAgQIECAAAECBAgQIECAAAECBAgQIECAAAECBAgQIECAAAECBAgQIECAAAECBAgQIECAAIFjFljlApCHqruqy8dc6zqmu6PaGxx4ly4AmXqaP6v6D6vfVX1x9fuqrxg0uVb4fjU5Hyw45shQo3t8k/W+pHp/9aKBBf4X1f80EL9k6JnqYnV25qBLvTuOc97pOzLt34dnrvH7qruv8n48zrpnliuMAAECBAgQIECAAAECBAgQIECAAAECBAgQIECAAAECBAgQIHCiBEbPAp2oxa2p2F0677YmIsMSIECAAIHdEZgOvvoQIECAAAECBAgQIECAAAECBAgQIECAAAECBAgQIECAAAECBAgQIECAAAECBAgQIECAAAECBAgQIECAAAECBAgQIECAAAECBAgQIECAAAECBAgQIECAAAECBAgQIECAAAECBAgQuJbAKheAPFTdVV3eAdo7qr3BdZy0C0Buqk5Xz6t+R/WF1QurL6q++PBvgwRD4fvV5HwwlLVc8Oge32S9z66+v/qGgeX/RHVn9csDOUuFnqkuVmdnDrjUu+M4533B4Tvi1hlrvFR9U/WRq8QeZ90zyhVCgAABAgQIECBAgAABAgQIECBAgAABAgQIECBAgAABAgQIEDhxAqNngU7cAtdQ8Ek777YGAkMSIECAAIEbR+DUjbNUKyVAgAABAgQIECBAgAABAgQIECBAgAABAgQIECBAgAABAgQIECBAgAABAgQIECBAgAABAgQIECBAgAABAgQIECBAgAABAgQIECBAgAABAgQIECBAgAABAgQIECBAgAABAgQIEFhRYJULQB6q7qourzjnNqXdUe0NFrSNF4B8VvV51Qur31W9oHpp9aLqlsH1LR2+X03OB0sPPHO80T2+yXqnHvN/snpg5tqeCHtXdXf1qcG8o4afqS5WZ2cOtNS747jmval6S3XPzPW9vnpv9fhV4o+r7pnlCiNAgAABAgQIECBAgAABAgQIECBAgAABAgQIECBAgAABAgQInDiB0bNAJ26Bayh4G8+7rWGZhiRAgAABAgQmgekwsg8BAgQIECBAgAABAgQIECBAgAABAgQIECBAgAABAgQIECBAgAABAgQIECBAgAABAgQIECBAgAABAgQIECBAgAABAgQIECBAgAABAgQIECBAgAABAgQIECBAgAABAgQIECBAgACBawmscgHIQ9Vd1eUdoL2j2htcx6YvALmp+oLqS6rfX52tXjq4huMM368m54PjnPRJc43u8U3Xe2v1N6vTg173VA9WvzmYd5TwM9XFwz04Z5yl3h3HNe/XHL4fbp6xuB+q3lD92jVij6vuGeUKIUCAAAECBAgQIECAAAECBAgQIECAAAECBAgQIECAAAECBAicSIHRs0AncpELF73p824LL8dwBAgQIECAwLUETuEhQIAAAQIECBAgQIAAAQIECBAgQIAAAQIECBAgQIAAAQIECBAgQIAAAQIECBAgQIAAAQIECBAgQIAAAQIECBAgQIAAAQIECBAgQIAAAQIECBAgQIAAAQIECBAgQIAAAQIECBAgcB2BVS4Aeai6q7q8A7p3VHuD69jEBSA3VV9e3V79geqWwZo3Gb5fTc4HGypidI9vut5nV99ffcMKXt9TvbV6dIXc0ZSpzldWb6tunpm81LvjTHWxOrvGeaf1TfW+esYcH6+m98IHrxN7HHXPKFcIAQIECBAgQIAAAQIECBAgQIAAAQIECBAgQIAAAQIECBAgQODECoyeBZoW+j9U56t/fWJX/f8V/ger9wyuYxPn3QZLFE6AAAECBAgsJXBqqYGMQ4AAAQIECBAgQIAAAQIECBAgQIAAAQIECBAgQIAAAQIECBAgQIAAAQIECBAgQIAAAQIECBAgQIAAAQIECBAgQIAAAQIECBAgQIAAAQIECBAgQIAAAQIECBAgQIAAAQIECBAgsLMCq1wA8lB1V3V5B1TuqPYG13GcF4A8q5pq/K+qLxqsc1vC9w/XcLChgkb3+KbrnZhW2ZdP8P5odV/14erxBc2fVj2v+urq1dXLq9OD4y/17jhTXazOzpx/dN6p1//rBi4Heuuh+WPXqWfddc/kEEaAAAECBAgQIECAAAECBAgQIECAAAECBAgQIECAAAECBAgQOLECo2eBpoWOnh3ZZpxVzhUd53m3bbZTGwECBAgQuCEEpkOwPgQIECBAgAABAgQIECBAgAABAgQIECBAgAABAgQIECBAgAABAgQIECBAgAABAgQIECBAgAABAgQIECBAgAABAgQIECBAgAABAgQIECBAgAABAgQIECBAgAABAgQIECBAgAABAgSuJeACkNob3CLHcQHIM6tvrP54dWawvm0L36+mi1YONlTY6B7fdL0T07MPL9p59Ypmjx7m//nqY9XjK4zztGqye2n1yurrFtiLS10eNH0nLlZnZ65rdN4XV39p5vgfqqZ3wi/NqGXddc8oQQgBAgQIECBAgAABAgQIECBAgAABAgQIECBAgAABAgQIECBA4EQLjJ4FmhY7enZkm4Gmc1jbeN5tm83URoAAAQIEbiiBUzfUai2WAAECBAgQIECAAAECBAgQIECAAAECBAgQIECAtktwTwAAIABJREFUAAECBAgQIECAAAECBAgQIECAAAECBAgQIECAAAECBAgQIECAAAECBAgQIECAAAECBAgQIECAAAECBAgQIECAAAECBAgQIEBgFQEXgGzXBSBTj/GXVt9dvWKVB7rGnEerH67+SvVt1ctnzrVfTRetHMyMXzpsdI9vut4n1v81h5fT3HxEkA9UP1r9/eqj1f9VPfakMT+rOl09q3ph9ZLq91RfXt1yxLmvTF/q8qAz1cXq7Mz6Rub97Oq7qjfNGHv6Try+et+M2ClknXXPLEEYAQIECBAgQIAAAQIECBAgQIAAAQIECBAgQIAAAQIECBAgQOBEC4yeBZoWO3J2ZNtxpnNYe4NFnqsuDOYIJ0CAAAECBE6owHQY3YcAAQIECBAgQIAAAQIECBAgQIAAAQIECBAgQIAAAQIECBAgQIAAAQIECBAgQIAAAQIECBAgQIAAAQIECBAgQIAAAQIECBAgQIAAAQIECBAgQIAAAQIECBAgQIAAAQIECBAgQIDAtQRcALI9F4B8dvX66ruq01uybT9Z/Y3qYvX3ql+rRvfMfjVdtHKwoTWdtHqfYLqpelP1PRtyW8e0S10edOZwT56dWeTIvK+o3j/zO/iD1bdWvzGzjnXWPbMEYQQIECBAgAABAgQIECBAgAABAgQIECBAgAABAgQIECBAgACBEy0wehZoWuzI2ZFtx5nOYe0NFnmuujCYI5wAAQIECBA4oQKnTmjdyiZAgAABAgQIECBAgAABAgQIECBAgAABAgQIECBAgAABAgQIECBAgAABAgQIECBAgAABAgQIECBAgAABAgQIECBAgAABAgQIECBAgAABAgQIECBAgAABAgQIECBAgAABAgQIEDg+AReAbMcFIM+s7jn85/ie/v9/pk9WHzj853+t/ln16SvCRvfMfjVdtHKwoYWdtHqfzDTti7dVb9yQ3dLTLnV50JnqYnV2ZoFz531e9d7qlTPG/Vh1W/VTM2KfCFlX3QMlCCVAgAABAgQIECBAgAABAgQIECBAgAABAgQIECBAgAABAgQInGiB0bNA02Lnnh05CTDTOay9wULPVRcGc4QTIECAAAECJ1Tg1AmtW9kECBAgQIAAAQIECBAgQIAAAQIECBAgQIAAAQIECBAgQIAAAQIECBAgQIAAAQIECBAgQIAAAQIECBAgQIAAAQIECBAgQIAAAQIECBAgQIAAAQIECBAgQIAAAQIECBAgQIAAAQLHJ+ACkM1fAPLM6m3VG4/vsf8/Mz1a/cPqJ6u/X/3T6leqx65Tx+ie2a+mi1YOjnl9T0x30uq9kum3V++sXr0hvyWnXeryoDPVxerszOLmzDv19/+26s/OHPPu6sHqMzPjp7B11D0wvVACBAgQIECAAAECBAgQIECAAAECBAgQIECAAAECBAgQIECAwIkXGD0LNC14ztmRkwIzncPaGyz2XHVhMEc4AQIECBAgcEIFpgOxPgQIECBAgAABAgQIECBAgAABAgQIECBAgAABAgQIECBAgAABAgQIECBAgAABAgQIECBAgAABAgQIECBAgAABAgQIECBAgAABAgQIECBAgAABAgQIECBAgAABAgQIECBAgAABAgSuJeACkM1eAHJT9abqe9a4TT9W/Vz14ernq1+s/o/q16rfWmHe0T2zX00XrRysMNcSKSet3qda83Ort1d3LgGywTGWujzoTHWxOjtzLXPmfUn1vurFM8b8G9Xrql+ZEfvkkHXUPViCcAIECBAgQIAAAQIECBAgQIAAAQIECBAgQIAAAQIECBAgQIDAiRYYPQs0LXbO2ZGTgjKdw9obLPZcdWEwRzgBAgQIECBwQgVOndC6lU2AAAECBAgQIECAAAECBAgQIECAAAECBAgQIECAAAECBAgQIECAAAECBAgQIECAAAECBAgQIECAAAECBAgQIECAAAECBAgQIECAAAECBAgQIECAAAECBAgQIECAAAECBAgQIHB8Ai4A2ewFIK+qHq5OL/TI/371d6v/rfqZ6leqywuN/cQwo3tmv5ouWjlYuI65w520eq+2rmmP3FO9ee7CtzBuqcuDzlQXq7Mz13i9eZ9RvaN6w4zxHq3urH5kRuyVIUvXvUIJUggQIECAAAECBAgQIECAAAECBAgQIECAAAECBAgQIECAAAECJ1pg9CzQtNjrnR05SSDTOay9wYLPVRcGc4QTIECAAAECJ1Tg1AmtW9kECBAgQIAAAQIECBAgQIAAAQIECBAgQIAAAQIECBAgQIAAAQIECBAgQIAAAQIECBAgQIAAAQIECBAgQIAAAQIECBAgQIAAAQIECBAgQIAAAQIECBAgQIAAAQIECBAgQIAAAQLHJ+ACkM1dAPKCw8tHbj3C4/7Y4Rh/rfon1eUjjDU3dXTP7FfTRSsHcydYOO6k1Xut5T+t+oPVn6rOLOx0HMMtdXnQtPaL1dmZRV9v3ldVD1enZ4z3fdXdK37Xlq57RrlCCBAgQIAAAQIECBAgQIAAAQIECBAgQIAAAQIECBAgQIAAAQI7JTB6Fmha/PXOjpwkoOkc1t5gweeqC4M5wgkQIECAAIETKnDqhNatbAIECBAgQIAAAQIECBAgQIAAAQIECBAgQIAAAQIECBAgQIAAAQIECBAgQIAAAQIECBAgQIAAAQIECBAgQIAAAQIECBAgQIAAAQIECBAgQIAAAQIECBAgQIAAAQIECBAgQIAAgeMTcAHIZi4Aual6S3XPio/6Hx3mf7C6vOIYq6bdUv3F6j+eOcB+NV20cjAzfumw0T2+6XrnrP+51ZuqN1an5ySsIeZj1U9Xv7e6eeb4S10edKa6WJ1dYN7nVw9XL5sx1qXqm6qPzIh9qpAl616xBGkECBAgQIAAAQIECBAgQIAAAQIECBAgQIAAAQIECBAgQIAAgRMtMHoWaFrsUmdWtgFuOoe1N1jIuerCYI5wAgQIECBA4IQKnDqhdSubAAECBAgQIECAAAECBAgQIECAAAECBAgQIECAAAECBAgQIECAAAECBAgQIECAAAECBAgQIECAAAECBAgQIECAAAECBAgQIECAAAECBAgQIECAAAECBAgQIECAAAECBAgQIEDg+ARcALKZC0B+d/VD1YsHH/Wj1Z+pHqw+NZi7VPiZ6mJ1duaA+9V00crBzPilw0b3+Kbrnbv+qR/976y+s7qtOj03ccW4ae99oPpb1WT0L6ovGNwLS10eNLoHrzbv06u7q7fONHl99d7q8ZnxV4YtVfeK00sjQIAAAQIECBAgQIAAAQIECBAgQIAAAQIECBAgQIAAAQIECJx4gdGzQNOClzqzsg140zmsvcFCzlUXBnOEEyBAgAABAidUYDpg7EOAAAECBAgQIECAAAECBAgQIECAAAECBAgQIECAAAECBAgQIECAAAECBAgQIECAAAECBAgQIECAAAECBAgQIECAAAECBAgQIECAAAECBAgQIECAAAECBAgQIECAAAECBAgQIEDgWgIuADn+C0CeXt1XnR/cmo9W91Tvrh4bzF0y/CXV+6sXzRz0p6vXVB+dGb902Oge36+mi2EOli5kjeN9XvWN1XQ5zZcvNM+Hq0vV366m//5n1aevGPtMdbE6O3POpS4PWmreLz3cy7fMqP+HqzdUn5gRe7WQpeo+QglSCRAgQIAAAQIECBAgQIAAAQIECBAgQIAAAQIECBAgQIAAAQInWmD0LNC02KXOrGwD3HSuaW+wkOlM0YXBHOEECBAgQIDACRU4dULrVjYBAgQIECBAgAABAgQIECBAgAABAgQIECBAgAABAgQIECBAgAABAgQIECBAgAABAgQIECBAgAABAgQIECBAgAABAgQIECBAgAABAgQIECBAgAABAgQIECBAgAABAgQIECBAgMDxCbgA5PgvALm5+sHqawcf8/nqe6rHBvOWDr+1+smBQS9Vt1ePDOQsGTq6x/er6WKYgyWLOKaxph71z6m+pPri6qXV8w//+/QVNUzP42PVv6r+8eF6f7766OF/X55R85nqYnV2RuwUstTlQUvM+6zqndU3z6j949V08c8HZ8ReK2SJuo9YgnQCBAgQIECAAAECBAgQIECAAAECBAgQIECAAAECBAgQIECAwIkWGD0LNC12qTMr2wA3nWvaGyxkOvdyYTBHOAECBAgQIHBCBabDxD4ECBAgQIAAAQIECBAgQIAAAQIECBAgQIAAAQIECBAgQIAAAQIECBAgQIAAAQIECBAgQIAAAQIECBAgQIAAAQIECBAgQIAAAQIECBAgQIAAAQIECBAgQIAAAQIECBAgQIAAAQIEriXgApDjvwDk1upvVqcHtuZPVHdWvzyQs67Q0UtTLlW3V4+sq6DrjDu6x/eraY0HG6r3JE17prpYnZ1Z9FKXBy0x78g+fmt1X/XYzHVeLWyJuo9YgnQCBAgQIECAAAECBAgQIECAAAECBAgQIECAAAECBAgQIECAwIkWGD0LNC12qTMr2wA3cubliXrPVRe2oXg1ECBAgAABAusXOLX+KcxAgAABAgQIECBAgAABAgQIECBAgAABAgQIECBAgAABAgQIECBAgAABAgQIECBAgAABAgQIECBAgAABAgQIECBAgAABAgQIECBAgAABAgQIECBAgAABAgQIECBAgAABAgQIECBwwgVcAFJ7g8/wqBeA3FU9ODjn66rvH8xZR/jUA/2+w3/mjn+pur16ZG7CwnGje3y/mi6GOVi4jl0c7kx1sTo7c3FLXR501Hlf0L/93t86o+4PVdN3/pdmxF4v5Kh1X298fydAgAABAgQIECBAgAABAgQIECBAgAABAgQIECBAgAABAgQI7LrA6FmgyWOpMyvbYDudazru827rXPdnVc+vXlh9YXXz4Vmkp1Uvqm65yuQfrj5R/ZvqZ6p/Xv1C9dHDc1+PrbNoYxMgQIAAgW0WmA57+xAgQIAAAQIECBAgQIAAAQIECBAgQIAAAQIECBAgQIAAAQIECBAgQIAAAQIECBAgQIAAAQIECBAgQIAAAQIECBAgQIAAAQIECBAgQIAAAQIECBAgQIAAAQIECBAgQIAAAQIECBC4loALQI73ApDPqd5evXFgW16qbq8eGchZV+jp6s9Xdw5MsOn6R/f4fjVdDHMwsMYbNfRMdfHwkpk5BktdHnSUeW+q3lLdM6fgw71+oXp8Zvy1wo5S9wLTG4IAAQIECBAgQIAAAQIECBAgQIAAAQIECBAgQIAAAQIECBAgcOIFRs8CTQte6szKNuBN55r2Bgs5V03nX7bh88zqy6pXVC+rvmINRX2y+kD1V6sPVr+60NmfK0s9X92/hvq3ach7qweuUtDoXtyGfbip81ubmvcoe2n6jr6/ms6Mzv3s0rt27prFEdhKgVNbWZWiCBAgQIAAAQIECBAgQIAAAQIECBAgQIAAAQIECBAgQIAAAQIECBAgQIAAAQIECBAgQIAAAQIECBAgQIAAAQIECBAgQIAAAQIECBAgQIAAAQIECBAgQIAAAQIECBAgQIAAAQIEtknABSDHewHIs6uHq1cObIIp/o9Wjw7krCt09OKFqY5L1e3VI+sq6jrjju7x/Wq6jONgQ/WepGlH98NSF1ocZd6vqt5X3TwD+gerb61+Y0bsnJCj1D1nfDEECBAgQIAAAQIECBAgQIAAAQIECBAgQIAAAQIECBAgQIAAgV0XGD0LNHksdWZlG2ync017g4Wcqy4M5iwZ/ozqq6vXVy+vTi85+IyxfrR6V/V3qssz4ueGnK/unxt8QuPurR64Su2je3HT+3BaxqbOb21q3lW33fOq9w6ec921d+2qdvIIbIXAqa2oQhEECBAgQIAAAQIECBAgQIAAAQIECBAgQIAAAQIECBAgQIAAAQIECBAgQIAAAQIECBAgQIAAAQIECBAgQIAAAQIECBAgQIAAAQIECBAgQIAAAQIECBAgQIAAAQIECBAgQIAAAQLbLOACkOO9AGQV7++upssxPrMFG2n0koqp5EvV7dUjG6p/1Hy/mtZ5sKF6T9K0m7qIY9V5P+fwAqNXz0D+WHVb9VMzYueGrFr3khftzK1VHAECBAgQIECAAAECBAgQIECAAAECBAgQIECAAAECBAgQIEBgGwVGzwJNa3iouqvahTMYq5zfOldd2MDDvLn6Q9Xrq1s2MP+VU07n1/509ZerTy1Qz3Sm7/4FxtnmIe6tHrhKgaN7cVP78Mnlb+r81qbmXWVvPb36juptKyTv0rt2heVLIbA9Aqe2pxSVECBAgAABAgQIECBAgAABAgQIECBAgAABAgQIECBAgAABAgQIECBAgAABAgQIECBAgAABAgQIECBAgAABAgQIECBAgAABAgQIECBAgAABAgQIECBAgAABAgQIECBAgAABAgQIbKmAC0Bqb/DZHOXihVW8r3VpxGDpRwp/9uHlL68eHOVSdXs1XRiyic+o+X41XcZxsIliT9icm7qIY5V531S9tnrPTOO7qwerz8yMnxO2St27ctnSHB8xBAgQIECAAAECBAgQIECAAAECBAgQIECAAAECBAgQIECAAIHrCYyeBZrGe6jalTMY07mm4zzvdr3n8VR/f271hkPz56wywJpz/lF1T/XB6reOMNf56v4j5J+E1GudXRzdi0c5d7mU1abOb21q3lXcXlK9r3rxCsm79K5dYflSCGyPwKntKUUlBAgQIECAAAECBAgQIECAAAECBAgQIECAAAECBAgQIECAAAECBAgQIECAAAECBAgQIECAAAECBAgQIECAAAECBAgQIECAAAECBAgQIECAAAECBAgQIECAAAECBAgQIECAAAECWyrgApDjvQBkFe9rXRpxnNvqVdXD1enBSS9Vt1ePDOYtFT5qvl9Nl3EcLFXADo+zqYs4Vpn33dUPVGdnPI+fqO6sfnlG7EjIKnXvymVLI05iCRAgQIAAAQIECBAgQIAAAQIECBAgQIAAAQIECBAgQIAAAQJXExg9CzSN81C1K2cwpnNNe4Pb41x1YTBnlfCnVV9fvb2azsls8+fR6m2HtV5esdDz1f0r5p6UtGudXRzdi8e1D69lu6nzW5uad3SfPbN6R/Uto4mH8bv0rl2RQBqB7RA4tR1lqIIAAQIECBAgQIAAAQIECBAgQIAAAQIECBAgQIAAAQIECBAgQIAAAQIECBAgQIAAAQIECBAgQIAAAQIECBAgQIAAAQIECBAgQIAAAQIECBAgQIAAAQIECBAgQIAAAQIECBAgQGCLBVwAcrwXgKzi/a7qTdW/3uA+el713uqVK9Rwqbq9emSF3CVSRs33q+kyjoMlJt/xMTZ1EcfovNMlP9PFNHMu4pgus7mz+pE1PLvRul0AsoaHYEgCBAgQIECAAAECBAgQIECAAAECBAgQIECAAAECBAgQIEDgRAuMngWaFrtLZzCmc03TWZiRz7nqwkjCCrGnq3uqN6+Qu8mUv1D98Wo6MzT6OV/dP5p0wuLvrR64Ss2je/E49uH1eDd1fmtT817P48q/v6Z6TzV9n1f57NK7dpX1yyGwNQKntqYShRAgQIAAAQIECBAgQIAAAQIECBAgQIAAAQIECBAgQIAAAQIECBAgQIAAAQIECBAgQIAAAQIECBAgQIAAAQIECBAgQIAAAQIECBAgQIAAAQIECBAgQIAAAQIECBAgQIAAAQIECGyrgAtAjvcCkGdXD1evHNgQP169tvrEQM6SoTcdXkRytYsrrjfXL1a3VT97vcA1/X10j+9X02UcB2uqZ5eG3dRFHKPzjph/X3V3dXkkaWbsaN0uAJkJK4wAAQIECBAgQIAAAQIECBAgQIAAAQIECBAgQIAAAQIECBC4YQRGzwJNMLt0BmM617Q3+LTPVRcGc0bCn1u9vbpzJGmLYt91eF7oU4M1na/uH8w5aeH3Vlc7Nzi6F9e9D+fYbur81qbmnWPyRMzzD8+2vmwk6YrYXXrXHoFBKoHNC5zafAkqIECAAAECBAgQIECAAAECBAgQIECAAAECBAgQIECAAAECBAgQIECAAAECBAgQIECAAAECBAgQIECAAAECBAgQIECAAAECBAgQIECAAAECBAgQIECAAAECBAgQIECAAAECBAgQ2HIBF4Ac7wUgn3N4uccbB/bFo9XXVx8ayFkqdOp5/k3Vu6vTRxj0KzdU/1Ty6B7fr6bLOA6OsN4bJXVTF3GMzjv3eVw63O8fmZswGDdatwtABoGFEyBAgAABAgQIECBAgAABAgQIECBAgAABAgQIECBAgAABAjsvMHoWaALZpTMY07mmvcGnfK66MJgzN/y3V++sXj03YUvj7jw0enygvvPV/QPxJzH03uqBqxQ+uhfXuQ/n2m7q/Nam5p3rclP15ms867nj7NK7du6axRHYSoHp8LcPAQIECBAgQIAAAQIECBAgQIAAAQIECBAgQIAAAQIECBAgQIAAAQIECBAgQIAAAQIECBAgQIAAAQIECBAgQIAAAQIECBAgQIAAAQIECBAgQIAAAQIECBAgQIAAAQIECBAgQIAAgWsJuADk+C8Auat6cHBbfm91d/Wbg3lHCZ/6nX/DYa23HGWg6iurDx1xjFXTR/f4fjVdxnGw6oQ3UN6mLuIYnXfuI/n2avqujVxcM3fsKW60bheAjOiKJUCAAAECBAgQIECAAAECBAgQIECAAAECBAgQIECAAAECBG4EgdGzQJPJLp3BmM417Q0+6HPVhcGcOeHPrN5WvXFO8JbHXKpurx4ZqPN8df9A/EkMvbd64CqFj+7F/5u9+wGyNT8LOv+9YRLMUhc2uQVLxFTuFqSuuJI2giAbdJF/t6yoiDsxkdtjaRmJGwVpArMQTWIIhBRWEoGY4mahSpluTEvYGEXdi/zRhbjigjgghFl0nZSLQVIdFqawlySQrRPPxJnrndvvr/vtPqdPf07V1ExVP8/ze36f9znvnXv6V+c9rTkccV3V+a1VrTvV5nnLe8RJz4lu0r12qp04AmspsDgA7kWAAAECBAgQIECAAAECBAgQIECAAAECBAgQIECAAAECBAgQIECAAAECBAgQIECAAAECBAgQIECAAAECBAgQIECAAAECBAgQIECAAAECBAgQIECAAAECBAgQIECAAAECBAgQIEDgbgIeAHL2DwD5wur7B8fykereY+QNLvOR8HuqxQMp3lA9/bhFHpP3OdU7Z6hznBKjM35rufeD4yx2wXJW9SCO0XWnXJa3Vy+p3jsl+Jgxo317AMgxoaURIECAAAECBAgQIECAAAECBAgQIECAAAECBAgQIECAAAECGyswehZoAbFJZzAWZ7p2B6/udrU3mHNU+KXqxdVbjgo84ufvq36w+pHqX1b/V/X+6leq37wtd3Gm7XL1X1efUv3e6vOr/+GEPTya/trqVdUHJ9Z7RfX1E2PPa9grq9c8QfOjs3gaczjquqrzW6tad4rPx1bfVv3JKcFHxGzSvXYGDiUIrE5g8Ye0FwECBAgQIECAAAECBAgQIECAAAECBAgQIECAAAECBAgQIECAAAECBAgQIECAAAECBAgQIECAAAECBAgQIECAAAECBAgQIECAAAECBAgQIECAAAECBAgQIECAAAECBAgQIECAAIG7CXgAyNk/AOS3Lh8g8rmDo/lj1Z+u3jWYNxr+9Orrqq8eTbxL/Iuq/RnrjZQanfFb1eJhHAcji1zQ2FU9iGN03aMuz3uqxQNVfuiowBP+fLRvDwA5Ibh0AgQIECBAgAABAgQIECBAgAABAgQIECBAgAABAgQIECBAYOMERs8CLQA26QzG4lzT7uBVXZyL2RvMOSr8OdVbq089KvAJfv63qjdX/7x6/zFrPJr2tOoPVn+u+n0nqLU4l/eC6mdOUGOO1NEZX9V5t9FZPI05HPVe1fmtVa17lM+l5VnJB44KnPjzTbrXTtyyMALrKbB4c3sRIECAAAECBAgQIECAAAECBAgQIECAAAECBAgQIECAAAECBAgQIECAAAECBAgQIECAAAECBAgQIECAAAECBAgQIECAAAECBAgQIECAAAECBAgQIECAAAECBAgQIECAAAECBAgQuJvA6MMRFrU26UvpRx+6sNj/SR+88FHVq6pXHGM031m95JQeqvGk6vOq11a/5xi93S3lpGYnaWd0xlf1AJCT7HFVuat6EMfoukf5LGZ+8Z784FGBJ/z5aN+bdK89IZ10AgQIECBAgAABAgQIECBAgAABAgQIECBAgAABAgQIECBAgMCHBUbPAi1yNukMxirOu90+ek+t3rg8xzY6lt+3PKfzk9WHRpOPiL+n+gPVN57g/NtXLfc2c2tD5UZnfFXn3UZncZVnCB+9AKs6v7WqdY8avKvVbvW8owIn/nyT7rUTtyyMwHoKXFrPtnRFgAABAgQIECBAgAABAgQIECBAgAABAgQIECBAgAABAgQIECBAgAABAgQIECBAgAABAgQIECBAgAABAgQIECBAgAABAgQIECBAgAABAgQIECBAgAABAgQIECBAgAABAgQIECCwRgKjD0dYtL5JX0o/+tCFxf7nePDCZ1Rvq551jFl4qPr66nurXz9G/u0piwd9fHZ1f/WHZqh3pxKrfBDI6Iyv6gEgp0R/qmVX9SCO0XXvhvBj1X3Vz5+q1H8qPtr3Jt1rz4DXEgQIECBAgAABAgQIECBAgAABAgQIECBAgAABAgQIECBAgMAFEBg9C7Qg2aQzGKs67/bY0fr91VurZwzO2+uq11aPDOaNhj+9ek310tHE5Zm+F1e/cozcuVJGZ3xV591GZ3GOc5cnNV7V+a1VrXs3r8W50VdXLz8p6mPyN+leOyOLUgTOXuDS2S9pRQIECBAgQIAAAQIECBAgQIAAAQIECBAgQIAAAQIECBAgQIAAAQIECBAgQIAAAQIECBAgQIAAAQIECBAgQIAAAQIECBAgQIAAAQIECBAgQIAAAQIECBAgQIAAAQIECBAgQIAAgXMmMPpwhMX2NulL6UdrOsV+AAAgAElEQVQfurDY/xwPXpjjYQGLB1V8S/WPq8PBuXtS9czqj1Z/pvq0wfxfqp5aXZ6Y98rlQ0Qmhs8aNjrjq3oAyKybPqNiq3oQx+i6d+O4r9qrPnQGZqN9b9K99gx4LUGAAAECBAgQIECAAAECBAgQIECAAAECBAgQIECAAAECBAhcAIHRs0ALkk06g7Gq826PjtZHV99cfcXgrL25ur/6tcG844YvzrYt1vsrgwV+vrq3+qnBvDnDR2d8VefdRmdxjnOXJ3Ve1fmtVa17N6/Pq3arZ5wU9TH5m3SvnZFFKQJnL3Dp7Je0IgECBAgQIECAAAECBAgQIECAAAECBAgQIECAAAECBAgQIECAAAECBAgQIECAAAECBAgQIECAAAECBAgQIECAAAECBAgQIECAAAECBAgQIECAAAECBAgQIECAAAECBAgQIECAwDkTGH04wmJ7m/Sl9KMPXVjsf64HLzy7eqD6rBPOzPuqH6x+pPrZ6t9Xv3RbzWdWH189p/rM5ZrPOua63199ffV11fMn1ljlzIzO+KoeADKRcq3CVvUgjtF1nwjtu6ovr371jFRH+17l++aMSCxDgAABAgQIECBAgAABAgQIECBAgAABAgQIECBAgAABAgQIEBgSGD0LtCi+SWcwVnnebWG5OH/2tmpx9m3q6x3VS6r/MDVhprjFebnFtf+SwXpfXP3dwZw5w0dnfFXn3UZnca5zlyexXtX5rVWt+0RWT1u+N15wEsw75G7SvXZmGuUInK3ApbNdzmoECBAgQIAAAQIECBAgQIAAAQIECBAgQIAAAQIECBAgQIAAAQIECBAgQIAAAQIECBAgQIAAAQIECBAgQIAAAQIECBAgQIAAAQIECBAgQIAAAQIECBAgQIAAAQIECBAgQIAAAQLnUGD04QiLLW7Sl9KPPnRhsf85H7zwouot1eVzMjtvrl5R/cfq9dVLJ/b9A9WXVu+dGD9n2OiMr+oBIHPu+axqrepBHKPr3snj3dW91Y+fFVY12vcm3WvPkNlSBAgQIECAAAECBAgQIECAAAECBAgQIECAAAECBAgQIECAwAYLjJ4FWlBs0hmMVZ53u1TtLM+NTR2xxRmdRc/vnJowc9wXVW8bPJ/38uqbZu5jpNzojK/qvNvoLM557nLE87Gxqzq/tap17+S0eB+/eHlu9biOT5S3SffauW3UI3CmAos3uhcBAgQIECBAgAABAgQIECBAgAABAgQIECBAgAABAgQIECBAgAABAgQIECBAgAABAgQIECBAgAABAgQIECBAgAABAgQIECBAgAABAgQIECBAgAABAgQIECBAgAABAgQIECBAgACBuwmMPhxhUWuTvpR+9KELi/3P+eCFe6qXVa9b8zF9X/VV1V71wWWvX1e9dmLf76n+cPUTE+PnDBud8VU9AGTOPZ9VrVU9iGN03Tt5vGL5vnt0ns/CbLTvTbrXnoWvNQgQIECAAAECBAgQIECAAAECBAgQIECAAAECBAgQIECAAIHNFxg9C7QQ2aQzGKs87/a06jurLxkYs8X5slc95szZQOosocfp+Y3V11bvn6WD8SKjM76q826jszjnuctx1f+UsarzW6ta905On1r9rWrruIh3yduke+0p8ChJ4OwELp3dUlYiQIAAAQIECBAgQIAAAQIECBAgQIAAAQIECBAgQIAAAQIECBAgQIAAAQIECBAgQIAAAQIECBAgQIAAAQIECBAgQIAAAQIECBAgQIAAAQIECBAgQIAAAQIECBAgQIAAAQIECBA4pwKjD0dYbHOTvpR+9KELi/3P/eCFp1b3V39lTWfo+6qvqX7utv7+SPWOgZ7/3HJ2BlJmCR2d8VU9AGSWzZ5xkVU9iGN03dtZfri6r/qFC+J1xtu0HAECBAgQIECAAAECBAgQIECAAAECBAgQIECAAAECBAgQIEDg1ARGzwItGnHerfZmuCKfXv296hkTa72relH1UxPjTytsp3rDQPFVz8vojK/qvNvo2cuXV980cB1OI3T03Nlcs7CqdW83/OjqG6uXTcT99up51adNjJ/La+JywggQeCKBS2gIECBAgAABAgQIECBAgAABAgQIECBAgAABAgQIECBAgAABAgQIECBAgAABAgQIECBAgAABAgQIECBAgAABAgQIECBAgAABAgQIECBAgAABAgQIECBAgAABAgQIECBAgAABAgQIHCEw+nCERblN+lL60YcuLPa/3TwPAHnspVk8SOAvVn+5urwmU/u+6qur765+/Q49Pad6W/Xsif3+jeovVL82MX6usNEZX9UDQOba71nWWdWDOEbXfazJI9V91TvOEmq51mjfm3SvXQG3JQkQIECAAAECBAgQIECAAAECBAgQIECAAAECBAgQIECAAIENFBg9C7Qg2KQzGKs87/aS6tsHZupbq/uf4OzZQJkTh/7+6p8MVHmg+vPV4pzRKl6jM76q826js/jK6jWrAH3Mmqs6v7WqdW/n/qLlmc8pZ1S/p3rD8j2/NfG6bdK9duKWhRFYT4FL69mWrggQIECAAAECBAgQIECAAAECBAgQIECAAAECBAgQIECAAAECBAgQIECAAAECBAgQIECAAAECBAgQIECAAAECBAgQIECAAAECBAgQIECAAAECBAgQIECAAAECBAgQIECAAAECBNZIYPThCIvWN+lL6UcfurDY/3a1dwrX8EnVH6u+oVo84GBVr8WDOt5cfUv1nrs08XHVd1T3Tmz0XdULqp+ZGD9X2OiMr+oBIHPt9yzrrOpBHKPrPtbkTcsH6RyeJdRyrdG+N+leuwJuSxIgQIAAAQIECBAgQIAAAQIECBAgQIAAAQIECBAgQIAAAQIbKDB6FmhBsElnMFZ13u2p1RurlwzM1BdXf3cg/rRCR8/srPr82OiMr6rfL6y+f+CivbJ6zUD8aYSOzsJc945VrftYw09cnvd8/gTYxbnRF1X/odqvtibkbNq9duKWhRFYT4FL69mWrggQIECAAAECBAgQIECAAAECBAgQIECAAAECBAgQIECAAAECBAgQIECAAAECBAgQIECAAAECBAgQIECAAAECBAgQIECAAAECBAgQIECAAAECBAgQIECAAAECBAgQIECAAAECBNZIYPThCIvW5/oS/3VgWNUDQO6292dWr67urS6fIdIj1d9cPpjk31YfOmLtxfeh71SvH+jxZcv6R9UeKHlk6OiMr+oBIEduZA0DVvUgjtF1H6V71/JBHD+1IsvRvjfpXrsicssSIECAAAECBAgQIECAAAECBAgQIECAAAECBAgQIECAAAECGyYwehZosf1NOoOxqvNuH119XvXc6tOqq9Xvvcts/dPqS6t3r8H8fXz13dUXTOxl1efHRmd8Vf0+r/rRiaaLsG+qXlH9xkDO3KGrOr+1qnUf9Vuc9fyK6q9NBH1t9arqk6v9amti3ibdayduWRiB9RRYvOm9CBAgQIAAAQIECBAgQIAAAQIECBAgQIAAAQIECBAgQIAAAQIECBAgQIAAAQIECBAgQIAAAQIECBAgQIAAAQIECBAgQIAAAQIECBAgQIAAAQIECBAgQIAAAQIECBAgQIAAAQIECNxNYPThCItam/Sl9Kt6AMhRU7n4rvHfXn1NdW91+aiEE/z8p6u3VH+7+qXBOp9Z/Z3qGRPz3lltVw9PjJ8jbHTGV/UAkDn2etY1VvUgjtF1H3X5yupbqw+dNdRyvdG+N+leuyJyyxIgQIAAAQIECBAgQIAAAQIECBAgQIAAAQIECBAgQIAAAQIbJjB6Fmix/U06g7FO592eVH1c9YnVb6t+Z/Up1adWP1H9per9azB/ozOz6vNj56Xf51U/OnB91+F9uKrzW6ta99HL85zqrcv35lGX7LFnPFfd91G9+jkBAk8gsDiE7kWAAAECBAgQIECAAAECBAgQIECAAAECBAgQIECAAAECBAgQIECAAAECBAgQIECAAAECBAgQIECAAAECBAgQIECAAAECBAgQIECAAAECBAgQIECAAAECBAgQIECAAAECBAgQIEDgbgKjD0dY1FqHBw/MdVXX6QEgT7SnT6i+oHpB9fnV5Rk2/0+qf1D9veqh6jePWfNjqjdVf2og/yurb60+NJBzktDRGV/1A0tOstezzl3VAy1G1124vL16SfXes0Z6zHqjfW/SvXaF7JYmQIAAAQIECBAgQIAAAQIECBAgQIAAAQIECBAgQIAAAQIENkhg9CzQYuubdAbjPJx3W7dxG52ZVZ8fOy/9fvry/OEzJl7wt1Uvrn5lYvxphK3q/Naq1l0YLs54vrH6sxNAH6m+rHrrMnaVfU9oVwgBAk8kcAkNAQIECBAgQIAAAQIECBAgQIAAAQIECBAgQIAAAQIECBAgQIAAAQIECBAgQIAAAQIECBAgQIAAAQIECBAgQIAAAQIECBAgQIAAAQIECBAgQIAAAQIECBAgQIAAAQIECBAgQIAAAQIbJfCU6pOr5y7//burj6u2qqffttP3VQ8uHxDxL6p/Vf1c9XB1uFEqNkOAAAECBAgQIECAAAECBAgQIECAAAECBAgQIECAAAECBAgQIECAwEUQuFLtVdcHNnuz2tmQM1M3qt2BvS9Ct5dmg2kbEz46M7eqhfPBigTOS7/Xqv3l2cUpVD9QfWn13inBpxQz2vNc945Vrbtg/OLqgeryBNP/ZXmv/LVl7Cr7ntCuEAIEnkjgEhoCBAgQIECAAAECBAgQIECAAAECBAgQIECAAAECBAgQIECAAAECBAgQIECAAAECBAgQIECAAAECBAgQIECAAAECBAgQIECAAAECBAgQIECAAAECBAgQIECAAAECBAgQIECAAAECBAgQIECAAAECBAgQIECAAAECBAgQIECAAAECBAgQIECAAAECBAgQIECAwAYIXKn2qusDe7lZ7VSHAznrGnqj2h1sbntpNpi2MeGjM3OrWjgfrEjgvPQ72udPV3+8+rkVuS6WvVbtV1sTe5jr3rGqdT+peqD6AxP2++7q3urHHxO7qr4ntCuEAIG7CVzCQ4AAAQIECBAgQIAAAQIECBAgQIAAAQIECBAgQIAAAQIECBAgQIAAAQIECBAgQIAAAQIECBAgQIAAAQIECBAgQIAAAQIECBAgQIAAAQIECBAgQIAAAQIECBAgQIAAAQIECBAgQIAAAQIECBAgQIAAAQIECBAgQIAAAQIECBAgQIAAAQIECBAgQIAAAQIECBDYAIEr1V51fWAvN6ud6nAgZ11Db1S7g81tL80G0zYmfHRmblUL54MVCZyXfv+r6luqFw84fVH1jwbi5w69Vu1XWxMLz3XvWMW691RfW71m4l7vr95Q/cZj4lfR98R2hREgcDeBS3gIECBAgAABAgQIECBAgAABAgQIECBAgAABAgQIECBAgAABAgQIECBAgAABAgQIECBAgAABAgQIECBAgAABAgQIECBAgAABAgQIECBAgAABAgQIECBAgAABAgQIECBAgAABAgQIECBAgAABAgQIECBAgAABAgQIECBAgAABAgQIECBAgAABAgQIECBAgAABAhsgcKXaq64P7OVmtVMdDuSsa+iNanewue2l2WDauQ5/UvXM6nOr+6rPH9jNrWrhfDCQM2fo6Iyvqt9L1auW/0zd/yuqb6w+NDVh5rhr1X61NbHuXPeOVaz7GdXbqmdN2Ovfr15c/eJtsavoe0K7QggQOEpgcYP2IkCAAAECBAgQIECAAAECBAgQIECAAAECBAgQIECAAAECBAgQIECAAAECBAgQIECAAAECBAgQIECAAAECBAgQIECAAAECBAgQIECAAAECBAgQIECAAAECBAgQIECAAAECBAgQIECAAAECBAgQIECAAAECBAgQIECAAAECBAgQIECAAAECBAgQIECAAAECBAicd4Er1V51fWAjN6ud6nAgZ11Db1S7g81tL80G085V+FOqT6o+u/qi6nOrZx1zB7eqhfPBMfNPmjY646vs94XVWwc2/Pbqz1S/PJAzZ+i1ar/amlh0rnvHWa/7sdW3VX9ywj4fqe6tvv8OsWfd94R2hRAgMEXg0pQgMQQIECBAgAABAgQIECBAgAABAgQIECBAgAABAgQIECBAgAABAgQIECBAgAABAgQIECBAgAABAgQIECBAgAABAgQIECBAgAABAgQIECBAgAABAgQIECBAgAABAgQIECBAgAABAgQIECBAgAABAgQIECBAgAABAgQIECBAgAABAgQIECBAgAABAgQIECBAgACBNRe4Uu1V1wf6vFntVIcDOesaeqPaHWxue2k2mLaW4Zeqj63+2+p3VL+r+n3V752x21vVwvlgxpojpUZnfJX9Pqd6W/XsgQ3+j9X/OhA/Z+i1ar/amlh0rnvHWa67eI8s5veBiXt8U3X/E9wfz7Lvie0KI0BgisDiRuBFgAABAgQIECBAgAABAgQIECBAgAABAgQIECBAgAABAgQIECBAgAABAgQIECBAgAABAgQIECBAgAABAgQIECBAgAABAgQIECBAgAABAgQIECBAgAABAgQIECBAgAABAgQIECBAgAABAgQIECBAgAABAgQIECBAgAABAgQIECBAgAABAgQIECBAgAABAgQIEDjvAleqver6wEZuVjvV4UDOuobeqHYHm9temg2mrSz8nupy9YnVb6t+Z/Up1adVv2v5s9Ns7la1cD44zUXuUnt0xlfZ79Oq76y+ZMDqh6v7ql8YyJkr9Fq1X21NLDjXveMs1726vEc8b8IeH6z+RPWuJ4g9y74ntCuEAIGpApemBoojQIAAAQIECBAgQIAAAQIECBAgQIAAAQIECBAgQIAAAQIECBAgQIAAAQIECBAgQIAAAQIECBAgQIAAAQIECBAgQIAAAQIECBAgQIAAAQIECBAgQIAAAQIECBAgQIAAAQIECBAgQIAAAQIECBAgQIAAAQIECBAgQIAAAQIECBAgQIAAAQIECBAgQIAAAQIECKyxwJVqr7o+0OPNaqc6HMhZ19Ab1e5gc9tLs8G0Uw1/SvUJ1adUv6O6Wj23enb1rFNd+ejit6qF88HRoacSMTrjq+z3UvWXqtcMSry5ur/6tcG8k4Zfq/arrYmF5rp3nNW691Svrl4+cX9fVn1H9aEniD+rvie2K4wAgakCi5uzFwECBAgQIECAAAECBAgQIECAAAECBAgQIECAAAECBAgQIECAAAECBAgQIECAAAECBAgQIECAAAECBAgQIECAAAECBAgQIECAAAECBAgQIECAAAECBAgQIECAAAECBAgQIECAAAECBAgQIECAAAECBAgQIECAAAECBAgQIECAAAECBAgQIECAAAECBAgQIEDgvAtcqfaq6wMbuVntVIcDOesaeqPaHWxue2k2mDZb+D3VJ1efXn1htVU9d7bq8xe6VS2cD+YvPani6Iyvut/nVf+wujxpd/856OXVG6pfH8w7Sfi1an85g1PqzHXvOKt1P295f3jGhM19T/WS6pfvEntWfU9oVwgBAiMCl0aCxRIgQIAAAQIECBAgQIAAAQIECBAgQIAAAQIECBAgQIAAAQIECBAgQIAAAQIECBAgQIAAAQIECBAgQIAAAQIECBAgQIAAAQIECBAgQIAAAQIECBAgQIAAAQIECBAgQIAAAQIECBAgQIAAAQIECBAgQIAAAQIECBAgQIAAAQIECBAgQIAAAQIECBAgQIAAAQIE1lTgSrVXXR/o72a1Ux0O5Kxr6I1qd7C57aXZYNqJwu+pPqt6YfVHqmedqNrZJt+qFs4HZ7vsR1YbnfFV9/u06jurLzmG1+uq11aPHCN3NGXR5/Orb66eMTF5rnvHtWq/2jrFdRf7W/T7gglrvKda3Bd+6IjYs+h7QrtCCBAYFbg0miCeAAECBAgQIECAAAECBAgQIECAAAECBAgQIECAAAECBAgQIECAAAECBAgQIECAAAECBAgQIECAAAECBAgQIECAAAECBAgQIECAAAECBAgQIECAAAECBAgQIECAAAECBAgQIECAAAECBAgQIECAAAECBAgQIECAAAECBAgQIECAAAECBAgQIECAAAECBAgQILCGAleqver6QG83q53qcCBnXUNvVLuDzW0vzQbTjhX+sdWix/+p+rRjVVh90q3lHg5W1MrojK+63wXTcebyUd7vq15V/WT1oRnNn1R9YvW51Quqz68uD9af695xrdqvtiauP7ruperF1Vsm1n/t0vyDR8Sfdt8T2xVGgMCowOKm4EWAAAECBAgQIECAAAECBAgQIECAAAECBAgQIECAAAECBAgQIECAAAECBAgQIECAAAECBAgQIECAAAECBAgQIECAAAECBAgQIECAAAECBAgQIECAAAECBAgQIECAAAECBAgQIECAAAECBAgQIECAAAECBAgQIECAAAECBAgQIECAAAECBAgQIECAAAECBAgQOO8CV6q96vrARm5WO9XhQM66ht6odgeb216aDaYNhX9M9cer/7m6NpS5fsG3qoXzwYpaG53xVfe7YHpatXifveCYZo8s8/969e7qQ8eo86RqYffc6vnLe8RJZ3Gue8eij/1qa+K+Rtf91OpvTaz/zmpxT3h4Qi+n3feEFoQQIHAcgUvHSZJDgAABAgQIECBAgAABAgQIECBAgAABAgQIECBAgAABAgQIECBAgAABAgQIECBAgAABAgQIECBAgAABAgQIECBAgAABAgQIECBAgAABAgQIECBAgAABAgQIECBAgAABAgQIECBAgAABAgQIECBAgAABAgQIECBAgAABAgQIECBAgAABAgQIECBAgAABAgQIEFgzgSvVXnV9oK+b1U51OJCzrqE3qt3B5raXZoNpk8IvVc+tvqn6okkZZxf0SPX26nurr6g+f+LSt6qF88HE+LnDRmd81f0+uv/PW87mM04I8oPV91X/rPrX1f9bffAxNZ9SXa4+tvqU6jnVZ1afVT3rhGvfnj7XveNatV9tTexvZN2Prr6xetmE2ov3xJdVb50Quwg5zb4ntiCMAIHjCCz+cPYiQIAAAQIECBAgQIAAAQIECBAgQIAAAQIECBAgQIAAAQIECBAgQIAAAQIECBAgQIAAAQIECBAgQIAAAQIECBAgQIAAAQIECBAgQIAAAQIECBAgQIAAAQIECBAgQIAAAQIECBAgQIAAAQIECBAgQIAAAQIECBAgQIAAAQIECBAgQIAAAQIECBAgQIAAAQIECJx3gSvVXnV9YCM3q53qcCBnXUNvVLuDzW0vzQbTjgz/6OrLqm+sLh8ZfTYB76v+frVf/dPql6vRmblVLZwPzqbl/2KV89bvoxu4p3pZ9boVuZ3GsnPdO64tZ3JrYpMj635R9baJ78Hvqr68+tWJfZxm3xNbEEaAwHEELh0nSQ4BAgQIECBAgAABAgQIECBAgAABAgQIECBAgAABAgQIECBAgAABAgQIECBAgAABAgQIECBAgAABAgQIECBAgAABAgQIECBAgAABAgQIECBAgAABAgQIECBAgAABAgQIECBAgAABAgQIECBAgAABAgQIECBAgAABAgQIECBAgAABAgQIECBAgAABAgQIECBAYM0ErlR71fWBvm5WO9XhQM66ht6odgeb216aDabdNfxjqpcv/5mz7mit91U/uPznf6/+TfX+24qMzsytauF8MNrMTPHnrd/HbnsxF99cvXQmi1WXmeveca3ar7Ymbmjqup9YfUf1/Al1313dW/34hNhHQ06r74EWhBIgcByBS8dJkkOAAAECBAgQIECAAAECBAgQIECAAAECBAgQIECAAAECBAgQIECAAAECBAgQIECAAAECBAgQIECAAAECBAgQIECAAAECBAgQIECAAAECBAgQIECAAAECBAgQIECAAAECBAgQIECAAAECBAgQIECAAAECBAgQIECAAAECBAgQIECAAAECBAgQIECAAAECBAgQWDOBK9VedX2gr5vVTnU4kLOuoTeq3cHmtpdmg2lPGP4x1TdXL52r4MQ6j1T/vPrR6p9V/6r6xeqDR+SPzsytauF8MLGvucPOW7+37/+/qb6tesHcMCuoN9e941q1X21N3MOUdS9VX1H9tYk176/eUP3GxPhF2Gn0PbC8UAIEjiuwuEF4ESBAgAABAgQIECBAgAABAgQIECBAgAABAgQIECBAgAABAgQIECBAgAABAgQIECBAgAABAgQIECBAgAABAgQIECBAgAABAgQIECBAgAABAgQIECBAgAABAgQIECBAgAABAgQIECBAgAABAgQIECBAgAABAgQIECBAgAABAgQIECBAgAABAgQIECBAgAABAgTOu8CVaq+6PrCRm9VOdTiQs66hN6rdwea2l2aDaXcMv6d6WfW6OYo9QY13Vz9T/WT1s9XPV/939cvVbx5j3dGZuVUtnA+OsdYcKeet3zvt+eOr11f3zQGywhpz3TuuVfvV1sS9TFn3OdVbq0+dUPPvVy+ufnFC7GNDTqPvwRaEEyBwHIFLx0mSQ4AAAQIECBAgQIAAAQIECBAgQIAAAQIECBAgQIAAAQIECBAgQIAAAQIECBAgQIAAAQIECBAgQIAAAQIECBAgQIAAAQIECBAgQIAAAQIECBAgQIAAAQIECBAgQIAAAQIECBAgQIAAAQIECBAgQIAAAQIECBAgQIAAAQIECBAgQIAAAQIECBAgQIAAAQIECBBYM4Er1V51faCvm9VOdTiQs66hN6rdwea2l2aDaXcM/+LqgeryHMWqf1b9SPV/VP+y+sVTuE6jM3OrWjgfzLTH0TLnrd8n2t9iRl5efe0owBrFz3XvuFbtV1sT93bUuk+t3li9ZEK9R6r7qndMiL09ZO6+j9GCFAIEjiNw6ThJcggQIECAAAECBAgQIECAAAECBAgQIECAAAECBAgQIECAAAECBAgQIECAAAECBAgQIECAAAECBAgQIECAAAECBAgQIECAAAECBAgQIECAAAECBAgQIECAAKkhJxcAACAASURBVAECBAgQIECAAAECBAgQIECAAAECBAgQIECAAAECBAgQIECAAAECBAgQIECAAAECBAgQIECAAAECayZwpdqrrg/0dbPaqQ4HctY19Ea1O9jc9tJsMO2/CL+6XPt5Jyj07mWNv1v99Bldk9GZuVUtnA9OsM+TpJ63fu+21ydVf6z6huraSVBWlDvXvWOx9/1qa+I+jlr3i6sHqssT6r2puv+Y77W5+57QrhACBOYQuDRHETUIECBAgAABAgQIECBAgAABAgQIECBAgAABAgQIECBAgAABAgQIECBAgAABAgQIECBAgAABAgQIECBAgAABAgQIECBAgAABAgQIECBAgAABAgQIECBAgAABAgQIECBAgAABAgQIECBAgAABAgQIECBAgAABAgQIECBAgAABAgQIECBAgAABAgQIECBAgAABAisWuFLtVdcH+rhZ7VSHAznrGnqj2h1sbntpNpj2uPB7qldXLz9mkf9zmf9DK7gOz6q+u/rvJ/Z+q1o4H0yMnztsdMZX3e+U/X989bLqpdXlKQmnEPPu6ieqz66eMbH+XPeOa9V+tTXDup9UPVD9gQm1Hqz+RPWuCbF3Cpmz72O2II0AgeMIXDpOkhwCBAgQIECAAAECBAgQIECAAAECBAgQIECAAAECBAgQIECAAAECBAgQIECAAAECBAgQIECAAAECBAgQIECAAAECBAgQIECAAAECBAgQIECAAAECBAgQIECAAAECBAgQIECAAAECBAgQIECAAAECBAgQIECAAAECBAgQIECAAAECBAgQIECAAAECBAgQIECAwJoJXKn2qusDfd2sdqrDgZx1Db1R7Q42t700G0x7XPh/V31P9amDRR6p/mr1hurXBnPnCr9W7VdbEwveqhbOBxPj5w4bnfFV9zt1/5eq3159TXVvdXlq4jHjFrP3g9X/Vi2M/p/qkwdnYa57x+gMPtG6H1XdX712osmXVd9RfWhi/O1hc/V9zOWlESBwXIHFDdeLAAECBAgQIECAAAECBAgQIECAAAECBAgQIECAAAECBAgQIECAAAECBAgQIECAAAECBAgQIECAAAECBAgQIECAAAECBAgQIECAAAECBAgQIECAAAECBAgQIECAAAECBAgQIECAAAECBAgQIECAAAECBAgQIECAAAECBAgQIECAAAECBAgQIECAAAECBAgQIHDeBa5Ue9X1gY3crHaqw4GcdQ29Ue0ONre9NBtM+0j4R1Wvql4xWOCR6uXVt1cfHMydM/w51duqZ08s+hPVi6p/PTF+7rDRGb9VLebiYO5GTrHeJ1R/vFrM5mfNtM5PVg9W/6ha/Pe/qd5/W+1r1X61NXHNue4dc637GctZftaE/t9evaR674TYJwqZq+8TtCCVAIHjCFw6TpIcAgQIECBAgAABAgQIECBAgAABAgQIECBAgAABAgQIECBAgAABAgQIECBAgAABAgQIECBAgAABAgQIECBAgAABAgQIECBAgAABAgQIECBAgAABAgQIECBAgAABAgQIECBAgAABAgQIECBAgAABAgQIECBAgAABAgQIECBAgAABAgQIECBAgAABAgQIECBAgMCaCVyp9qrrA33drHaqw4GcdQ29Ue0ONre9NBtM+0j4M6rvqr5gsMArqtdVHxzMmzv8edWPDhR9sHph9dBAzpyhozN+q1rMxcGcTZxRrUvV06tPr35X9dzqk5b/ffm2HhbX493Vf6z+xXK/P1v96+V/T3l/X6v2q62J+5vr3jHHuh9bfVv1Jyf0/p5q8b7/oQmxdwuZo+8TtiCdAIHjCCxurl4ECBAgQIAAAQIECBAgQIAAAQIECBAgQIAAAQIECBAgQIAAAQIECBAgQIAAAQIECBAgQIAAAQIECBAgQIAAAQIECBAgQIAAAQIECBAgQIAAAQIECBAgQIAAAQIECBAgQIAAAQIECBAgQIAAAQIECBAgQIAAAQIECBAgQIAAAQIECBAgQIAAAQIECBAgQIAAgfMucKXaq64PbORmtVMdDuSsa+iNanewue2l2WDaR8KfV/3D6vJAgR+u7qt+YSDntEJHzR6sXlg9dFoNHVF3dMZvVYs9Hqyo3/O07LVqv9qa2PRc94451h2Z49dWr6o+OHGfTxQ2R98nbEE6AQLHEbh0nCQ5BAgQIECAAAECBAgQIECAAAECBAgQIECAAAECBAgQIECAAAECBAgQIECAAAECBAgQIECAAAECBAgQIECAAAECBAgQIECAAAECBAgQIECAAAECBAgQIECAAAECBAgQIECAAAECBAgQIECAAAECBAgQIECAAAECBAgQIECAAAECBAgQIECAAAECBAgQIECAAIE1E7hS7VXXB/q6We1UhwM56xp6o9odbG57aTaY9pHwhd0bBpNfXH3nYM5phF+qXrX8Z2r9B6sXVg9NTZg5bnTGb1WLuTiYuY9NLHet2q+2Jm5urnvHSde9unzfP29C3++sFu/5hyfEHhVy0r6Pqu/nBAicksDiDz8vAgQIECBAgAABAgQIECBAgAABAgQIECBAgAABAgQIECBAgAABAgQIECBAgAABAgQIECBAgAABAgQIECBAgAABAgQIECBAgAABAgQIECBAgAABAgQIECBAgAABAgQIECBAgAABAgQIECBAgAABAgQIECBAgAABAgQIECBAgAABAgQIECBAgAABAgQIECBAgMB5F7hS7VXXBzZys9qpDgdy1jX0RrU72Nz20mww7cPhv6V6ffXSgeQHqxdWDw3knFbo5eqvV/cNLLDq/kdn/Fa1mIuDgT1e1NBr1X61NRFgrnvHSda9p3p19fKJPS9mfXGP/NDE+LuFnaTvGZZXggCB4wpcOm6iPAIECBAgQIAAAQIECBAgQIAAAQIECBAgQIAAAQIECBAgQIAAAQIECBAgQIAAAQIECBAgQIAAAQIECBAgQIAAAQIECBAgQIAAAQIECBAgQIAAAQIECBAgQIAAAQIECBAgQIAAAQIECBAgQIAAAQIECBAgQIAAAQIECBAgQIAAAQIECBAgQIAAAQIECBAgQIDAGglcqfaq6wM93ax2qsOBnHUNvVHtDja3vTQbTPtw+NOqB6rnDyQv4v989chAzmmFXqv2q62BBR6sXlg9NJAzZ+jojN+qFnNxMGcTG1prdB7munecZN3fX721esaEa/Jd1ZdXvzohdkrISfqeUl8MAQKnJHDplOoqS4AAAQIECBAgQIAAAQIECBAgQIAAAQIECBAgQIAAAQIECBAgQIAAAQIECBAgQIAAAQIECBAgQIAAAQIECBAgQIAAAQIECBAgQIAAAQIECBAgQIAAAQIECBAgQIAAAQIECBAgQIAAAQIECBAgQIAAAQIECBAgQIAAAQIECBAgQIAAAQIECBAgQIAAAQIECBA4S4Er1V51fWDRm9VOdTiQs66hN6rdwea2l2aDaR8OP473N1WvqH7jOAvOnHMcrwerF1YPzdzL1HKj5reqxT4Ppi5wgeOuVfvV1kSDue4dx133t1SLHl4wod93V/dWPz4hdmrIcfvehHvtVCNxBNZS4NJadqUpAgQIECBAgAABAgQIECBAgAABAgQIECBAgAABAgQIECBAgAABAgQIECBAgAABAgQIECBAgAABAgQIECBAgAABAgQIECBAgAABAgQIECBAgAABAgQIECBAgAABAgQIECBAgAABAgQIECBAgAABAgQIECBAgAABAgQIECBAgAABAgQIECBAgAABAgQIECBAgMCYwJVqr7o+kHaz2qkOB3LWNfRGtTvY3PbSbDDtw+HH8X5l9ZrjLDZzztOqxbV/wWDdB6sXVg8N5s0VPmp+q1rMxcFcDWxwnWvVfrU1cY9z3TuOs+7Lqi+t3jKx1/urN1S/MTF+Sthx+t6Ue+0UHzEE1lbg0tp2pjECBAgQIECAAAECBAgQIECAAAECBAgQIECAAAECBAgQIECAAAECBAgQIECAAAECBAgQIECAAAECBAgQIECAAAECBAgQIECAAAECBAgQIECAAAECBAgQIECAAAECBAgQIECAAAECBAgQIECAAAECBAgQIECAAAECBAgQIECAAAECBAgQIECAAAECBAgQIECAwHSBK9VedX16SjernepwIGddQ29Uu4PNbS/NBtM+HH4c71dWrznOYjPnfHH1QHV5sO6D1Qurhwbz5gofNb9VLebiYK4GNrjOtWq/2pq4x7nuHcdZ99urvzGx1x+u7qt+YeK+poYdp+9NuddONRJHYC0FLq1lV5oiQIAAAQIECBAgQIAAAQIECBAgQIAAAQIECBAgQIAAAQIECBAgQIAAAQIECBAgQIAAAQIECBAgQIAAAQIECBAgQIAAAQIECBAgQIAAAQIECBAgQIAAAQIECBAgQIAAAQIECBAgQIAAAQIECBAgQIAAAQIECBAgQIAAAQIECBAgQIAAAQIECBAgQIAAAQIECIwJXKn2qusDaTernepwIGddQ29Uu4PNbS/NBtM+HH4c7zdXL6v+v+MsOFPOJ1bfUT3/GPUerF5YPXSM3DlSRs1vVYu5OJhj8Q2vca3ar7Ym7nOue8fouov3+OJ+9Wcn9PlIdV/1jgmxoyGjfc/lNdqneAIEbhO4RIQAAQIECBAgQIAAAQIECBAgQIAAAQIECBAgQIAAAQIECBAgQIAAAQIECBAgQIAAAQIECBAgQIAAAQIECBAgQIAAAQIECBAgQIAAAQIECBAgQIAAAQIECBAgQIAAAQIECBAgQIAAAQIECBAgQIAAAQIECBAgQIAAAQIECBAgQIAAAQIECBAgQIAAAQIECBAgsAECV6q96vrAXm5WO9XhQM66ht6odgeb216aDaZ9OPxp1QPV8weSf6D60uq9Azlzht5TfW31mmMW/fnq3uqnjpl/0rTRGb9VLebi4KQLX4D8a9V+tTVxr3PdO0bXndjeh8PeVN1/Sve30b7n8hrZv1gCBO4gcIkKAQIECBAgQIAAAQIECBAgQIAAAQIECBAgQIAAAQIECBAgQIAAAQIECBAgQIAAAQIECBAgQIAAAQIECBAgQIAAAQIECBAgQIAAAQIECBAgQIAAAQIECBAgQIAAAQIECBAgQIAAAQIECBAgQIAAAQIECBAgQIAAAQIECBAgQIAAAQIECBAgQIAAAQIECBAgQGADBK5Ue9X1gb3crHaqw4GcdQ29Ue0ONre9NBtM+3D4b6leX710IPmR6g9W7xzImSv0UvUnqm+vLp+g6OesqP9Fy6MzfqtazMXBCfZ7UVKvVfvV1sQNz3XvGF13Yns9uJz3d01NGIwb7Xsur8E2hRMgcLvA4g9DLwIECBAgQIAAAQIECBAgQIAAAQIECBAgQIAAAQIECBAgQIAAAQIECBAgQIAAAQIECBAgQIAAAQIECBAgQIAAAQIECBAgQIAAAQIECBAgQIAAAQIECBAgQIAAAQIECBAgQIAAAQIECBAgQIAAAQIECBAgQIAAAQIECBAgQIAAAQIECBAgQIAAAQIECBAgQIDAeRe4Uu1V1wc2crPaqQ4HctY19Ea1O9jc9tJsMO0j4Qu7Nwwmf2t1f/Xrg3knCb9Ufcmy12edpFD1OdU7T1jjuOmjM36rWszFwXEXvEB516r9amvinue6d4yuO7G9vrJavNc+NDVhMG6077m8BtsUToDA7QKLPxC9CBAgQIAAAQIECBAgQIAAAQIECBAgQIAAAQIECBAgQIAAAQIECBAgQIAAAQIECBAgQIAAAQIECBAgQIAAAQIECBAgQIAAAQIECBAgQIAAAQIECBAgQIAAAQIECBAgQIAAAQIECBAgQIAAAQIECBAgQIAAAQIECBAgQIAAAQIECBAgQIAAAQIECBAgQIAAAQLnXeBKtVddH9jIzWqnOhzIWdfQG9XuYHPbS7PBtI+Ef2H1/YPJj1T3HiNvcJmPhN9TLWzeUD39uEUek/c51TtnqHOcEqMzfmu594PjLHbBcq5V+9XWxH3Pde8YXXdKe2+vXlK9d0rwMWNG+57L65jtSiNA4FGBSygIECBAgAABAgQIECBAgAABAgQIECBAgAABAgQIECBAgAABAgQIECBAgAABAgQIECBAgAABAgQIECBAgAABAgQIECBAgAABAgQIECBAgAABAgQIECBAgAABAgQIECBAgAABAgQIECBAgAABAgQIECBAgAABAgQIECBAgAABAgQIECBAgAABAgQIECBAgAABAhsgcKXaq64P7OVmtVMdDuSsa+iNanewue2l2WDaR8J/6zL/cwcL/Fj1p6t3DeaNhj+9+rrqq0cT7xL/omp/xnojpUZn/Fa1mIuDkUUuaOy15XXdmrj/ue4do+se1d57qsX7+oeOCjzhz0f7nsvrhG1LJ0DgEgICBAgQIECAAAECBAgQIECAAAECBAgQIECAAAECBAgQIECAAAECBAgQIECAAAECBAgQIECAAAECBAgQIECAAAECBAgQIECAAAECBAgQIECAAAECBAgQIECAAAECBAgQIECAAAECBAgQIECAAAECBAgQIECAAAECBAgQIECAAAECBAgQIECAAAECBAgQIECAwAYIXKn2qusDe7lZ7VSHAznrGnqj2h1sbntpNpj2kfCPql5VveIYBd5ZvaT6mWPkHpXypOrzqtdWv+eo4MGfn9RscLnHhY/O+K1qMRcHJ1n0guReq/arrYn7neveMbruUe0tZn7xnvzgUYEn/Plo33N5nbBt6QQIXEJAgAABAgQIECBAgAABAgQIECBAgAABAgQIECBAgAABAgQIECBAgAABAgQIECBAgAABAgQIECBAgAABAgQIECBAgAABAgQIECBAgAABAgQIECBAgAABAgQIECBAgAABAgQIECBAgAABAgQIECBAgAABAgQIECBAgAABAgQIECBAgAABAgQIECBAgAABAgQIENgAgSvVXnV9YC83q53qcCBnXUNvVLuDzW0vzQbTHhf+GdXbqmcdo8hD1ddX31v9+jHyb0+5p/rs6v7qD81Q704lvqp64ynVPqrs6IzfqhZzcXBUYT/vWrVfbU20mOveMbru3dr7seq+6ucn7uEkYaN9z+V1kp7lEiBQXaJAgAABAgQIECBAgAABAgQIzCrwoVmrKUaAAAECBAgQIEDgdAX8ruh0fVUnQIAAgdMR8PnL6biqSoAAAQIECBAgQIAAgbMW8PnkWYtbjwCBsxLw+dVZSVuHAAECBAgQIEBgDgF/P59DUQ0CBAgQIECAAAECBAgQIECAAAECBAgQIECAAAECBAgQIECAAAECBAgQIECAAAECBAgQIECAAAECBAgQIECAAAECBAgQIECAAIF1E7hS7VXXBxq7We1UhwM56xp6o9odbG57aTaY9rjwe6pXVy8/QZFb1bdU//gY1+JJ1TOrP1r9merTBvv4peqp1eWJea+sXjMxdu6w0RlfuC7m4mDuRjaw3rVqv9qauLe57h2j696tvfuW7+ez+I7M0b7n8pp4eYQRIPBEAr6EzGwQIECAAAECBAgQIECAAIF5Bc7iw7h5O1aNAAECBAgQIEDgIgv4XdFFvvr2ToAAgfMr4POX83vtdE6AAAECBAgQIECAAIHHCvh80jwQILCpAj6/2tQra18ECBAgQIAAgc0U8PfzzbyudkWAAAECBAgQIECAAAECBAgQIECAAAECBAgQIECAAAECBAgQIECAAAECBAgQIECAAAECBAgQIECAAAECBAgQIECAAAECBAgQuOgCV6q96voAxM1qpzocyFnX0BvV7mBz20uzwbT/IvzZ1QPVZ52w0PuqH6x+pPrZ6t9Xv3RbzWdWH189p/rM5ZrPOua63199ffV11fMn1ljlzIzO+K1qMRcHE/d2kcOuVfvV1kSEueZgdN0nau+7qi+vfnVi/ycNG+17Lq+T9i2fwIUX8CVkF34EABAgQIAAAQIECBAgQIDAzAIeWDMzqHIECBAgQIAAAQKnKuB3RafKqzgBAgQInJKAz19OCVZZAgQIECBAgAABAgQInLGAzyfPGNxyBAicmYDPr86M2kIECBAgQIAAAQIzCPj7+QyIShAgQIAAAQIECBAgQIAAAQIECBAgQIAAAQIECBAgQIAAAQIECBAgQIAAAQIECBAgQIAAAQIECBAgQIAAAQIECBAgQIAAAQIECKydwJVqr7o+0NnNaqc6HMhZ19Ab1e5gc9tLs8G0O4a/qHpLdXmOYmdQ483VK6r/WL2+eunENX+g+tLqvRPj5wwbnfFb1WIuDuZsYkNrXav2q62J+5vr3jG67p3ae3d1b/XjE3ufI2y077m85uhdDQIXWsCXkF3oy2/zBAgQIECAAAECBAgQIHAKAh5YcwqoShIgQIAAAQIECJyagN8VnRqtwgQIECBwigI+fzlFXKUJECBAgAABAgQIECBwhgI+nzxDbEsRIHCmAj6/OlNuixEgQIAAAQIECJxQwN/PTwgonQABAgQIECBAgAABAgQIECBAgAABAgQIECBAgAABAgQIECBAgAABAgQIECBAgAABAgQIECBAgAABAgQIECBAgAABAgQIECBAYC0FrlR71fWB7m5WO9XhQM66ht6odgeb216aDabdMfye6mXV6+Yodoo13ld91XLfH1yu83XVayeu+Z7qD1c/MTF+zrDRGb9VLebiYM4mNrTWtWq/2pq4v7nuHaPr3qm9Vyzfd4/O88QtnChstO+5vE7UtGQCBMqXkJkCAgQIECBAgAABAgQIECAwr4AH1szrqRoBAgQIECBAgMDpCvhd0en6qk6AAAECpyPg85fTcVWVAAECBAgQIECAAAECZy3g88mzFrceAQJnJeDzq7OStg4BAgQIECBAgMAcAv5+PoeiGgQIECBAgAABAgQIECBAgAABAgQIECBAgAABAgQIECBAgAABAgQIECBAgAABAgQIECBAgAABAgQIECBAgAABAgQIECBAgAABAusmcKXaq64PNHaz2qkOB3LWNfRGtTvY3PbSbDDtCcOfWt1f/ZW5Cs5c5/uqr6l+7ra6f6R6x8Baf65azM5Zv0Zn/Fa1mIuDs270HK53rdqvtib2Pte9Y3Td29v74eq+6hcm9j1X2Gjfc3nN1b86BC6sgC8hu7CX3sYJECBAgAABAgQIECBA4JQEPLDmlGCVJUCAAAECBAgQOBUBvys6FVZFCRAgQOCUBXz+csrAyhMgQIAAAQIECBAgQOCMBHw+eUbQliFA4MwFfH515uQWJECAAAECBAgQOIGAv5+fAE8qAQIECBAgQIAAAQIECBAgQIAAAQIECBAgQIAAAQIECBAgQIAAAQIECBAgQIAAAQIECBAgQIAAAQIECBAgQIAAAQIECBAgQIDA2gpcqfaq6wMd3qx2qsOBnHUNvVHtDja3vTQbTLtr+EdXf7H6y9XlOQufoNb7qq+uvrv69TvUeU71turZE9f4G9VfqH5tYvxcYaMzfqtazMXBXA1scJ1r1X61NXGPc907Rtd9bHuPVPdV75jY85xho33P5TXnHtQicCEFfAnZhbzsNk2AAAECBAgQIECAAAECpyjggTWniKs0AQIECBAgQIDA7AJ+VzQ7qYIECBAgcAYCPn85A2RLECBAgAABAgQIECBA4AwEfD55BsiWIEBgJQI+v1oJu0UJECBAgAABAgSOKeDv58eEk0aAAAECBAgQIECAAAECBAgQIECAAAECBAgQIECAAAECBAgQIECAAAECBAgQIECAAAECBAgQIECAAAECBAgQIECAAAECBAgQILDWAleqver6QJc3q53qcCBnXUNvVLuDzW0vzQbTjgx/UvXHqm+orh0ZfXoBj1Rvrr6les9dlvm46juqeye28q7qBdXPTIyfK2x0xm9Vi7k4mKuBDa6zmNP9amviHue6d4yu+9j23lTdv6L712jfc3lNvDzCCBB4IgFfQmY2CBAgQIAAAQIECBAgQIDAvAIeWDOvp2oECBAgQIAAAQKnK+B3RafrqzoBAgQInI6Az19Ox1VVAgQIECBAgAABAgQInLWAzyfPWtx6BAiclYDPr85K2joECBAgQIAAAQJzCPj7+RyKahAgQIAAAQIECBAgQIAAAQIECBAgQIAAAQIECBAgQIAAAQIECBAgQIAAAQIECBAgQIAAAQIECBAgQIAAAQIECBAgQIAAAQIECKybwJVqr7o+0NjNaqc6HMhZ19Ab1e5gc9tLs8G0yeHPrF5d3Vtdnpx18sBHqr9ZvbH6t9VR3xm4+E6WxRy8fmDply3rH1V7oOSRoaMzfqtazMXBkZUFXKv2q62JFHPdO0bXfbS9d1Uvqn5qYr9zh432PZfX3PtQj8CFE/AlZBfuktswAQIECBAgQIAAAQIECJyywF0/IP53/+7fnfLyyhMgQIAAAQIECBD4zwLPfObijMZdX35XdJSQnxMgQIDAOgrc9fOXhx9+eB171tOGCVy9evVxOzJ3G3aB13w75m/NL5D2CNxFwPvXeKxSwPytUv/irn373N1BwueTF3c87JzApgs4P7TpV9j+CBAgQIAAAQLnSMD5oXN0sbRKgAABAgQIECBAgAABAgQIECBAgAABAgQIECBAgAABAgQIECBAgAABAgQIECBAgAABAgQIECBAgAABAgQIECBAgAABAgQIECAwp8CVaq+6PlD0ZrVTHQ7krGvojWp3sLntpdlg2lD44vtIf3v1NdW91eWh7LHgn67eUv3t6pfGUvvM6u9Uz5iY985q4XeWD8wYnfFb1WIuDibu6SKHXav2q62JCHPdO0bXfbS9r6y+tbrr92FO3Mtxwkb7nsvrOL3KIUDgMQK+JNw4ECBAgAABAgQIECBAgACBeQU8sGZeT9UIECBAgAABAgROIOCBNSfAk0qAAAEC6yxw189fHn74LM/vrTOT3k5T4OrVq48rb+5OU1vt2wXMn5kgcH4FvH/P77XbhM7N3yZcxfO3h9vn7g47cJb9/F1WHRMgME3A+aFpTqIIECBAgAABs19tfwAAIABJREFUAgTOQMD5oTNAtgQBAgQIECBAgAABAgQIECBAgAABAgQIECBAgAABAgQIECBAgAABAgQIECBAgAABAgQIECBAgAABAgQIECBAgAABAgQIECBAgMA6Clyp9qrrA83drHaqw4GcdQ29Ue0ONre9NBtMO3b4J1RfUL2g+vzq8rEr/efEf1L9g+rvVQ9Vv3nMmh9Tvan6UwP5X1l9a3XX7yQcqHdU6OiM36oWc3FwVGE/71q1X21NtJjr3jG67qK9t1cvqd47sdfTCBvtey6v09iLmgQulIAvCb9Ql9tmCRAgQIAAAQIECBAgQOAMBDyw5gyQLUGAAAECBAgQIDBNwANrpjmJIkCAAIFzJ3DXz18efvjhc7chDZ8/gatXrz6uaXN3/q7hee7Y/J3nq6f3iy7g/XvRJ2C1+zd/q/W/qKvfPnd3cHCW/aIOh30T2HwB54c2/xrbIQECBAgQIEDg3Ag4P3RuLpVGCRAgQIAAAQIECBAgQIAAAQIECBAgQIAAAQIECBAgQIAAAQIECBAgQIAAAQIECBAgQIAAAQIECBAgQIAAAQIECBAgQIAAAQIECFxkgadUn1w9d/nv3119XLVVPf02mPdVD1a/Uv2L6l9VP1ctHlZxeJER7Z0AAQIECIwI+JLwES2xBAgQIEDgjASe8pSnfMMZLWUZAgROWeD973//Xz7lJZQnQGD9BDywZv2uiY4IECBAgAABAhdWwANrLuylt3ECBAhsusBdP395+OHFGUIvAqcrcPXq1cctYO5O11v1xwuYPxNB4PwKeP+e32u3CZ2bv024iudvD7fP3R124Cz7+busOiZAYJqA80PTnEQRIECAAAECBAicgYDzQ2eAbAkCBAgQIECAAAECBAgQIECAAAECBAgQIECAAAECBAgQIECAAAECBAgQIECAAAECBAgQIECAAAECBAgQIECAAAECBAgQIECAAAECBAgQIECAAAEC50zAl4SfswumXQIECBC4GAJPfvKT7/pF9xdDwS4JbIbABz7wAf/PvRmX0i4IjAh4YM2IllgCBAgQIECAAIFTFfDAmlPlVZwAAQIEVidw189fHn744dV1ZuULI3D16tXH7dXcXZhLvxYbNX9rcRk0QeBYAt6/x2KTNJOA+ZsJUpkhgdvn7g7JztUMiQomQOAcCTg/dI4ullYJECBAgAABApsu4PzQpl9h+yNAgAABAgQIECBAgAABAgQIECBAgAABAgQIECBAgAABAgQIECBAgAABAgQIECBAgAABAgQIECBAgAABAgQIECBAgAABAgQIECBAgAABAgQIECAwLuBLwsfNZBAgQIAAgVMXePKTn3zXL7o/9QYsQIDAbAIf+MAH/D/3bJoKETg3Ah5Yc24ulUYJECBAgAABApsv4IE1m3+N7ZAAAQIXVOCun788/PDDF5TFts9S4OrVq49bztydpb61zJ8ZIHB+Bbx/z++124TOzd8mXMXzt4fb5+4OO3Cu5vxdVh0TIDBNwPmhaU6iCBAgQIAAAQIEzkDA+aEzQLYEAQIECBAgQIAAAQIECBAgQIAAAQIECBAgQIAAAQIECBAgQIAAAQIECBAgQIAAAQIECBAgQIAAAQIECBAgQIAAAQIECBAgQIAAAQIECBAgQIAAgXMm4EvCz9kF0y4BAgQIXAyBJz/5yXf9ovuLoWCXBDZD4AMf+ID/596MS2kXBEYEPLBmREssAQIECBAgQIDAqQp4YM2p8ipOgAABAqsTuOvnLw8//PDqOrPyhRG4evXq4/Zq7i7MpV+LjZq/tbgMmiBwLAHv32OxSZpJwPzNBKnMkMDtc3eHZOdqhkQFEyBwjgScHzpHF0urBAgQIECAAIFNF3B+aNOvsP0RIECAAAECBAgQ+P/Zu/sYu8rzQODPgK/lska+6lZudoV23U6JkklQzCpTNQnJ9o9ES9Ztqd2slJIpWxFM0iEwQMYBAnhwEgsRe0lsYEigJogMTSvK7GoFBSXdTRXI0q3Z0CjZSRTixS1otXxkdWm8yPIFvLqTmHIH2/ece8+95+t3papq/Z73fd7f8xz7fjyclwABAgQIECBAgAABAgQIECBAgAABAgQIECBAgAABAgQIECBAgAABAgQIECBAgAABAgQIECBAgAABAgQIECBAgAABAgQIECBAIL2Ah4SnN3MFAQIECBAYukCj0eh60P31118/9DUtQIBANgKf/exnuyZqt9vec2dDaxYCZRJwYE2ZsiVWAgQIECBAgEDFBRxYU/EE2x4BAgTqK3DS718OHjxYXxk7H5nAhg0butZSdyOjt1BEqD9lQKC8Au7f8uauCpGrvypksXx7WFl3x9mBvprypVXEBAgkE9A/lMzJKAIECBAgQIAAgREI6B8aAbIlCBAgQIAAAQIECBAgQIAAAQIECBAgQIAAAQIECBAgQIAAAQIECBAgQIAAAQIECBAgQIAAAQIECBAgQIAAAQIECBAgQIAAAQIECBAgQIAAAQIECJRMwEPCS5Yw4RIgQIBAPQQajUbXg+5brVY9Nm6XBCog0Gw2u3bRbre9565AXm2BQEoBB9akBDOcAAECBAgQIEBgeAIOrBmerZkJECBAIFeBk37/cvDgwVyDs3g9BDZs2NC1UXVXj7wXZZfqryiZEAeB9ALu3/RmrshOQP1lZ2mm5AIr6+44V+qrSc5pJAEC5RLQP1SufImWAAECBAgQIFBpAf1DlU6vzREgcHKBk34+h0eAAAECBAgQIECAAAECpRHQX1KaVAmUAAECBAgQIECAAAECBAgQIECAAAECBAgQIECAAAECBAgQIECAAAECBAgQIECAAAECBAgQIECAAAECBAgQKJOA/4izTNkSKwECBAjURqDRaHQ9SK/VatVm7zZKoOwCzWazawvtdtt77rInVfwE0gs4sCa9mSsIECBAgAABAgSGJODAmiHBmpYAAQIE8hY46fcvBw8ezDs+69dAYMOGDV27VHc1SHqBtqj+CpQMoRBIKeD+TQlmeKYC6i9TTpMlFFhZd8e5TF9NQkvDCBAonYD+odKlTMAECBAgQIAAgeoK6B+qbm7tjACBngIn/Xze82oDCBAgQIAAAQIECBAgQKAoAvpLipIJcRAgQIAAAQIECBAgQIAAAQIECBAgQIAAAQIECBAgQIAAAQIECBAgQIAAAQIECBAgQIAAAQIECBAgQIAAAQKVEvAfcVYqnTZDgAABAlURaDQaXQ/Sa7VaVdmafRCovECz2ezaY7vd9p678lm3QQJvEHBgjaIgQIAAAQIECBAojIADawqTCoEQIECAQLYCJ/3+5eDBg9muZjYCxxHYsGFD1/9X3SmTUQqov1FqW4tAtgLu32w9zZZOQP2l8zI6G4GVdXecWfXVZENtFgIEiiegf6h4ORERAQIECBAgQKC2AvqHapt6GydAIOKkn88BESBAgAABAgQIECBAgEBpBPSXlCZVAiVAgAABAgQIECBAgAABAgQIECBAgAABAgQIECBAgAABAgQIECBAgAABAgQIECBAgAABAgQIECBAgAABAgTKJOA/4ixTtsRKgAABArURaDQaXQ/Sa7Vatdm7jRIou0Cz2ezaQrvd9p677EkVP4H0Ag6sSW/mCgIECBAgQIAAgSEJOLBmSLCmJUCAAIG8BU76/cvBgwfzjs/6NRDYsGFD1y7VXQ2SXqAtqr8CJUMoBFIKuH9TghmeqYD6y5TTZAkFVtbdcS7TV5PQ0jACBEonoH+odCkTMAECBAgQIECgugL6h6qbWzsjQKCnwEk/n/e82gACBAgQIECAAAECBAgQKIqA/pKiZEIcBAgQIECAAAECBAgQIECAAAECBAgQIECAAAECBAgQIECAAAECBAgQIECAAAECBAgQIECAAAECBAgQIECAQKUE/EeclUqnzRAgQIBAVQQajUbXg/RarVZVtmYfBCov0Gw2u/bYbre956581m2QwBsEHFijKAgQIECAAAECBAoj4MCawqRCIAQIECCQrcBJv385ePBgtquZjcBxBDZs2ND1/1V3ymSUAupvlNrWIpCtgPs3W0+zpRNQf+m8jM5GYGXdHWdWfTXZUJuFAIHiCegfKl5ORESAAAECBAgQqK2A/qHapt7GCRCIOOnnc0AECBAgQIAAAQIECBAgUBoB/SWlSZVACRAgQIAAAQIECBAgQIAAAQIECBAgQIAAAQIECBAgQIAAAQIECBAgQIAAAQIECBAgQIAAAQIECBAgQIAAgTIJ+I84y5QtsRIgQIBAbQQajUbXg/RarVZt9m6jBMou0Gw2u7bQbre95y57UsVPIL2AA2vSm7mCAAECBAgQIEBgSAIOrBkSrGkJECBAIG+Bk37/cvDgwbzjs34NBDZs2NC1S3VXg6QXaIvqr0DJEAqBlALu35RghmcqoP4y5TRZQoGVdXecy/TVJLQ0jACB0gnoHypdygRMgAABAgQIEKiugP6h6ubWzggQ6Clw0s/nPa82gAABAgQIECBAgAABAgSKIqC/pCiZEAcBAgQIECBAgAABAgQIECBAgAABAgQIECBAgAABAgQIECBAgAABAgQIECBAgAABAgQIECBAgAABAgQIECBQKQH/EWel0mkzBAgQIFAVgUaj0fUgvVarVZWt2QeBygs0m82uPbbbbe+5K591GyTwBgEH1igKAgQIECBAgACBwgg4sKYwqRAIAQIECGQrcNLvXw4ePJjtamYjcByBDRs2dP1/1Z0yGaWA+hultrUIZCvg/s3W02zpBNRfOi+jsxFYWXfHmVVfTTbUZiFAoHgC+oeKlxMRESBAgAABAgRqK6B/qLapt3ECBCJO+vkcEAECBAgQIECAAAECBAiURkB/SWlSJVACBAgQIECAAAECBAgQIECAAAECBAgQIECAAAECBAgQIECAAAECBAgQIECAAAECBAgQIECAAAECBAgQIECgTAL+I84yZUusBAgQIFAbgUaj0fUgvVarVZu92yiBsgs0m82uLbTbbe+5y55U8RNIL+DAmvRmriBAgAABAgQIEBiSgANrhgRrWgIECBDIW+Ck378cPHgw7/isXwOBDRs2dO1S3dUg6QXaovorUDKEQiClgPs3JZjhmQqov0w5TZZQYGXdHecyfTUJLQ0jQKB0AvqHSpcyARMgQIAAAQIEqiugf6i6ubUzAgR6Cpz083nPqw0gQIAAAQIECBAgQIAAgaII6C8pSibEQYAAAQIECBAgQIAAAQIECBAgQIAAAQIECBAgQIAAAQIECBAgQIAAAQIECBAgQIAAAQIECBAgQIAAAQIECFRKwH/EWal02gwBAgQIVEWg0Wh0PUiv1WpVZWv2QaDyAs1ms2uP7Xbbe+7KZ90GCbxBwIE1ioIAAQIECBAgQKAwAg6sKUwqBEKAAAEC2Qqc9PuXgwcPZrua2QgcR2DDhg1d/191p0xGKaD+RqltLQLZCrh/s/U0WzoB9ZfOy+hsBFbW3XFm1VeTDbVZqilwcUT8fUQ8XM3tVX5X+ocqn2IbJECAAAECBAiUR0D/UHlyVdNIff6taeJHtG39JSOCtsyJBfw+ozryFFB/eepbm8BgAu7fwfxcPZiA+hvMz9X9Cegv6c/NVQQIECBAgAABAgQIECBAgAABAgQIECBAgAABAgQIECBAgAABAgQIECBAgAABAgQIECBAgAABAgQIECBAgACBQQU8JHxQQdcTIECAAIEhCDQaja4H6bVarSGsYkoCBIYh0Gw2u6Ztt9vecw8D2pwEii3gwJpi50d0BAgQIECAAIFaCTiwplbptlkCBAjUScCBRHXKdkH36oH+BU1MTcJSfzVJtG1WUsD9W8m0lmZT6q80qapUoA4kqlQ6bWb0Ap0Dv78cEd+IiJsj4uHRh2DFAQT0Dw2A51ICBAgQIECAAIFsBfQPZetptswFfP7NnNSErxPQX6Icchfw+0zuKah1AOqv1um3+ZILuH9LnsCSh6/+Sp7Akoavv6SkiRM2AQIECBAgQIAAAQIECBAgQIAAAQIECBAgQIAAAQIECBAgQIAAAQIECBAgQIAAAQIECBAgQIAAAQIECBAgUHqBsdLvwAYIECBAgEAFBRqNRteD9FqtVgV3aUsEqinQbDa7NtZut73nrmaqh72rzgN7/95BNcNmHtr8DqwZGq2JCRAgQIAAAQIE0go4sCatmPEECBAgUBIBBxKVJFFVDtMD/auc3eLvTf0VP0ciJHAiAfev2shTQP3lqV/ftR1IVN/c23kmAscO/D422Tci4mb9RJnYjmIS/UOjULYGAQIECBAgQIBAIgH9Q4mYDMpPwOff/OzrsLL+kjpkueB79PtMwRNU8fDUX8UTbHuVFnD/Vjq9hd+c+it8iioZoP6SSqbVpggQIECAAAECBAgQIECAAAECBAgQIECAAAECBAgQIECAAAECBAgQIECAAAECBAgQIECAAAECBAgQIECAAIESCIyVIEYhEiBAgACB2gk0Go2uB+m1Wq3aGdgwgbIKNJvNrtDb7bb33GVNZr5xH3tgr4Nq8s1Dv6s7sKZfOdcRIECAAAECBAhkLuDAmsxJTUiAAAECxRBwIFEx8lDrKDzQv9bpz33z6i/3FAiAQN8C7t++6VyYgYD6ywDRFKkFHEiUmswFBF4vsPLA72N/pp+oHHWif6gceRIlAQIECBAgQKAWAvqHapHmMm/S598yZ6/4sesvKX6OKh+h32cqn+JCb1D9FTo9giNwUgH3rwLJU0D95alf37X1l9Q393ZOgAABAgQIECBAgAABAgQIECBAgAABAgQIECBAgAABAgQIECBAgAABAgQIECBAgAABAgQIECBAgAABAgQI5Cswlu/yVidAgAABAgSOJ9BoNLoepNdqtUARIFASgWaz2RVpu932nrskuStYmCsf2OugmoIlqEc4DqwpV75ES4AAAQIECBCotIADayqdXpsjQIBAnQUcSFTn7Bdk7x7oX5BE1DQM9VfTxNt2JQTcv5VIY2k3of5Km7pSB+5AolKnT/D5C5zowO9jkeknyj9HJ4tA/1Cx8yM6AgQIECBAgECtBPQP1SrdZdysz79lzFp5YtZfUp5cVTZSv89UNrWl2Jj6K0WaBEnguALuX4WRp4D6y1O/vmvrL6lv7u2cAAECBAgQIECAAAECBAgQIECAAAECBAgQIECAAAECBAgQIECAAAECBAgQIECAAAECBAgQIECAAAECBAgQyFdgLN/lrU6AAAECBAgcT6DRaHQ9SK/VaoEiQKAkAs1msyvSdrvtPXdJclewME/0wF4H1RQsUScIx4E15ciTKAkQIECAAAECtRBwYE0t0myTBAgQqKOAA4nqmPWC7dkD/QuWkJqFo/5qlnDbrZSA+7dS6SzdZtRf6VJWiYAdSFSJNNpEfgK9Dvw+Fpl+ovxydLKV9Q8VMy+iIkCAAAECBAjUUkD/UC3TXqZN+/xbpmyVL1b9JeXLWeUi9vtM5VJaqg2pv1KlS7AEugTcvwoiTwH1l6d+fdfWX1Lf3Ns5AQIECBAgQIAAAQIECBAgQIAAAQIECBAgQIAAAQIECBAgQIAAAQIECBAgQIAAAQIECBAgQIAAAQIECBAgkK/AWL7LW50AAQIECBA4nkCj0eh6kF6r1QJFgEBJBJrNZlek7Xbbe+6S5K5gYfZ6YK+DagqWsBXhOLCm2PkRHQECBAgQIECgVgIOrKlVum2WAAECdRJwIFGdsl3QvXqgf0ETU5Ow1F9NEm2blRRw/1YyraXZlPorTaoqFagDiSqVTpsZvUCv/qGVEeknGn2OTrai/qFi5UM0BAgQIECAAIFaC+gfqnX6y7B5n3/LkKXyxqi/pLy5q0zkfp+pTCpLuRH1V8q0CZrAsoD7VyHkKaD+8tSv79r6S+qbezsnQIAAAQIECBAgQIAAAQIECBAgQIAAAQIECBAgQIAAAQIECBAgQIAAAQIECBAgQIAAAQIECBAgQIAAAQIE8hUYy3d5qxMgQIAAAQLHE2g0Gl0P0mu1WqAIECiJQLPZ7Iq03W57z12S3BUszKQP7HVQTcES9/NwHFhTzLyIigABAgQIECBQSwEH1tQy7TZNgACBOgg4kKgOWS74Hj3Qv+AJqnh46q/iCba9Sgu4fyud3sJvTv0VPkWVDNCBRJVMq02NTiBp/9DKiPQTjS5HJ1tJ/1Ax8iAKAgQIECBAgACBiNA/pAwKLuDzb8ETVPLw9JeUPIFVCN/vM1XIYnn3oP7KmzuRE3D/qoE8BdRfnvr1XVt/SX1zb+cECBAgQIAAAQIECBAgQIAAAQIECBAgQIAAAQIECBAgQIAAAQIECBAgQIAAAQIECBAgQIAAAQIECBAgQIBAvgJj+S5vdQIECBAgQOB4Ao1Go+tBeq1WCxQBAiURaDabXZG2223vuUuSu4KFmfaBvQ6qKVYCHVhTrHy8Fs1//I//MS677LJU0S0uLsbk5GSqa0Y5+KWXXor/+T//Zzz++OPxP/7H/4jnn38+vvOd7/QM4aqrropPfOITPccZQIAAAQLVFThy5EjcdNNNcccddxx3kxMTEzE/Px/j4+PVRajJzhxYU5NE2yYBAgTqJ+BAovrlvHA79kD/wqWkVgGpv1ql22YrJuD+rVhCS7Yd9VeyhFUkXAcSVSSRtpGXQNr+oZVx6ifKK3M/W1f/UL7+Vq+QQD89Xyfa/m/+5m/Gnj174hd/8RcrJPSPWzlw4EBMT0/H0tLSQPvLumeunxxmHcNAICO+uB+vEYe4vFynZ77TW7Jq1arX/u+3vOUtsWbNmuj873/2z/5Z/PIv/3KsXbs2xsa00+eRI2sSeL2A/iH1UHABn38LnqCSh6e/pOQJrEL4fp+pQhbLuwf1V97ciZyA+1cN5Cmg/vLUr+/a+kvqm3s7J0CAAAECBAgQIECAAAECBAgQIECAAAECBAgQIECAAAECBAgQIECAAAECBAgQIECAAAECBAgQIECAAAECBPIV8LTAfP2tToAAAQIEjivQaDS6HqTXarVIESBQEoHOw7tf/2q3295zlyR3BQuz3wf2OqimGIl0YE0x8vCGKPo5CKKIB2ccPnw4Hnvssbj33nvj29/+dhw6dCi1+OzsbMzMzKS+zgUECBAgUB2Bzr8hl112WTz33HPH3VTnUKL5+fkYHx+vzqZruhMH1tQ08bZNgACB6gs4kKj6OS78Dj3Qv/ApqnSA6q/S6bW5igu4fyue4IJvT/0VPEEVDc+BRBVNrG2NSqDf/qGV8eknGlXGutfRP5SPu1UrKNBPz9eJGNavXx/79u2LjRs3VlAqIiurrHvm+okr6xjKlPB+vIq8v05v/TnnnBO//uu/Hu9+97vjV3/1V6PRaBQ5ZLERqKSA/qFKprVKm/L5t0rZLN5e9JcULye1i8jvM7VLeaE2rP4KlQ7BEEgl4P5NxWVwxgLqL2NQ0yUS0F+SiMkgAgQIECBAgAABAgQIECBAgAABAgQIECBAgAABAgQIECBAgAABAgQIECBAgAABAgQIECBAgAABAgQIECBAgEDmAmOZz2hCAgQIECBAYGCBRqPR9SC9Vqs18JwmIEBgNAKdh3K//tVut73nHg191VYZ9IG9DqrJtyIcWJOv/wlX7+cgiCIdnHHkyJF46KGH4tZbb40f/vCHAynPzs7GzMzMQHO4mAABAgTKK/CTn/wkrr766nj44YdPuImJiYmYn5+P8fHx8m5U5MsCDqxRCAQIECBQUQEHElU0sWXalgf6lylb1YtV/VUvp3ZUHwH3b31yXcSdqr8iZqX6MTmQqPo5tsOhCgzaP7QyOP1EQ03XGybXPzRab6tVWKCfnq+TcWzfvj0uuuiiGBurVnvvSy+9FNddd13cd999A1dD1j1z/eQw6xgGRhnhBP14jTC8gZfq9Nqfd955y/9z9tlnx6pVqwae0wQECPQW0D/U28iIXAV8/s2Vv/KL6y+pfIqLv0G/zxQ/R1WOUP1VObv2VnUB92/VM1zs/am/YuenqtHpL6lqZu2LAAECBAgQIECAAAECBAgQIECAAAECBAgQIECAAAECBAgQIECAAAECBAgQIECAAAECBAgQIECAAAECBAgQKLpAtZ7OWXRt8REgQIAAgYQCjUaj60F6rVYr4ZWGESCQt0DnIdyvf7Xbbe+5805KOdfP6oG9DqrJJ/8OrMnHveeq/RwEUYSDM44ePRrf//734+abb46//Mu/7LnPJANmZ2djZmYmyVBjCBAgQKBiAq+88krceeedsXPnzpPubGJiIubn52N8fLxiAvXbjgNr6pdzOyZAgEBNBBxIVJNEF3mbHuhf5OxUPzb1V/0c22F1Bdy/1c1tGXam/sqQperF6ECi6uXUjkYqkFX/0Mqg9RONJo36h0bjbJUaCPTT83UylnPPPTd2794d69atq5Tej370o/j4xz8eTz755MD7yrpnrp8cZh3DwCgjnKAfrxGGl+lSb3nLW+Liiy+OTZs2xWmnnZbp3CYjQKBbQP+Qiii4gM+/BU9QycPTX1LyBFYhfL/PVCGL5d2D+itv7kROwP2rBvIUUH956td3bf0l9c29nRMgQIAAAQIECBAgQIAAAQIECBAgQIAAAQIECBAgQIAAAQIECBAgQIAAAQIECBAgQIAAAQIECBAgQIAAAQL5Cozlu7zVCRAgQIAAgeMJNBqNrgfptVotUAQIlESg2Wx2Rdput73nLknuChZm1g/sdVDNaBPswJrReiderZ+DIPI+OOPIkSNx7733xuc///k4dOhQ4r32Gjg7OxszMzO9hvlzAgQIEKigwF//9V/HFVdcEc8888xJdzcxMRHz8/MxPj5eQYV6bcmBNfXKt90SIECgRgIOJKpRsou6VQ/0L2pm6hGX+qtHnu2ymgLu32rmtSy7Un9lyVS14nQgUbXyaTcjF8i6f2jlBvQTDTel+oeG62v2Ggn00/N1Mp7169fHvn37YuPGjZVS/NM//dPYtm1bJnvKumeunxxmHUMmMCOapB+gbtnRAAAgAElEQVSvEYU2tGXe8pa3xCc+8Yn44Ac/GKtXrx7aOiYmUGcB/UN1zn4p9u7zbynSVNog9ZeUNnXVCdzvM9XJZRl3ov7KmDUxE/iZgPtXJeQpoP7y1K/v2vpL6pt7OydAgAABAgQIECBAgAABAgQIECBAgAABAgQIECBAgAABAgQIECBAgAABAgQIECBAgAABAgQIECBAgAABAgTyFRjLd3mrEyBAgAABAscTaDQaXQ/Sa7VaoAgQKIlAs9nsirTdbnvPXZLcFSzMYT2w10E1o0m0A2tG45x6lX4Ogsjz4IzOe8Bdu3bFPffck3qvvS6YnZ2NmZmZXsP8OQECBAhUTODHP/5xXHnllfHEE0/03NnExETMz8/H+Ph4z7EGFFvAgTXFzo/oCBAgQKBvAQcS9U3nwqwEPNA/K0nz9COg/vpRcw2BYgi4f4uRh7pGof7qmvl89+1Aonz9rV56gWH1D62E0U80nFLRPzQcV7PWUKCfnq9eTNu3b4+LLrooxsaq0eL70ksvxXXXXRf33Xdfr60n+vOse+b6yWHWMSTaeEEG9eNVkNAHDuO8886LT3/60/HP//k/H3guExAg0C2gf0hFFFzA59+CJ6jk4ekvKXkCqxC+32eqkMXy7kH9lTd3Iifg/lUDeQqovzz167u2/pL65t7OCRAgQIAAAQIECBAgQIAAAQIECBAgQIAAAQIECBAgQIAAAQIECBAgQIAAAQIECBAgQIAAAQIECBAgQIAAgXwFqvFkznwNrU6AAAECBDIXaDQaXQ/Sa7Vama9hQgIEhiPQbDa7Jm63295zD4e66rMO+4G9DqoZbgU5sGa4vn3P3s9BEHkdnPHCCy/E9ddfHw888EDf+z3ZhbOzszEzMzOUuU1KgAABAsUU6PzbctVVV8XXv/71RAFOTEzE/Px8jI+PJxpvUHEFHFhT3NyIjAABAgQGEnAg0UB8Ls5CwAP9s1A0R78C6q9fOdcRyF/A/Zt/Duocgfqrc/bz27sDifKzt3IlBIbdP7QSST9RtmWjfyhbT7PVWKCfnq9eXOeee27s3r071q1b12toKf78Rz/6UXz84x+PJ598MpN4s+6Z6yeHWceQCcyIJunHa0ShjWSZTp/KDTfcEP/6X//rGBvThj8SdIvUQkD/UC3SXOZN+vxb5uwVP3b9JcXPUeUj9PtM5VNc6A2qv0KnR3AETirg/lUgeQqovzz167u2/pL65t7OCRAgQIAAAQIECBAgQIAAAQIECBAgQIAAAQIECBAgQIAAAQIECBAgQIAAAQIECBAgQIAAAQIECBAgQIAAgXwFPPUvX3+rEyBAgACB4wo0Go2uB+m1Wi1SBAiURKDZbHZF2m63vecuSe4KFuaoHtjroJrhJN6BNcNxHXjWfg6CyOPgjJdeeil27twZ99xzz8B7PtEEs7OzMTMzM7T5TUyAAAECxRLo59+WiYmJmJ+fj85BQl7lFnBgTbnzJ3oCBAgQOKGAA4kUR+4CHuifewpqHYD6q3X6bb7kAu7fkiew5OGrv5InsKThO5CopIkTdlEERtU/tHK/+omyqQD9Q9k4moVA9NPz1Ytt/fr1sW/fvti4cWOvoaX484WFhbjmmmsyizXrnrl+cph1DJnhjGCifrxGENZIl+j043d6KH/7t387xsa04o8U32KVFdA/VNnUVmVjPv9WJZPF3If+kmLmpVZR+X2mVuku3GbVX+FSIiACiQXcv4mpDByCgPobAqopewroL+lJZAABAgQIECBAgAABAgQIECBAgAABAgQIECBAgAABAgQIECBAgAABAgQIECBAgAABAgQIECBAgAABAgQIECBAYCgCnvg3FFaTEiBAgACBwQQajUbXg/RardZgE7qaAIGRCXQesP36V7vd9p57ZPqVWmjUD+x1UE225ePAmmw9M5utn4MgRn1wxssvvxx33HFH3HjjjZnt+3gTzc7OxszMzFDXMDkBAgQIFEOg339bJiYmYn5+PsbHx4uxEVH0LeDAmr7pXEiAAAECxRZwIFGx81OL6DzQvxZpLuwm1V9hUyMwAj0F3L89iQwYooD6GyKuqU8o4EAixUFgIIFR9w+tDFY/0UDpC/1Dg/m5msBrAv30fCXh2759e1x00UUxNlbuNt9Dhw7FddddF/fff3+SbScak3XPXD85zDqGRBsvyKB+vAoSeqZhrF27drmP8rzzziv9fZopjMkI9Cmgf6hPOJeNSsDn31FJ13Md/SX1zHuhdu33mUKlo3bBqL/apdyGKyTg/q1QMku4FfVXwqRVIGT9JRVIoi0QIECAAAECBAgQIECAAAECBAgQIECAAAECBAgQIECAAAECBAgQIECAAAECBAgQIECAAAECBAgQIECAAAECpRQo91M5S0kuaAIECBAg0Fug0Wh0PUiv1Wr1vsgIAgQKIdBsNrviaLfb3nMXIjOlCyKvB/Y6qCabUnFgTTaOmc/Sz0EQoz4441vf+lZ87GMfi85BJMN8zc7OxszMzDCXMDcBAgQIFEDg5ZdfjjvuuGP5AKC0r4mJiZifn4/x8fG0lxpfMAEH1hQsIcIhQIAAgawEHEiUlaR5+hbwQP++6VyYgYD6ywDRFARyEnD/5gRv2WUB9acQ8hBwIFEe6taskEBe/UMrCfUT9VdU+of6c3MVgTcI9NPzlYTx3HPPjd27d8e6deuSDC/smB/84AfL/WZPPfVUZjFm3TPXTw6zjiEznBFM1I/XCMLKZYkzzjgjvvCFL8Rv/MZv5LK+RQlUSUD/UJWyWcm9+PxbybQWZlP6SwqTivoG4veZ+ua+CDtXf0XIghgI9Cfg/u3PzVXZCKi/bBzNkk5Af0k6L6MJECBAgAABAgQIECBAgAABAgQIECBAgAABAgQIECBAgAABAgQIECBAgAABAgQIECBAgAABAgQIECBAgAABAlkJjGU1kXkIECBAgACB7AQajUbXg/RarVZ2k5uJAIGhCjSbza752+2299xDFa/s5Hk/sNdBNYOVlgNrBvMb2tX9HAQxyoMznn/++di2bVv8l//yX4ZmcGzi2dnZmJmZGfo6FiBAgACB/ASOHDkSd9xxR9x00019BTExMRHz8/MxPj7e1/UuKo6AA2uKkwuRECBAgECmAg4kypTTZP0IeKB/P2quyUpA/WUlaR4Coxdw/47e3Ir/KKD+VEMeAg4kykPdmhUSyLt/aCWlfqJ0xaV/KJ2X0QROKNBPz1cSzvXr18e+ffti48aNSYYXdszCwkJcc801mcaXdc9cPznMOoZMgYY8WT9eQw4p1+nPPvvsuPnmm+PXfu3Xco3D4gTKLqB/qOwZrHz8Pv9WPsW5blB/Sa78Fu8I+H1GHeQpoP7y1Lc2gcEE3L+D+bl6MAH1N5ifq/sT0F/Sn5urCBAgQIAAAQIECBAgQIAAAQIECBAgQIAAAQIECBAgQIAAAQIECBAgQIAAAQIECBAgQIAAAQIECBAgQIAAAQKDCowNOoHrCRAgQIAAgewFGo1G14P0Wq1W9ouYkQCBoQg0m82uedvttvfcQ5Gu/KRFeWCvg2r6KzUH1vTnNvSr+jkIYlQHZxw9ejTuuuuuuOGGG/p2GB8fj02bNsU555wTZ555Zqxbty4ajUbXfK+++mr89Kc/jVWrVsU/+Sf/pO+1XEiAAAECxRY4fPhw3H777csH/vT7mpiYiPn5+ej8++JVbgEH1pQ7f6InQIAAgRMKOJBIceQu4IH+uaeg1gGov1qn3+ZLLuD+LXkCSx6++it5AksavgOJSpo4YRdFoCj9Qys99BMlqxD9Q8mcjCLQU6Cfnq+ek/58wPbt2+Oiiy6KsbFytvp2+sC2bdsWDz74YNItJxqXdc9cPznMOoZEGy/IoH68vvrVr8Y73vGOke/gf//v/x3/8A//sLzus88+G53/+8c//nH84Ac/iO9///uZxXPBBRfEtddeG6eddlpmc5qIQN0E9A/VLeOl26/Pv6VLWakC1l9SqnRVM1i/z1Qzr2XZlforS6bESeCNAu5fVZGngPrLU7++a+svqW/u7ZwAAQIECBAgQIAAAQIECBAgQIAAAQIECBAgQIAAAQIECBAgQIAAAQIECBAgQIAAAQIECBAgQIAAAQIECBDIV6CcT+TM18zqBAgQIEBg6AKNRqPrQXqtVmvoa1qAAIFsBJrNZtdE7Xbbe+5saOs2S9Ee2OugmnQV6MCadF4jG93PQRCjOjjjwIEDMT09HUtLS6k9OgdVXHHFFfHe9743Vq9enfp6FxAgQIBAtQQOHToUn//85+MrX/nKQBubmJiI+fn5GB8fH2geF+cv4MCa/HMgAgIECBAYioADiYbCatI0Ah7on0bL2KwF1F/WouYjMDoB9+/orK30RgH1pyryEHAgUR7q1qyQQNH6h1bS6ic6ebHpH6rQzWgr+Qr00/OVNOJzzz03du/eHevWrUt6SaHGfe9734s//MM/jOeeey7TuLLumesnh1nHkCnQkCeriteLL74Y3/zmN+OrX/1q/M3f/M1AamvXro2bbropfud3fmegeVxMoM4C+ofqnP1S7N3n31KkqbRB6i8pbeqqE7jfZ6qTyzLuRP2VMWtiJvAzAfevSshTQP3lqV/ftfWX1Df3dk6AAAECBAgQIECAAAECBAgQIECAAAECBAgQIECAAAECBAgQIECAAAECBAgQIECAAAECBAgQIECAAAECBAjkKzCW7/JWJ0CAAAECBI4n0Gg0uh6k12q1QBEgUBKBZrPZFWm73faeuyS5K1iYRX1gr4NqkhWKA2uSOY18VFEPgnjllVfi9ttvXz6QIe3r/PPPj2uuuSZW/vuTdh7jCRAgQKAaAs8//3zs3Lkz7r///oE3NDExEfPz8zE+Pj7wXCbIV8CBNfn6W50AAQIEhibgQKKh0Zo4qYAH+ieVMm4YAupvGKrmJDAaAffvaJytcnwB9acy8hBwIFEe6taskEBR+4dWEusnOn7R6R+q0M1oK/kK9NPzlTTi9evXx759+2Ljxo1JLynUuDvvvDM+85nPZB7T4uJiTE5OZjZvPznMOobMNjOCiarm9fLLL8djjz223B/53e9+t2/Bd7/73bFnz55405ve1PccLiRQZwH9Q3XOfin27vNvKdJU2iD1l5Q2ddUJ3O8z1cllGXei/sqYNTET+JmA+1cl5Cmg/vLUr+/a+kvqm3s7J0CAAAECBAgQIECAAAECBAgQIECAAAECBAgQIECAAAECBAgQIECAAAECBAgQIECAAAECBAgQIECAAAECBPIVGMt3easTIECAAAECxxNoNBpdD9JrtVqgCBAoiUCz2eyKtN1ue89dktwVLMyiP7DXQTUnLxgH1hTshjoWTlEPgjhw4EBMT0/H0tJSKrkLLrggrr322jjttNNSXWcwAQIECFRT4Hvf+17Mzc3F/v37M9ngxMREzM/Px/j4eCbzmSQ/AQfW5GdvZQIECBAYqoADiYbKa/IkAh7on0TJmGEJqL9hyZqXwPAF3L/DN7bCiQXUn+rIQ8CBRHmoW7NCAkXvH1pJrZ+oW0T/UIVuRlvJVyBtz1fnN+6f/vSn8dxzzyUKfPv27XHRRRfF2Fi52n07e9y2bVs8+OCDifaZZtDi4mJMTk6mueSkY9PmsDNZ1jFktpkRTFRVr85/E7Nr16645557+la84YYb4sILLyzd/dr3hl1IIEMB/UMZYppqGAI+/w5D1ZzHBPSXqIXcBfw+k3sKah2A+qt1+m2+5ALu35InsOThq7+SJ7Ck4esvKWnihE2AAAECBAgQIECAAAECBAgQIECAAAECBAgQIECAAAECBAgQIECAAAECBAgQIECAAAECBAgQIECAAAECBAiUXqBcT+MsPbcNECBAgACBZAKNRqPrQXqdh/t6ESBQDoFms9kVaLvd9p67HKkrWpRleWCvg2qOXzkOrCnaHfXzeIp4EMQrr7wSt99+e9x0002p1N797nfHnj174k1velOq6wwmQIAAgeoJvPrqq/EXf/EXsXPnznjmmWcy2+DExETMz89H5zAwr3ILOLCm3PkTPQECBAicUMCBRIojdwEP9M89BbUOQP3VOv02X3IB92/JE1jy8NVfyRNY0vAdSFTSxAm7KAJl6R9a6aWf6Gci+oeKcieJo/QCaXu+tmzZEqeeemrcd999ifZ+7rnnxu7du2PdunWJxhdl0N/+7d/GRz/60XjuuecyD2lxcTEmJyczmzdtDjsLZx1DZpsZwURV9jpy5Ejccccdqfslj7F36nLv3r1xxhlnjCATliBQLQH9Q9XKZwV34/NvBZNaoC3pLylQMuoait9n6pr5Yuxb/RUjD6Ig0I+A+7cfNddkJaD+spI0TxoB/SVptIwlQIAAAQIECBAgQIAAAQIECBAgQIAAAQIECBAgQIAAAQIECBAgQIAAAQIECBAgQIAAAQIECBAgQIAAAQIECGQnMJbdVGYiQIAAAQIEshJoNBpdD9JrtVpZTW0eAgSGLNBsNrtWaLfb3nMP2byi05ftgb0OqukuRAfWFPTGLOJBEE8//XRccskl8cQTTyRWW7t2bXz5y1+O973vfYmvMZAAAQIEqilw6NChuPXWW+O2227LfIMTExMxPz8f4+Pjmc9twtEKOLBmtN5WI0CAAIGRCTiQaGTUFjqRgAf6q408BdRfnvrWJjCYgPt3MD9XDyag/gbzc3V/Ag4k6s/NVQR+LlC2/qGViat7P5H+IbcygYwE0vZ8TU1NxTvf+c64/PLLE0Wwfv362LdvX2zcuDHR+CIMOnr0aPzxH/9xfOYzn+kZzm/8xm/Es88+G0899VTPsccGLC4uxuTkZOLxvQamzWFnvqxj6BVjkf686l5HjhyJO+64I2666aa+2Hft2hUf/vCH+7rWRQTqLKB/qM7ZL8Xeff4tRZpKG6T+ktKmrjqB+32mOrks407UXxmzJmYCPxNw/6qEPAXUX5769V1bf0l9c2/nBAgQIECAAAECBAgQIECAAAECBAgQIECAAAECBAgQIECAAAECBAgQIECAAAECBAgQIECAAAECBAgQIECAQL4CY/kub3UCBAgQIEDgeAKNRqPrQXqtVgsUAQIlEWg2m12Rtttt77lLkruChVnWB/bW/aCaY2XkwJqC3VDHwinaQRBpDh55PenFF18cV111Vaxevbqg0sIiQIAAgWELdP4N+d73vhc33HBD7N+/fyjLTUxMxPz8fIyPjw9lfpOOTsCBNaOzthIBAgQIjFTAgUQj5bbY8QQ80F9d5Cmg/vLUtzaBwQTcv4P5uXowAfU3mJ+r+xNwIFF/bq4i8HOBsvYPrUxgXfuJ9A+5lQlkJJC252tqair+8A//MLZt2xZPPPFEoii2b98eF110UYyNlaPl98UXX4zZ2dl4+OGHT7q/tWvXxic/+cm47777YmlpKZFFZ9Di4mJMTk4mHt9rYNocDiOGXjEW6c/r4NWp4auvvjoeeOCB1PSbNm2KXbt2xemnn576WhcQqLOA/qE6Z78Ue/f5txRpKm2Q+ktKm7rqBO73merksow7UX9lzJqYCfxMwP2rEvIUUH956td3bf0l9c29nRMgQIAAAQIECBAgQIAAAQIECBAgQIAAAQIECBAgQIAAAQIECBAgQIAAAQIECBAgQIAAAQIECBAgQIAAAQL5CpTjSZz5GlmdAAECBAiMXKDRaHQ9SK/Vao08BgsSINCfQLPZ7Lqw3W57z90fZd2vKvsDe+t6UM2xunVgTUHv4KIdBPHcc8/F5ZdfHo888khisTPPPDNuu+22eOtb35r4GgMJECBAoFoCL730Unz1q1+NL37xi3Ho0KGhbW5iYiLm5+djfHx8aGuYeDQCDqwZjbNVCBAgQGDkAg4kGjm5BVcKeKC/mshTQP3lqW9tAoMJuH8H83P1YALqbzA/V/cn4ECi/txcReDnAmXvH1qZyLr1E+kfcisTyEggbc/X1NRUXH311XHzzTfHXXfdlSiKc889N3bv3h3r1q1LND7vQX/7t38bH/3oR6PTf3ay12/+5m/GZZddFtddd10sLS0lDntxcTEmJycTj+81MG0OO/NlHUOvGIv053Xx+sEPfhCXXHJJPPnkk6n4169fH3fffXecddZZqa4zmEDdBfQP1b0CCr9/n38Ln6JSB6i/pNTpq0bwfp+pRh7Lugv1V9bMiZtAhPtXFeQpoP7y1K/v2vpL6pt7OydAgAABAgQIECBAgAABAgQIECBAgAABAgQIECBAgAABAgQIECBAgAABAgQIECBAgAABAgQIECBAgAABAgTyFRjLd3mrEyBAgAABAscTaDQaXQ/Sa7VaoAgQKIlAs9nsirTdbnvPXZLcFSzMqjywt24H1RwrIwfWFOyGOhZO0Q6C6Ceeq666Kv7oj/4oTj311IIqC4sAAQIEhiXw6quvxre//e246aab4rvf/e6wlnlt3omJiZifn4/x8fGhr2WB4Qo4sGa4vmYnQIAAgdwEHEiUG72Fjwl4oL9ayFNA/eWpb20Cgwm4fwfzc/VgAupvMD9X9yfgQKL+3FxF4OcCVekfWpnQuvQT6R9yKxPISCBtj9XU1FTMzc3FN7/5zbj44s5fpb1f69evj3379sXGjRt7D855xNGjR+OWW26JXbt29Yxk27ZtsWnTppieno6lpaWe448NWFxcjMnJycTjew1Mm8POfFnH0CvGIv15XbxeeeWVuP3225f7YNK+brzxxujc614ECCQX0D+U3MrIXAR8/s2FvTaL6i+pTaqLu1G/zxQ3N3WITP3VIcv2WFUB929VM1uOfam/cuSpalHqL6laRu2HAAECBAgQIECAAAECBAgQIECAAAECBAgQIECAAAECBAgQIECAAAECBAgQIECAAAECBAgQIECAAAECBAgQKIvAWFkCFScBAgQIEKiTQKPR6HqQXqvVqtP27ZVAqQWazWZX/O1223vuUmc0t+Cr9sDeuhxUc6xgHFiT261z8oWLdBDEiy++GLOzs/Hwww8n1pqYmIj5+fkYHx9PfI2BBAgQIFANgWeeeSb+w3/4D/Hnf/7nI9uQf3dGRj30hRxYM3RiCxAgQIBAPgIOJMrH3aqvE/BAf+WQp4D6y1Pf2gQGE3D/Dubn6sEE1N9gfq7uT8CBRP25uYrAzwWq1j+0MrFV7yfSP+RWJpCRQNqer6mpqZibm4vnn38+LrnkknjiiScSRbJ9+/a46KKLYmys2G2///f//t+YmZmJv/qrvzrpvtavXx/79u2L008/Paanp2NpaSmRQ2fQ4uJiTE5OJh7fa2DaHA4jhl4xFunP6+T19NNPp7pPj+Xp2H2+Zs2aIqVOLAQKLaB/qNDpEVyEz7+qYJgC+kuGqWvuRAJ+n0nEZNCQBNTfkGBNS2AEAu7fESBb4oQC6k9x5CGgvyQPdWsSIECAAIE3CJz0+1ReBAgQIECAAAECBAomUOyG34JhCYcAAQIECBAgQIBAxgK+T84Y1HQECBAgQIAAAQJDFfB98lB5TU6AAAECBAgQIECAAAECBAhURcCXKFXJpH0QIECAQKUEGo1GV6NOq9Wq1P5shkCVBZrNZtf22u2299xVTvjw9lbVB/ZW/aCaYxXhwJrh3RsDzVykgyAeffTR2Lp1axw6dCjxnjoHlVxxxRVx6qmnJr7GQAIECBAot0Dn34mvfe1rsXfv3hj0u4G1a9dG56CfF154IRHKxMREzM/Px/j4eKLxBhVXwIE1xc2NyAgQIEBgIAEHEg3E5+IsBDzQPwtFc/QroP76lXMdgfwF3L/556DOEai/Omc/v707kCg/eytXQqCq/UMrk1PVfiL9Q5W4DW2iCAJpe76mpqZibm4uTjnllNi5c2fcddddibaxadOm2LVrV5x++umJxuc1aP/+/XHBBRf07Ds799xzY/fu3cs9AtPT07G0tJQ45MXFxZicnEw8vtfAtDnszJd1DL1iLNKf18nrlVdeWa7TW2+9NVUK3vnOd8Ytt9wSZ5xxRqrrDCZQZwH9Q3XOfin27vNvKdJU2iD1l5Q2ddUJ3O8z1cllGXei/sqYNTET+JmA+1cl5Cmg/vLUr+/a+kvqm3s7J0CAAIFCCTigtFDpEAwBAgQIECBAgEAPAc/5VSIECBAgQIAAAQIE8hPwfXJ+9lYmQIAAAQIECBBIL+D75PRmriBAgAABAgQIECBAgAABAgRqKOBLlBom3ZYJECBAoPgCjUajq1Fn0EOti79jERKojkCz2ezaTLvd9p67Oukd5U6q/sDeqh5Uc6xGHFgzyrslxVpFOQjiyJEjqQ5T6WzxzDPPjC996Uvx5je/OcWODSVAgACBsgq89NJLcd9998VXvvKVOHDgwMDbmJiYiOuvvz4efPDBWFhYSDRf55r5+fkYHx9PNN6g4go4sKa4uREZAQIECAwk4ECigfhcnIWAB/pnoWiOfgXUX79yriOQv4D7N/8c1DkC9Vfn7Oe3dwcS5Wdv5UoIVL1/aGWSqtZPpH+oErehTRRBIG3P19TUVMzNzcWaNWvioYceiosv7vx12vu1fv36uPvuu+Oss87qPTinEUePHo1bbrkldu3a1TOC7du3x0UXXRT/63/9r5ieno6lpaWe1xwbsLi4GJOTk4nH9xqYNoed+bKOoVeMRfrzunk98sgjcf7556dKQRnu11QbMpjACAT0D40A2RKDCPj8O4iea3sJ6C/pJeTPhy7g95mhE1vgJALqT3kQKK+A+7e8uatC5OqvClks3x70l5QvZyImQIAAgUoKOKC0kmm1KQIECBAgQIBAZQU857eyqbUxAgQIECBAgACBEgj4PrkESRIiAQIECBAgQIDAawK+T1YMBAgQIECAAAECBAgQIECAAIEEAr5ESYBkCAECBAgQGLVAo9HoatRptVqjDsF6BAj0KdBsNruubLfb3nP3aVnzy+rywN6qHVRzrGwdWFPQG7goB0H86Ec/io9//OPx5JNPJpa68MIL49prr43Vq1cnvsZAAuGI968AACAASURBVAQIECifwKFDh+L++++Pr3zlK3HgwIFMNvC+970vduzYEWecccby/15YWEg078TERMzPz8f4+Hii8QYVV8CBNcXNjcgIECBAYCABBxINxOfiLAQ80D8LRXP0K6D++pVzHYH8Bdy/+eegzhGovzpnP7+9O5AoP3srV0KgLv1DK5NVlX4i/UOVuA1toggCaXu+pqamYm5uLtasWRPPPPNMXHrppfH4448n2sr27dtj69aticbmMei5556Lyy+/PB555JGTLr9+/frYt29fbNy4cbn3YHp6OpaWlhKHvLi4GJOTk4nH9xqYNoed+bKOoVeMRfrzunmlvU+P5arT0/Lbv/3bRUqdWAgUWkD/UKHTI7gIn39VwTAF9JcMU9fciQT8PpOIyaAhCai/IcGalsAIBNy/I0C2xAkF1J/iyENAf0ke6tYkQIAAAQJvEHBAqaIgQIAAAQIECBAok4Dn/JYpW2IlQIAAAQIECBComoDvk6uWUfshQIAAAQIECFRbwPfJ1c6v3REgQIAAAQIECBAgQIAAAQIZCfgSJSNI0xAgQIAAgSwFGo1GV6NOq9XKcnpzESAwRIFms9k1e7vd9p57iN4VnrpuD+ytykE1x0rSgTUFvTmLcBDE0aNH44//+I/jM5/5TGKltWvXxp133hnnnHNO4msMJECAAIFyCuzZsyd2796dWfAXXHBBbNu2LTqfUw4fPhw7duyIhYWFRPNPTExE53Cg8fHxROMNKq6AA2uKmxuRESBAgMBAAg4kGojPxVkIeKB/Form6FdA/fUr5zoC+Qu4f/PPQZ0jUH91zn5+e3cgUX72Vq6EQN36h1Ymrez9RPqHKnEb2kQRBNL2fE1NTcXc3FysWbMm2u123Hjjjcu9V0lemzZtil27dsXpp5+eZPjIxzz66KOxdevWOHTo0EnXfv0+Dhw4ENPT07G0tJQ43sXFxZicnEw8vtfAtDnszJd1DL1iLNKf182rU8/XXXdd3H///anS0Lm3O/e7FwECyQT0DyVzMio3AZ9/I26OiIdzy0C1F9ZfUu38lmJ3fp8pRZoqG6T6q2xqbawGAu7fGiS5wFtUfwVOToVD019S4eTaGgECBAiUScABpWXKllgJECBAgAABAgQ851cNECBAgAABAgQIEMhPwPfJ+dlbmQABAgQIECBAIL2A75PTm7mCAAECBAgQIECAAAECBAgQqKGAL1FqmHRbJkCAAIHiCzQaja5GnVarVfygRUiAwLJA5yD517/a7bb33GqjH4G6PrC37AfVHMu1A2v6qfoRXFOEgyCefvrpuOSSS+KJJ55IvONzzz03du/eHevWrUt8jYEECBAgUE6BPXv2LP+dP+ir87nk+uuvj9/93d+N1atXL093+PDh2LFjRywsLCSafmJiIubn52N8fDzReIOKK+DAmuLmRmQECBAgMJCAA4kG4nNxFgIe6J+Fojn6FVB//cq5jkD+Au7f/HNQ5wjUX52zn9/eHUiUn72VKyFQ1/6hlckraz+R/qFK3IY2UQSBtD1fU1NTMTc3F2vWrFkO/xvf+EZceOGFibayfv36uPvuu+Oss85KNH6Ug1555ZX4whe+EJ2+gl6v7du3x9atW5eHHThwIKanp2NpaanXZa/9+eLiYkxOTiYe32tg2hx25ss6hl4xFunP6+Z19OjR5dru/E+a1+zsbMzMzKS5xFgCtRbQP1Tr9Jdh8z7//ixLZf38W/Qa019S9AzVID6/z9QgyQXeovorcHKERqCHgPtXieQpoP7y1K/v2vpL6pt7OydAgACBQgk4oLRQ6RAMAQIECBAgQIBADwHP+VUiBAgQIECAAAECBPIT8H1yfvZWJkCAAAECBAgQSC/g++T0Zq4gQIAAAQIECBAgQIAAAQIEaijgS5QaJt2WCRAgQKD4Ao1Go6tRp9VqFT9oERIgsCzQOVj+9a92u+09t9roR6DuD+wt+4N6HVjTT9WP4JoiHATxp3/6p7Ft27ZUu921a1d8+MMfTnVNUQe32+34P//n/8TBgwfjhz/8YTz33HPLh6l0Dq146qmn4plnnjlu6G9/+9vjF3/xF6PRaMTExET8i3/xL2J8fDx+5Vd+Zfnf3lWrVhV1y+IakcDhw4eX6+fv/u7v4sc//nH8/d///XKdvfzyy8s1dqLPVP/qX/2rWLt2bfzCL/zC8mFF//Jf/svluurU2Lp16+KUU04Z0Q4sQ+BnAp2DqXbv3j0Qx/ve97749Kc/HW9729u65uncJzt27IiFhYVE83f+vp2fn1/++9ar3AIOrCl3/kRPgAABAicUcCCR4shdwAP9c09BrQNQf7VOv82XXMD9W/IEljx89VfyBJY0fAcSlTRxwi6KQN37h1bmoWz9RPqHinIniaP0Aml7vqampmJubi7WrFmzvPdOP8mll14ajz/+eCKL7du3x9atWxONHeWgTp/V5ZdfHo888shJl12/fn3cfffdy30wndeBAwdienp6uX8m6WtxcTEmJyeTDu85Lm0OOxNmHUPPIAs0oI5ed955Z3zmM59JlYVPfOITMTs7G6eeemqq6wwmUFcB/UN1zXxp9u3zb3eqyvb5t+iFpr+k6BmqQXx+n6lBkgu8RfVX4OQIjUAPAfevEslTQP3lqV/ftfWX1Df3dk6AAAEChRJwQGmh0iEYAgQIECBAgACBHgKe86tECBAgQIAAAQIECOQn4Pvk/OytTIAAAQIECBAgkF7A98npzVxBgAABAgQIECBAgAABAgQI1FDAlyg1TLotEyBAgEDxBRqNRlejzokOZy/+TkRIoH4CzWaza9Ptdtt77vqVQRY79sDenymW9UG9DqzJ4i4Ywhx5HwTxwgsvxKc+9an4xjc6pZ3sdfbZZ8dtt90WCR40n2zCEY966aWX4rvf/W5861vfiv/23/5bfOc738k8gs6/veecc078m3/zb+I973lP/NIv/VKMjeXzz2/aGtu7d29s3rw5c5M0E+7fvz+2bNmS+JIixNwJ9sUXX1w+iOi//tf/ulxX3//+9xPvIenAM844I971rnfFpk2b4p3vfGesW7cu6aUjGXf48OHYsWNHLCwsjGS9US/SOZBmZmZm1Mvmvt6ePXti9+7dfcXR+fvwsssui4985CNx2mmnvWGOtDUzMTER8/PzMT4+3lc8LiqOQIL3Efn8w1kcIpEQIECAQDkFHEhUzrxVKmoP9K9UOku3GfVXupQJmMBrAu5fxZCngPrLU7++azuQqL65t/NMBPQPHZ+xLP1E+ocyuQ1MQiAibT/O1NRUzM3NxZo1a5b52u123HjjjXHnnXcm4uz0iezatStOP/30RONHNejRRx+NrVu3xqFDh0665O/93u/F5z73uVi7du3yuAMHDsT09HQsLS0lDnVxcTEmJycTj+81MG0OO/NlHUOvGIv053X06mfPK+/1IuVQLASKKKB/qIhZEdPrBHz+Lffn36IXs/6SomeoBvH5faYGSS7wFtVfgZMjNAI9BNy/SiRPAfWXp35919ZfUt/c2zkBAgQIFErAAaWFSodgCBAgQIAAAQIEegh4XpISIUCAAAECBAgQIJCfgO+T87O3MgECBAgQIECAQHoB3yenN3MFAQIECBAgQIAAAQIECBAgUEMBX6LUMOm2TIAAAQLFF2g0Gl2NOq1Wq/hBi5AAgWWBziHzr3+1223vudVGPwIe2NutVpaDao5F7cCafqp+BNf0cyhClgdnPPTQQ3HxxZ3bO/lrZmYmrrjiijj11FOTX5TzyMOHD8djjz0W9957b3z729/uechK1uG+//3vjwsuuCDe9a53vXZwTdZrnGi+tDW2d+/e2Lx586jCO+46+/fvjy1btiSOIc+YOwf2/OVf/mX82Z/9WXQO8Rnlq3MI0Lnnnhvnn39+nH322bFq1apRLn/ctTr32o4dO2JhYSH3WIYRwOzsbHT+Dqzba8+ePbF79+7U2+783XfllVfG29/+9hgbO/5HkLQ1MzExEfPz8zE+Pp46HhcUS8CBNcXKh2gIECBAIDMBBxJlRmmifgU80L9fOddlIaD+slA0B4F8BNy/+bhb9WcC6k8l5CHgQKI81K1ZIQH9QydPZtH7ifQPVehmtJV8BdL240xNTcXc3FxX39A3vvGNuPDCCxNtZP369XH33XfHWWedlWj8KAa98sory70Et956a8/lbrzxxugYHHsdOHAgpqenY2lpqee1xwZk2TPXmTNtDjvXZB1D4s0XYGAdvfrZ8/Hu9QKkTwgECiugf6iwqRHYzwR8/i3359+i17H+kqJnqAbx+X2mBkku8BbVX4GTIzQCPQTcv0okTwH1l6d+fdfWX1Lf3Ns5AQIECBRKQL9TodIhGAIECBAgQIBAvQX0O9U7/3ZPgAABAgQIECBQeAHfJxc+RQIkQIAAAQIECNRHwPfJ9cm1nRIgQIAAAQIECBAgQIAAAQLDFTj+yZfDXdPsBAgQIECAQA+BRqPR1ajTarWYESBQEoFms9kVabvd9p67JLkrWJge2Hv8hBT9oJpjUWu4LdgNdSycfg5FyOrgjBdffDGuvvrqeOCBBxLrdA5P2bdvX2zcuDHxNXkOfO655+LP/uzP4k/+5E/imWeeyTOU5bXHx8eXD2v5rd/6rTjttNNGEk/aGtu7d29s3rx5JLGdaJH9+/fHli1bEscw6piPHj0aTz/9dNx1111x//33RxE+G73jHe+IK664It773vfG6tWrE9tlPfDw4cOxY8eOWFhYyHrqQsw3OzsbMzMzhYhllEHs2bNn+ZCqpK/O33WXX355/Nt/+2971mPampmYmIj5+fnlv0+9yi2g4bbc+RM9AQIECJxQwIFEiiN3AQ/0zz0FtQ5A/dU6/TZfcgH3b8kTWPLw1V/JE1jS8B1IVNLECbsoAvqHkmWiqP1E+oeS5c8oAj0F0vbjTE1NxdzcXKxZs+a1uTu9TJdeemk8/vjjPdfrDNi+fXts3bo10dhRDHr22WeX43/sscdOutyZZ54ZX/rSl+LNb37za+MOHDiw3EO1tLSUONSseuaOLZg2h53rso4h8eYLMLCOXv3s+Xj3egHSJwQChRXQP1TY1AjsZwI+/yarhKJ+/k0WfX6j9JfkZ2/lnwv4fUYp5Cmg/vLUtzaBwQTcv4P5uXowAfU3mJ+r+xPQX9Kfm6sIECBAgEDGAvqdMgY1HQECBAgQIECAQP8C+p36t3MlAQIECBAgQIAAgREI+D55BMiWIECAAAECBAgQSCbg++RkTkYRIECAAAECBAgQIECAAAECBHoJjPUa4M8JECBAgACB0Qs0Go2uRp0iHOo+egUrEiinQLPZ7Aq83W57z13OVOYdtQf2njwDRX9Qr4bbvO+gE6zfz6EIWR2c8fWvfz1mZmbi0KFDiXX+3b/7d/G5z30uTjvttMTX5DHwJz/5Sdx7771x5513RhHft77jHe+Iq666Kt7znvfEKaecMlSitDW2d+/e2Lx581Bj6jX5/v37Y8uWLb2Gvfbno4y5c9jQl7/85fjzP//zVPdO4s0MOPD9739/XHnllfH2t789xsZG/5bv8OHDsWPHjlhYWBhwJ8W8fHZ2dvnvzbq99uzZE7t37+657c7njj/4gz+Ij370o/FP/+k/7Tm+MyBtzUxMTMT8/HyMj48nmt+g4gpouC1ubkRGgAABAgMJOJBoID4XZyHggf5ZKJqjXwH116+c6wjkL+D+zT8HdY5A/dU5+/nt3YFE+dlbuRIC+ofSpbFo/UT6h9Llz2gCJxRI248zNTUVc3NzsWbNmtfmbLfbceONNy73NyV5bdq0KXbt2hWnn356kuFDH/PII4/E+eef33Od4/WbHThwIKanp2Npaann9ccGZNUzd2y+tDnsXJd1DIk3X4CBdfTqZ89XXHFFdP4nj76tApSJEAikFtA/lJrMBaMV8Pk3nXfRPv+mi370o/WXjN7ciisE/D6jJPIUUH956lubwGAC7t/B/Fw9mID6G8zP1f0J6C/pz81VBAgQIEAgYwH9ThmDmo4AAQIECBAgQKB/Af1O/du5kgABAgQIECBAgMAIBHyfPAJkSxAgQIAAAQIECCQT8H1yMiejCBAgQIAAAQIECBAgQIAAAQK9BEZ/EmuviPw5AQIECBAgEI1Go6tRp9VqUSFAoCQCnYPnX/9qt9vec5ckdwUL0wN7kyWkqA/q1XCbLH8jH9XPoQhZHJzx4osvxtVXXx0PPPBAqj3fcccd8cEPfjDVNaMc/Oqrr8Y3v/nN+OxnPxudg1GK/Fq7dm380R/9UVx88cVdh9lkHXPaGtu7d29s3rw56zBSzbd///7YsmVL4mtGEfORI0fiP/2n/7RcW0X/LNR577d9+/blPK5atSqxYxYDDx8+HDt27IiFhYUspivcHLOzszEzM1O4uIYd0J49e2L37t0nXeZDH/pQfPKTn4wzzjgjVThpa2ZiYiLm5+djfHw81ToGF09Aw23xciIiAgQIEMhEwIFEmTCaZBABD/QfRM+1gwqov0EFXU8gPwH3b372Vo5Qf6ogDwEHEuWhbs0KCegf6i+ZRekn0j/UX/5cReANAmn7caampmJubu4NPUKPPPJInH/++YmE169fH3fffXecddZZicYPc1C73Y4bb7wx7rzzzp7L7Nq1Kz784Q93jev0dU1PT8fS0lLP648NyKJn7vWLpc1h59qsY0i8+QIMrKNXkn6Zlampa29RAUpUCCUV0D9U0sTVJ2yff/vLdVE+//YX/eiu0l8yOmsrnUDA7zNKI08B9ZenvrUJDCbg/h3Mz9WDCai/wfxc3Z+A/pL+3FxFgAABAgQyFtDvlDGo6QgQIECAAAECBPoX0O/Uv50rCRAgQIAAAQIECIxAwPfJI0C2BAECBAgQIECAQDIB3ycnczKKAAECBAgQIECAAAECBAgQINBLYKzXAH9OgAABAgQIjF6g0Wh0NeoU/ZD30QtZkUBxBZrNZldw7Xbbe+7ipqvIkXlgb7rsFO1BvRpu0+VvZKPzOgji61//eszMzMShQ4cS7/W9731vfPGLX4zO4SlFfHX2cuutt8Ztt91WxPBOGNMf/MEfxKc//elYu3btUOJOW2N79+6NzZs3DyWWpJPu378/tmzZknR4DDvm559/Pnbu3Bn3339/4piKMPCqq66Kiy++OFavXj2ycA4fPhw7duyIhYWFka05yoXqeijNyQ7wOe+885YPoXrrW98aY2PpP2akrZmJiYmYn5+P8fHxUabeWkMQ0HA7BFRTEiBAgEARBBxIVIQs1DwGD/SveQHkvH31l3MCLE9gAAH37wB4Lh1YQP0NTGiCPgQcSNQHmksI/KOA/qHBqiHvfiL9Q4Plz9UEXhNI248zNTUVc3NzsWbNmi7FZ599Ni699NJ47LHHEulu3749tm7dmmjsMAc988wzy3E//vjjJ13mzDPPjC996Uvx5je/uWvcgQMHlnsNlpaWEoe5uLgYk5OTicf3Gpg2h535so6hV4xF+vO6ebXb7bjxxhvjzjvvTJWGzjWd+92LAIFkAvqHkjkZlZuAz7+D0ef9+Xew6Id/tf6S4RtboYeA32eUSJ4C6i9PfWsTGEzA/TuYn6sHE1B/g/m5uj8B/SX9ubmKAAECBAhkLKDfKWNQ0xEgQIAAAQIECPQvoN+pfztXEiBAgAABAgQIEBiBgO+TR4BsCQIECBAgQIAAgWQCvk9O5mQUAQIECBAgQIAAAQIECBAgQKCXQPpTMXvN6M8JECBAgACBgQUajUZXo06r1Rp4ThMQIDAagWaz2bVQu932nns09FVbxQN7+8toUR7Uq+G2v/wN/ao8DoJ44YUX4lOf+lR84xud8kz+uummm+L3f//3Y2yseP+M/OQnP4nPfvazcf/99yffUIFGXnDBBXHttdfGaaedlnlUaWts7969sXnz5szjSDPh/v37Y8uWLYkvGWbMTz31VFx33XXxrW99K3E8RRp4zTXXxMUXXxyrVq0aSViHDx+OHTt2xMLCwkjWG/Uis7OzMTMzM+plc19vz549sXv37q44zjvvvPjYxz4Wb3vb2+KUU07pO8a0NTMxMRHz8/MxPj7e95ouLIaAhtti5EEUBAgQIJC5gAOJMic1YVoBD/RPK2Z8lgLqL0tNcxEYrYD7d7TeVusWUH8qIg8BBxLloW7NCgnoH8ommXn1E+kfyiZ/ZiEQaftxpqamYm5uLtasWdOl98orryz/Hn/rrbcmUt20aVPs2rUrTj/99ETjhzWo03d24YUX9pz+RPs+cOBATE9Px9LSUs85jg1YXFyMycnJxON7DUybw858WcfQK8Yi/XndvH7605/Gtm3b4sEHH0yVhrvuuis+8IEPpLrGYAJ1FtA/VOfsl2LvPv9mk6a8Pv9mE/3wZtFfMjxbMycU8PtMQijDhiKg/obCalICIxFw/46E2SInEFB/SiMPAf0leahbkwABAgQIvEFAv5OiIECAAAECBAgQKIyAfqfCpEIgBCojsHr16s9VZjM2QqDmAkeOHLmu5gS2T6AIAr5PLkIWxECAAAECBAgQILAs4PtkhUCAAAECBAgQIECAAAECBAgQyEageKcmZ7MvsxAgQIAAgVILNBqNrkadVqtV6v0InkCdBJrNZtd22+2299x1KoDs9uqBvYNZ5v2gXg23g+VvaFeP+iCIo0ePxte+9rW46qqrUu3p7LPPjttuuy1Jc0yqebMY/MILL8T1118fDzzwQBbT5TbHnj17YvPmzTE2lu0/02lrbO/evctx5Pnav39/bNmyJXEIw4q5c7hO5+CSTjxlfa1fvz46Pu95z3tGsoXDhw/Hjh07YmFhYSTrjXqR2dnZmJmZGfWyua/X+fupc8BW53PF7/3e70XnQKrx8fFM/r5KWzMTExMxPz+/vL5XuQU03JY7f6InQIAAgRMKOJBIceQu4IH+uaeg1gGov1qn3+ZLLuD+LXkCSx6++it5AksavgOJSpo4YRdFQP9QtpkYdT+R/qFs82e2Gguk7cfp/M4+NzcXa9aseYPaI488Eueff34izU4fyN133x1nnXVWovHDGNRut+PGG2+MO++8s+f0J+rp6fTkTE9Px9LSUs85jg1YXFyMycnJxON7DUybw858WcfQK8Yi/XndvPqp0SLcn0WqGbEQSCKgfyiJkjE5Cvj8my3+qD//Zht99rPpL8ne1IwpBfw+kxLM8EwF1F+mnCYjMFIB9+9IuS22QkD9KYk8BPSX5KFuTQIECBAg8AYB/U6KggABAgQIECBAoDAC+p0KkwqBEKiMwMrn/VdmYzZCoIYCnvdfw6TbchEFfJ9cxKyIiQABAgQIECBQUwHfJ9c08bZNgAABAgQIECBAgAABAgQIZC6Q7am+mYdnQgIECBAgUE+BlQ2wrVarnhB2TaCEAp2D6V//0gBbwiQWI2QP7M0mD3k9qFfDbTb5y3yWUR8E8dRTT8XMzEw88cQTqfayffv2uOiii2JsrFhf27z00kuxc+fOuOeee1Ltp4iDJyYmYn5+PsbHxzMNL22NneigmUyD6jHZ/v37Y8uWLYmXHEbML7zwQlx11VXx9a9/PXEcRR34gQ98ID7/+c/HL/3SLw09xMOHD8eOHTtiYWFh6GvlscDs7Ozy36F1e911111xyimnxG/91m9lXkdpa2ZYf1fWLadF2K+G2yJkQQwECBAgMAQBBxINAdWU6QQ80D+dl9HZCqi/bD3NRmCUAu7fUWpba6WA+lMTeQg4kCgPdWtWSED/0HCSOap+Iv1Dw8mfWWsokLYfZ2pqKubm5mLNmjVv0Hr22Wfj0ksvjcceeyyRZKePa+vWrYnGDmPQ008/HZdccknP/rOT/b5/4MCBmJ6ejqWlpcQhLi4uxuTkZOLxvQamzWFnvqxj6BVjkf68bl4PPfRQXHxx521P8tc73/nOuOWWW+KMM85IfpGRBGouoH+o5gVQ/O37/DucHI3q8+9wos9uVv0l2VmaqU8Bv8/0CeeyTATUXyaMJiGQi4D7Nxd2i/5cQP0phTwE9JfkoW5NAgQIECDwBgH9ToqCAAECBAgQIECgMAL6nQqTCoEQqIzAyuf9V2ZjNkKghgKe91/DpNtyEQV8n1zErIiJAAECBAgQIFBTAd8n1zTxtk2AAAECBAgQIECAAAECBAhkLlCsk5Mz354JCRAgQIBAOQVWNsC2Wq1ybkTUBGoo0Gw2u3atAbaGRZDNlj2wNxvHY7OM+kG9Gm6zzV9ms43yIIgjR47ETTfdFHfccUeq+M8+++y47bbbIkFjTKp5Bx189OjR+NrXvhZXXXXVQFN1/p0855xz4td//dfjbW97W/zqr/5qNBqNOP300+OUU07pmvvll1+O//f//l/8wz/8Qxw8eDC+853vxKOPPhp//dd/PVAMxy7uHF5z5ZVXxqpVqzKZrzNJ2hrbu3dvbN68ObP1+5lo//79sWXLlsSXZh1zJ88333zz8gEkg7w6h5e8613vWq6tt771rcuHmaxevTrWrl0bY2PdX4G22+04dOhQ/OQnP4m/+7u/i8cffzz+6q/+Kr7//e8PEsJr13bu/d///d9/w7qZTP66SQ4fPhw7duyIhYWFrKcuxHyzs7MxMzNTiFiqEkTamjnZgVhVManLPhK8r/BbUV2KwT4JECBQLQEHElUrn6XcjQf6lzJtlQla/VUmlTZSQwH3bw2TXqAtq78CJaNGoTiQqEbJttVhCOgfGobqP8457H4i/UPDzZ/ZaySQth9namoq5ubmYs2aNW9QeuWVV2L37t1x6623JhLctGlT7Nq1a7m3KY/XQw89FBdf3Pnn4OSvCy+8MK699trlXpmVrwMHDsT09HQsLS31mua1P19cXIzJycnE43sNTJvDznxZx9ArxiL9eZ28On2WO3fujLvuuitVCjq9WZ2+qV/4hV9IdZ3BBOosoH+oztkvxd59/h1umob9+Xe40Q8+u/6SwQ3NMKCA32cGBHT5QALqbyA+W5PczQAAIABJREFUFxPIVcD9myt/7RdXf7UvgVwA9Jfkwm5RAgQIECCwUkC/k5ogQIAAAQIECBAojIB+p8KkQiAEKiOw8nn/ldmYjRCooYDn/dcw6bZcRAHfJxcxK2IiQIAAAQIECNRUwPfJNU28bRMgQIAAAQIECBAgQIAAAQKZCzjEMHNSExIgQIAAgcEFVjbAtlqtwSc1AwECIxFoNptd62iAHQl7FRfxwN7hZHVUD+rVcDuc/A086ygPgvjP//k/x1VXXRWHDh1KFfcNN9wQnQNIxsaK9ZXND37wg7jkkkviySefTLWfY4PPO++8+Pf//t/Hxo0bo9Fo9DXHsYtefPHF+OY3vxlf/epX42/+5m/6nuvMM8+ML33pS/HmN7+57zlWXpi2xvbu3RubN2/ObP1+Jtq/f39s2bIl8aVZx/ytb30rPvaxj6W+VzoBr127Nj70oQ/FRz7ykfi1X/u1WLVqVeJ9rBx49OjReOGFF+LBBx+Me++9N374wx/2Pdd73/ve+OIXvxjr16/ve44kFx4+fHj54JaFhYUkw2NiYiLm5+djfHw80fisB6U9QGl2djZmZmayDqPW85WtZmqdrIw3r+E2Y1DTESBAgEBRBBxIVJRM1DgOD/SvcfILsHX1V4AkCIFAnwLu3z7hXJaJgPrLhNEkKQUcSJQSzHAC3QL6h0ZTEcPqJ9I/NJr8WaUGAmn7caampmJubi7WrFlzXJ1HHnkkzj///ERynd6Pu+++O84666xE47McdOTIkdi5c2fcddddPae944474oMf/OBxx6Xt1+hMsri4GJOTkz3XTTogbQ6HEUPSWIswrk5e/fYlbt++PbZu3VqEdImBQGkE9A+VJlV1DdTn39Fkfliff0cTff+r6C/p386VGQn4fSYjSNP0JaD++mJzEYFCCLh/C5GG2gah/mqb+lw3rr8kV36LEyBAgACBYwL6ndQCAQIECBAgQIBAYQT0OxUmFQIhUBmBlc/7v/766yuzNxshUHWBz372s11b9Lz/qmfc/koi4PvkkiRKmAQIECBAgACBOgj4PrkOWbZHAgQIECBAgAABAgQIECBAYBQCxTo9eRQ7tgYBAgQIECiBwMoG2FarVYKohUiAQEeg2Wx2QWiAVRd9Cnhgb59wCS8b9oN6NdwmTMSoh43qIIgf//jHceWVV8YTTzyRaovvfve7Y8+ePfGmN70p1XXDHnz48OHYsWNHLCwspF7q/e9//7LF29/+9hgby/ZrqJdffjkee+yxuOmmm+K73/1u6tg6F2R98EXaGtu7d29s3ry5r9izumj//v2xZcuWxNNlGfMLL7wQn/rUp+Ib3+j8tZzu9aEPfSg++clPxhlnnJHuwgSjOzX/F3/xF9HZa+fQn35encOGPvCBD/RzaeJr0t6bExMTMT8/H+Pj44nXyHJg2gOUZmdnY2ZmJssQaj9X2Wqm9gnLEEDDbYaYpiJAgACBIgk4kKhI2ahpLB7oX9PEF2Tb6q8giRAGgT4E3L99oLkkMwH1lxmliVIIOJAoBZahBN4ooH9otFWRdT+R/qHR5s9qFRZI248zNTUVc3NzsWbNmuOqPPvss3HppZcu9x0leWXdX5Rkzc6Yp59+Oi655JKePWhnn3123HbbbXGi34XT9mt01l5cXIzJycmkofYclzaHw4ihZ5AFGlAXryNHjiz3/t1xxx2p9NevXx/79u2LjRs3prrOYAJ1F9A/VPcKKPz+ff4dbYqy/vw72ujTr6a/JL2ZKzIW8PtMxqCmSyWg/lJxGUygUALu30Klo3bBqL/apbwQG9ZfUog0CIIAAQIECOh3UgMECBAgQIAAAQKFEdDvVJhUCIRAZQQ8778yqbSRGgp43n8Nk27LZRDwfXIZsiRGAgQIECBAgEBNBHyfXJNE2yYBAgQIECBAgAABAgQIECAwdIFsTxoeergWIECAAAEC9RDQAFuPPNtlNQU0wFYzrznsygN7R4M+rAf1argdTf5SrzKKgyA6B4Rs27Yt9u/fnyq+tWvXLh/e8Du/8zuprhvF4P/+3/97TE9Px3PPPZdquc6BK5/4xCeis7dhvlqtVuzatSvuueee1Mts2rRp+drTTz899bXHuyBtje3duzc2b96cydr9TtKp1S1btiS+PMuY03p1guzU06c+9an4yEc+EqtXr04cdz8Dn3nmmdixY0c8/PDDqS/funVrXHPNNdFoNFJfm/SCw4cPL8e3sLCQ6JKJiYmYn5+P8fHxROOzHpT2AKXZ2dmYmZnJOoxaz1e2mql1sjLevIbbjEFNR4AAAQJFEXAgUVEyUeM4PNC/xskvwNbVXwGSIAQCfQq4f/uEc1kmAuovE0aTpBRwIFFKMMMJdAvoH8qnIrLqJ9I/lE/+rFpBgbT9JVNTUzE3Nxdr1qw5rsYrr7wSX/jCF2LPnj2JtLLuL0q0aEQ89NBDcfHFnX8KTv7q1aOStl+js9ri4mJMTk72Wjrxn6fN4TBiSBxsAQbWxevb3/52XHbZZan7Es8999zYvXt3rFu3rgDZEgKB8gjoHypPrmoaqc+/+SQ+q8+/+USffFX9JcmtjBySgN9nhgRr2kQC6i8Rk0EECing/i1kWmoTlPqrTaoLtVH9JYVKh2AIECBAoL4C+p3qm3s7J0CAAAECBAgUTkC/U+FSIiACpRfwvP/Sp9AGaizgef81Tr6tF1nA98lFzo7YCBAgQIAAAQI1E/B9cs0SbrsECBAgQIAAAQIECBAgQIDA0ATGhjaziQkQIECAAIG+BTTA9k3nQgK5C2iAzT0FVQnAA3tHm8msH9Sr4Xa0+Uu82jAPgnj11VejcwDD5z73uVhaWkoc07GBF1xwQVx77bVx2mmnpb52mBccOXIkdu7cGXfddVeqZUa9n8OHD8ftt98eN998c6o4f+VXfiW+/OUvx1vf+tZU151ocNoa27t3b2zevDmTtfudZP/+/bFly5bEl2cV84svvhizs7Px8MMPJ167M/Caa65ZPsxn1apVqa7rd3Cr1Yobb7wx/uRP/iTVFO9617villtuiV/+5V9OdV2awZ2637FjRywsLCS6bGJiIubn52N8fDzR+KwHpT1AqVMfMzMzWYdR6/nKVjO1TlbGm9dwmzGo6QgQIECgKAIOJCpKJmochwf61zj5Bdi6+itAEoRAoE8B92+fcC7LRED9ZcJokpQCDiRKCWY4gW4B/UP5VsSg/UT6h/LNn9UrJJC2H2dqairm5uZizZo1J1R49NFHY+v/Z+9tgLSorvz/gzAWa8aixpeJu6GSIiNESIjoMpYxylh5sTDENc+AtYYY1uXVKOOAOywScORBKMRBkBkY5VUWR5P8QaqyqxvWhFIECzdDxCwKRPgFDaxRUJFlwj7L67/uEzAwzjzPvd23u293f7pqK79fce6553zOaeTp/va5Y8ZIW1tbUVLl5eWycuVK6d+/f1FbWwYm7/eVruvb3/52p1ub6jWUo7Vr10plZaWtdMS0hkHEYC2ZEBylgdfu3bvlvvvuk61btxoTra+vl9GjR0uXLnwWawyPBakmgH4o1eWPQ/L8/o22Sn5//0YbffHd0ZcUZ4RFwAR4PxMwYNwXJED/0SAQiC8B7t/41i4JkdN/Sahi/HJAXxK/mhExBCAAAQgkkgB6p0SWlaQgAAEIQAACEIBAPAmgd4pn3YgaAi4TYN6/y9UhNggUJsC8fzoEAk4S4Hmyk2UhKAhAAAIQgAAEIJBOAjxPTmfdyRoCEIAABCAAAQhAAAIQgAAEIAAB+wSY7GefKR4hAAEIQAACvgkggPWNEAcQiIwAAtjI0CdtYwb2RlNRW4N6EdxGU7+iuwZxEMSxY8fktddek2XLlsm6deuKxtCRwVVXXSULFiyQXr16eVof5KIdO3bIuHHjZM+ePdrb3HTTTTJnzhy55JJLtNfYMPzwww/l/vvvN65DsUNfTGIz7bHGxkbJZDImW1i3bW1tlerqam2/tmLeuHGjDB8+XHtfZThixAiZOnWqXHDBBUbr/Bqr/q+trTU6YCWMw45MDjdSDPr16yfNzc1SUVHhF4mn9aYHKNXV1eW5c9kjELeesZc5nhDc0gMQgAAEIJBQAhxIlNDCxiktBvrHqVrJi5X+S15NySg9BLh/01NrFzOl/1ysSvJj4kCi5NeYDAMlgH4oULzazr3qidAPaSPGEAKFCZjqce644w558MEHpXv37p063r9/v0yYMEGUfkXnqq+vlzFjxuiYWrHR1VgMHDhQmpqapGfPnp3uq+vrbAdr166VyspKK7koJ6Y1VGtsx2AtmRAcJZ3XBx98IJMnT5YXXnjBmGbv3r3liSeekD59+hivZQEE0k4A/VDaO8D5/Pn960aJvP7+dSP6zqNAX+J6hVIQH+9nUlBkh1Ok/xwuDqFBoAgB7l9aJEoC9F+U9NO7N/qS9NaezCEAAQhAwCkC6J2cKgfBQAACEIAABCAAgXQTQO+U7vqTPQSCIMC8/yCo4hMC4RBg3n84nNkFAoYEeJ5sCAxzCEAAAhCAAAQgAIHgCPA8OTi2eIYABCAAAQhAAAIQgAAEIAABCEAgXQS6pCtdsoUABCAAAQjEgwAC2HjUiSgh0BEBBLD0hSUCDOy1BNKjG7+DehHcegQf9DK/B0H86U9/klwuJ/v27ZMdO3bIq6++KuvXr5ePP/7Yc+hXXXWVzJo1S/r37+/ZR1ALT506JcuWLZMZM2Zob6EOT2lsbLR64In25iLy8ssvy7hx46StrU17mTo8Y/z48dr2hQxNe0yxymQyVvb26qS1tVWqq6u1l9uI+ejRo/m+X7Fihfa+6l5ZsGCB9OrVS3uNLUN1L/zkJz/JH7RicjU3N8stt9xissTIVv19lM1mpaWlRWtdv379RMVUUVGhZW/byPQApbq6OqmtrbUdRqr9xa1nUl0sy8kjuLUMFHcQgAAEIOAKAQ4kcqUSKY6Dgf4pLr4DqdN/DhSBECDgkQD3r0dwLLNCgP6zghEnhgQ4kMgQGOYQOJcA+iG3OsJUT4R+yK36EU2MCZjqce644w558MEHpXv37p1mfeLECZk/f35ei6JzDRkyRBoaGuTCCy/UMfdto5uz0jwpfUXXrl073dNUr6EcrV271qr+Szefs5OwHYPvooToIMm8lPZy2rRped2ll0tpiSZOnFiw5734ZQ0E0kAA/VAaqhzrHPn961b5TH//uhX9p6NBX+J6hVIQH+9nUlBkh1Ok/xwuDqFBoAgB7l9aJEoC9F+U9NO7N/qS9NaezCEAAQhAwCkC6J2cKgfBQAACEIAABCAAgXQTQO+U7vqTPQSCIMC8/yCo4hMC4RBg3n84nNkFAoYEeJ5sCAxzCEAAAhCAAAQgAIHgCPA8OTi2eIYABCAAAQhAAAIQgAAEIAABCEAgXQS6pCtdsoUABCAAAQjEgwAC2HjUiSgh0BEBBLD0hSUCDOy1BNKnG6+DehHc+gQf1HIvB0EEFYvyW1lZKQ8//LD06dMnyG08+z506FD+QJR169Zp+6ipqZH77rtPunXrpr3GpqGXmMeMGSNTpkyRkpIS36GY9lhjY6NkMhnf+/px0NraKtXV1doubMS8d+9eueeee2Tr1q3a+86ZM0e+//3vS5cu0TzO9BJzfX29qP4K6srlcpLNZqWlpUVri379+klzc7NUVFRo2ds2Mj1ASf39ow6p4bJHIG49Yy9zPCG4pQcgAAEIQCChBDiQKKGFjVNaDPSPU7WSFyv9l7yaklF6CHD/pqfWLmZK/7lYleTHxIFEya8xGQZKAP1QoHg9O9fVE6Ef8oyYhRA4l4CpHueOO+6QBx98ULp3714Q5aZNm/K6jra2tqLIe/XqJYsXL5a+ffsWtfVrcOTIEZk2bZqsXr26qKtnnnlGbrjhhoJ2pnoN5Wzt2rV5bZuty7SGQcRgK5cw/CSR18mTJ+XFF1+Uhx56SFRPerl69+4tTzzxhLN6Sy85sQYCYRJAPxQmbfbyQIDfvx6ghbBE9/dvCKH42gJ9iS98LLZBgPczNijiwysB+s8rOdZBIHoC3L/R1yDNEdB/aa5+dLmjL4mOPTtDAAIQgAAEziKA3ol2gAAEIAABCEAAAhBwhgB6J2dKQSAQSAwB5v0nppQkkkICzPtPYdFJOQ4EeJ4chyoRIwQgAAEIQAACEEgJAZ4np6TQpAkBCEAAAhCAAAQgAAEIQAACEIBA4ASiOSE28LTYAAIQgAAEIBBvAghg410/ok83AQSw6a6/xewZ2GsRpgVXpoN6EdxagB6ECy8HQQQRh/L593//9zJ58mS59NJLg9rCt99t27bJnXfeKfv379fypQ6UWLRoUSgHuxQKaOnSpTJjxgytmJWR7iE3Og5Ne6yxsVEymYyO68BsWltbpbq6Wtu/jZh/+ctfysiRI7X3vO6662TBggVy2WWXaa+xbXjs2DGZPXu2qP7Sverq6qS2tlbX3Ngul8tJNpuVlpYWrbX9+vWT5uZmqaio0LK3bWR6gFLQ/GznFwd/ceuZODCNS4wIbuNSKeKEAAQgAAFDAhxIZAgMc/sEGOhvnyke9QnQf/qssISAawS4f12rSLriof/SVW9XstU4kMiVUIkDAhCAgCmBYnoi9EOmRLGHQCcETPU4ulogpYmaMGGCbNy4UYu90o0o30Ffb731ltx1112ya9euglvdcMMN8thjj0l5eXlBO1O9hnK2du1aqaystJaqaQ2DiMFaMiE4ShKvkydPym9+8xtZsmSJrFu3zhe9qVOnypgxY6Rr166+/LAYAmkloKEfSisa8oYABIoTKPb7t7iHaC3Ql0TLn91FhPcztEGUBOi/KOmzNwT8EeD+9ceP1f4I0H/++LHaGwENfQmzEr2hZRUEIAABCEDAhAB6JxNa2EIAAhCAAAQgAAEIBEpAQ+/E86JAK4BzCCSPAPP+k1dTMkoPAeb9p6fWZBorAjxPjlW5CBYCEIAABCAAAQgkmwDPk5NdX7KDAAQgAAEIQAACEIAABCAAAQhAIDwCiPLCY81OEIAABCAAAW0CCGC1UWEIAecIIIB1riRxDWisiCyOa/AJjlt3UC+CW0ebwMtBELZTqaioyB+U8p3vfEfOP/982+6t+mtpaZEpU6Zo+xw5cqSoQyWizus///M/ZdiwYdpxDx06VGbOnCmlpaXaazozNO2xxsZGyWQyvvf146C1tVWqq6u1XfiN+cSJEzJ37lxZuHCh9p719fUyevRo6dIl2keZa9askYkTJ2rHPX78eKmrqwvskJVcLifZbFbUvapz9evXT5qbm0X9PRTFZXqAkmJXW1sbRaiJ3TNuPZPYQkSQGILbCKCzJQQgAAEIhEGAA4nCoMweBQkw0J8GiZIA/RclffaGgD8C3L/++LHaHwH6zx8/VnsjoHEgkTfHrIIABCDgDoHO9EToh9ypEZHEnICpHueOO+6QBx98ULp3714wc6VhmT9/vixYsECLkE2NUaENf/rTn8qkSZOKxqQ0FUrH0rVr14K2pnoN5Wzt2rVSWVlZNAZdA9MaBhGDbqwu2MWd1/Hjx+W9996T//iP/5Cf//znsnXrVt9Yv/nNb0pDQ4Nceumlvn3hAAJpJaChH0orGvKGAAT0Ceh+T6PvMRxL9CXhcGaXAgR4P0N7REmA/ouSPntDwB8B7l9//FjtjwD9548fq70R0NCXRPuBsbe0WAUBCEAAAhCIGwH0TnGrGPFCAAIQgAAEIACBBBPQ0DvxvCjB9Sc1CARBgHn/QVDFJwTCIcC8/3A4swsEDAnwPNkQGOYQgAAEIAABCEAAAsER4HlycGzxDAEIQAACEIAABCAAAQhAAAIQgEC6CCDKS1e9yTY+BAq+oI9PGkQKAQh4JVBSUnLO0o8//tirK9ZBAAIhE+hAABtyBGwHAQiEQKDYoF4EtyEUwcsWXg6C8LJPR2tKS0tlxIgRMnbsWLn44ottuQ3MTy6Xk2w2Ky0tLdp7rFixQr797W9r2wdlaHpIS1VVlTQ1NUlZWZnvkEx7rLGxUTKZjO99/ThobW2V6upqbRd+Y/7oo49EHbjz0ksvae1ZXl4uK1eulP79+2vZB2lkykr3ACWvMZvep/369ZPm5mapqKjwuqWvdab3Zl1dXb5XuOwRiFvP2MscTwhu6QEIQAACEEgoAQ4kSmhh45QWA/3jVK3kxUr/Ja+mZJQeAty/6am1i5nSfy5WJfkxaRxIlHwIZAgBCKSFQHs9EfqhtFSePAMnYKrHMdFrbNq0ScaMGSNtbW1F8+jVq5csXrxY+vbtW9TWq8GRI0dk2rRpsnr16oIulBZt6dKlcv311xfdylSvoRyuXbtWKisri/rWNTCtYRAx6Mbqgl0ceJ08eVIOHz4s6n/fffddee+992T79u3y2muvyZYtW8Tm9y89e/aU+fPny7XXXutCeYgBArEloKEfim1uBA4BCIROoNj3NKEHVGRD9CWuVSSF8fB+JoVFdyhl+s+hYhAKBAwJcP8aAsPcKgH6zypOnGkS0NCXMCtRkyVmEIAABCAAAR8E0Dv5gMdSCEAAAhCAAAQgAAG7BDT0TjwvsoscbxBIPIGSkpJzfvfa1DsnHh4JQiBiAh3M++ffARHXhO0hICI8T6YNIAABCEAAAhCAAAScIcDzZGdKQSDREPi+iFwkIoui2Z5dIQABCEAAAhCAAAQgAAEIQCBJBHgZn6RqkkuSCBR8QZ+kRMkFAhDomEBJSck5f4AAlk6BQHwIdCCAjU/wRAoBCJgS6GxQL4JbU5Ih2Xs5CMJvaOq/C6NGjZLbbrtNPve5z/l1F9r6o0ePyiuvvCJvvPGG7Ny5U/bt25c/jKKza+DAgdLU1CTqcImorw8//FBqampk48aNWqFUVVXlYy8rK9OyL2Rk2mONjY2SyWR87+vHQWtrq1RXV2u78BuzOiDoxRdflN///veybds2+e///u98n3V2DRkyRBoaGuTCCy/UjjEow927d8uPfvSj/D2hc5kcoKTjr71NLpeTbDYrLS0tWsv79esnzc3NUlFRoWVv28j0AKW6ujqpra21HUaq/cWtZ1JdLMvJI7i1DBR3EIAABCDgCgEOJHKlEimOg4H+KS6+A6nTfw4UgRAg4JEA969HcCyzQoD+s4IRJ4YENA4kMvSIOQQgAAHnCZzRE/2iUKR79+51PhEChIArBEz1OCZ6jf3798uECRO0dUazZ88W5T+o66233pK77rpLdu3aVXCLG264QR577DEpLy8vGoqpXkM5XLt2rVRWVhb1rWtgWsMgYtCN1QU7L7xciDuoGKZOnSpjxoyRrl27BrUFfiGQCgIa+qFUcCBJCEDAKoHOvqexuokFZ+hLLEDEhT8CvJ/xx4/V/gjQf/74sRoCURLg/o2SPnvTf/RAFAQ09CXMSoyiMOwJAQhAAAJpI8C8pLRVnHwhAAEIQAACEICAwwQ09E48L3K4foQGARcJlJSUnPO7l3n/LlaJmCDQMYEO5v3z7wCaBQLRE+B5cvQ1IAIIQAACEIAABCAAgdMEeJ5MK6ScwPdF5BkR+X8iMk9EmlPOg/QhAAEIQAACEIAABCAAAQhAwAcBXsb7gMdSCARIoOAL+gD3xTUEIOAIgZKSknMiQQDrSGEIAwIaBDoQwGqswgQCEIg5gfaDehHcOlrQqA6CuOKKK+QHP/iBfPe735VLLrnEUTrFwzp58qQcPnxYDhw4IH/84x9l586d8vbbb8vu3bulf//+MnnyZGn/79jiXu1bHDx4UGpqamTDhg1azquqqqSpqUnKysq07AsZmfZYY2OjZDIZ3/v6cdDa2irV1dXaLoKI+fjx4/KnP/1J9u3bJ++9916+p373u9/JO++8I9/5zndk1KhR2vEFaWh6AJDJAUpe4s7lcpLNZqWlpUVreb9+/aS5uVkqKiq07G0bmfKrq6uT2tpa22Gk2l/ceibVxbKcPIJby0BxBwEIQAACrhDgQCJXKpHiOBjon+LiO5A6/edAEQgBAh4JcP96BMcyKwToPysYcWJIQONAIkOPmEMAAhBIBoG9e/cmIxGygEAIBEz1OCZ6jRMnTsj8+fNlwYIFWpkMHTpUZs6cKaWlpVr2pkZKAzJlypSiyyZNmpTXR3XpUvyzQFO9htp87dq1UllZWTQOXQPTGgYRg26sLth54eVC3EHEMGLECJk6dapccMEFQbjHJwRSRUBDP5QqHiQLAQhYJdD+exqrzi04Q19iASIu/BHg/Yw/fqz2R4D+88eP1RCIkgD3b5T02Zv+oweiIKChLyn+UiSKwNkTAhCAAAQgkCwCzEtKVj3JBgIQgAAEIAABCMSagIbeiedFsa4wwUMgfAIlJSXn/O5l3n/4NWBHCHgl0MG8f/4d4BUm6yBgjwDPk+2xxBMEIAABCEAAAhCAgE8CPE/2CZDlcSfwfRF55qwk/p+IPCoij8c9MeKHAAQgAAEIQAACEIAABCAAgfAJ8DI+fObsCAEdAgVf0Os4wAYCEIg3gZKSknMSQAAb73oSfboIdCCATRcAsoVAugmcGdT7i0IYOLAmuiaJ+iAI9d+IH/7whzJq1Ci5+OKLowOR8J0PHjyYP9Blw4YNWplWVVVJU1OTlJWVadkXMjLtscbGRslkMr739eOgtbVVqqurtV24ELN2sJYNTQ8AMjlAyUuouVxOstmsqMOOdK5+/fpJc3OzVFRU6JhbtzHlV1dXJ7W1tdbjSLPDuPVMmmtlO3cEt7aJ4g8CEIAABBwhwIFEjhQizWEw0D/N1Y8+d/ov+hoQAQS8EuD+9UqOdTYI0H82KOLDlIDGgUSmLrGHAAQgkAgC6IcSUUaSCImAqR7HVK+htDMjRoyQtra2ohn16tVLFi9eLH379i1qa2qg9p82bZo8++yzBZeWlpbKqlWrpLKyUmsLU72Gcrp27Vpt/zpBmNYwiBh04nTFxgsvV2K3Gcd3v/tdeeihh+SSSy6x6RZfEEgtAQ39UGrZkDgEIGCNwJnvadZZ82g+RysGAAAgAElEQVTHEfoSOxzx4oMA72d8wGOpbwL0n2+EOIBAZAS4fyNDz8YiQv/RBlEQ0NCXMCsxisKwJwQgAAEIpI0AB5SmreLkCwEIQAACEIAABBwmoKF34nmRw/UjNAi4SKCkpOSc373M+3exSsQEgY4JdDDvn38H0CwQiJ4Az5OjrwERQAACEIAABCAAAQicJsDzZFoh5QSGi8jTHTDYLSLzROTxlPMhfQhAAAIQgAAEIAABCEAAAhAwIMDLeANYmEIgRAIFX9CHGAdbQQACEREoKSk5Z2cEsBEVgm0h4IFABwJYD15YAgEIJJkAB9ZEV11XDoKoqKiQiRMnypAhQ6Rbt27RAUnozgcPHpSamhrZsGGDVoZVVVXS1NQkZWVlWvaFjEx7rLGxUTKZjO99/ThQh/ZUV1dru3AhZu1gLRuaHgBkeoCSabi5XE6y2ay0tLRoLe3Xr580NzeL+jsoisuUX11dndTW1kYRamL3jFvPJLYQESSG4DYC6GwJAQhAAAJhEOBAojAos0dBAgz0p0GiJED/RUmfvSHgjwD3rz9+rPZHgP7zx4/V3ghoHEjkzTGrIAABCMScAPqhmBeQ8EMlYKrHMdVrfPTRR3l9wksvvaSV1+zZs0XtYfvasWOHjBs3Tvbs2VPQ9Y033igLFiyQiy66SCsEU72Gcrp27VqprKzU8q9jZFrDIGLQidMVGy+8XIndVhxDhw6VBx54QC6++GJbLvEDgdQT0NAPpZ4RACAAAd8Efnl6AOI6357sOkBfYpcn3jwQ4P2MB2gssUaA/rOGEkcQCJ0A92/oyNnwLAL0H+0QBQENfQmzEqMoDHtCAAIQgEDaCHBAadoqTr4QgAAEIAABCEDAYQIaeieeFzlcP0KDgIsESkpKzvndy7x/F6tETBDomEAH8/75dwDNAoHoCfA8OfoaEAEEIAABCEAAAhCAwGkCPE+mFVJOYLiIPF2Awa7T330+kXJOpA8BCEAAAhCAAAQgAAEIQAACGgR4Ga8BCRMIRECg4Av6COJhSwhAIGQCJSUl5+yIADbkArAdBHwQ6EAA68MbSyEAgSQS4MCa6Krq2kEQI0aMkEmTJkn7/3ZERygZOx88eFBqampkw4YNWglVVVVJU1OTlJWVadkXMjLtscbGRslkMr739eOgtbVVqqurtV24ELN2sJYNTQ8AMj1AyTTcXC4n2WxWWlpatJb269dPmpubpaKiQsvetpEpv7q6uvyBUlz2CMStZ+xljicEt/QABCAAAQgklAAHEiW0sHFKi4H+capW8mKl/5JXUzJKDwHu3/TU2sVM6T8Xq5L8mDQOJEo+BDKEAAQg0AEB9EO0BQT0CZjqcUz1GqdOncprhxoaGrSCGjp0qMycOVNKS0u17HWNlP5jypQpRc3r6+tl9OjR0qWL3ieBpnoNFcDatWulsrKyaCy6BqY1DCIG3VhdsPPCy4W4bcVwzz33yPjx463fY7biww8E4kpAQz8U19SIGwIQiJ7AL08PPFwXfSgdRoC+xNHCpCks3s+kqdru5Ur/uVcTIoKALgHuX11S2AVBgP4Lgio+ixHQ0JfovRgpthF/DgEIQAACEIBAIQIcUEp/QAACEIAABCAAAQg4Q0BD78TzImeqRSAQiAeBkpKSc373Mu8/HnUjSggoAh3M++ffAbQGBKInwPPk6GtABBCAAAQgAAEIQAACpwnwPJlWSDmB4SLytAaDXSLyqIgs1rDFBAIQgAAEIAABCEAAAhCAAARSSoCX8SktPGk7T6DgC3rnoydACEDAN4GSkpJzfCCA9Y0UBxAIjUAHAtjQ9mYjCEAgHgQ4sCa6Onk5COKpp56SK6+8Uk6cOCF79uwRdQDIq6++KuvXrxcb/0YbNGhQ/gCUXr16RQcmYTsfPHhQampqZMOGDVqZVVVV5Q+tKSsr07IvZGTaY42NjZLJZHzv68dBa2urVFdXa7twIWbtYC0bmh4AZHqAkmm4uVxOstmsqAOPdK5+/fpJc3OzVFRU6JhbtzHlV1dXJ7W1tdbjSLPDuPVMmmtlO3cEt7aJ4g8CEIAABBwhwIFEjhQizWEw0D/N1Y8+d/ov+hoQAQS8EuD+9UqOdTYI0H82KOLDlIDGgUSmLrGHAAQg4DqBMwd9/6JQoOiHXC8j8blEwFSP40WvofQzI0aMkLa2tqKpK53X4sWLpW/fvkVtdQ0OHz4skyZNkueff77gkvLyclm+fLkMGDBA13Ve73b33XfL9u3btdesXbtWKisrte2LGZrWUPmzHUOxGF36cy+8XIrfayxK0zRx4kQZMmSIdOvWzasb1kEAAp0Q0NAPwQ4CEICAKYEzv3/XmS4M2R59ScjA2e7TBHg/Q1dESYD+i5I+e0PAHwHuX3/8WO2PAP3njx+rvRHQ0JcwK9EbWlZBAAIQgAAETAhwQKkJrRBtvegIXNddHDlyRN58803ZsmWL/OY3v5EDBw7Ia6+9VpTq5MmTZfz48UXtMIAABCAAgeQSOHr0qMyZM0eWLFnSYZJRz9hKLvnwM9PQO/G8KPyysCMEYk2gpKTknN+9NmbJxhoIwUMgRgQ6mPfPvwNiVD9CTSwBnicntrQkFjYBL+8AOovxxhtvlAULFshFF10Udhqh7OflW9mOArP9DsVLDW3HEEoBLG3ihZelrY3cqH+DqmeNZ751Vf//K664Qrp3757/37/+67+Wz372s1JaWipduvDPUyO4GEMgAAI8Tw4AKi7jROAHIqJ3WM2fs3pLROaJyOI4JUmsEIAABCAAAQhAAAIQgAAEIBAOAZ52hsOZXSBgSqDgC3pTZ9hDAALxI1BSUnJO0Ahg41dDIk4vgQ4EsOmFQeYQgECHBDiwJrrG8CJk60z4l8vlZPPmzbJq1Sr51a9+5Supq666SmbNmiX9+/f35SfNi0+ePCnvvvtuviaqZps2bdLGUVVVJU1NTVJWVqa9pjND0x5rbGyUTCbje18/DtSBPdXV1douXIhZO1gLhsePH5d33nlHXnrpJfn5z38uW7du1fbq5QAlbeciov4eymaz0tKipyGK+mN8U1F4XV2d1NbWmiDBtgiBuPUMBbVHAMGtPZZ4ggAEIAABpwhwIJFT5UhnMAz0T2fdXcma/nOlEsQBAXMC3L/mzFhhjwD9Z48lnvQJaBxIpO8MSwhAAAJuE2h/0DcD+9yuF9HFiICpHseLXuOjjz7KaxSUPkTnmj17tqh9bF3btm2TO++8U/bv31/Q5eDBg2Xu3LnSo0cP7a1N9RrKse1heaY1DCIGbWAOGHrh5UDYnkNQA/1GjBghY8eOlYsvvtizHxZCAAKFCWjoh0AIAQhAQJdA+9+/uuuiskNfEhV59v2EAO9naIYoCdB/UdJnbwj4I8D9648fq/0RoP/88WO1NwIa+hJmJXpDyyoIQAACEICACQH0Tia0QrT1oiOwrf2wke6ZWU1PP/20vPLKK9LW1mbsljkkxshYAAEIQCBxBNR/Q+69995O9ZZRz9hKHPAIE9LQO/G8KML6sDUE4kigpKTknN+9zPuPYxWJOa0EOpj3z78D0toM5O0SAZ4nu1QNYok1AS/vADpLuLy8XJYvXy4DBgyINZPOgrfFyvY7FC9x2Y4hTgX3wsvl/NS/Va+//nq55ppr5LrrrpMvfvGL0v68OZfjJzYIJIUAz5OTUkny8EjgByKid1jNuRv8TkTmicgSj/uyDAIQgAAEIAABCEAAAhCAAAQSSICX8QksKiklgkDBF/SJyJAkIACBggTav4BEAEvDQCA+BDoQwMYneCKFAAT8EjgzuPcXhRzt3bvX7z6s90jAi5CtmPDv5MmT+SEKc+bMkd/+9rceIxO56qqrZNasWdK/f3/PPtK08NixY/Lee+/Jb37zG3n55Zdl8+bNsm/fPk8IqqqqpKmpScrKyjytP3uRaY81NjZKJpPxva8fB62trVJdXa3twoWYtYP1YKgGpKheevXVV/P39qZNm8Tr7zEvByiZhKxizWaz0tKipyGK+mN80wOUGDRj0g16tnHrGb2ssNIhgOBWhxI2EIAABCAQQwIcSBTDoiUtZAb6J62i8cqH/otXvYgWAmcT4P6lH6IkQP9FST+9e2scSJReOGQOAQgkhUBnB30zsC8pFSaPyAmY6nG86DVOnTqV1w81NDRo5Tt06FCZOXOmlJaWatkXM1q6dKnMmDGjmJnU19fLmDFjitqdbWCq11Bri2nmjAIQEdMaBhGDacxR2nvhFWW8XvdWmvvhw4fLiBEj5HOf+5xXN6yDAAQ0CWjohzQ9YQYBCKSYQGe/f11Hgr7E9QqlID7ez6SgyA6nSP85XBxCg0ARAty/tEiUBOi/KOmnd28NfQmzEtPbHmQOAQhAAALhEUDvFB5ro5286Ahsaz+MAm5nfPToUfnFL34hCxculJ07d/pxJcwh8YWPxRCAAARiT+DDDz+U+++/X9atW9dpLlHP2Io9ZIcS0NA78bzIoXoRCgTiQKCkpOSc371e50vGIVdihEDSCHQw759/ByStyOQTRwI8T45j1YjZSQJe3gEUSkR9gzp69Gjp0iVZ/7k8cuSITJs2TVavXu27jrbfoXipoe0YfEMJ0YEXXiGG53sr9W/XW2+9Nf9/6tyRbt26+faJAwhAoDgBnicXZ4RFogn8QET0DqvpGMPvRORREVmaaEokBwEIQAACEIAABCAAAQhAAAJaBJL1dkErZYwgEAsCBV/QxyIDgoQABHwRKCkpOWc9AlhfOFkMgVAJdCCADXV/NoMABCIh0H5wL4LbSMpQfFMvQjZd4V9bW1t+sMKiRYuKB9KJhRKfzZs3Ty6//HLPPpK2UB0mo9j+4Q9/kF27dsmbb74pv/71r+W1116zlmpVVVX+wJqysjLfPk17rLGxUTKZjO99/ThobW2V6upqbRcuxKwdbAHDkydPyqFDh/K9tWPHDtm2bVu+r9544w0b7vM+vBygZLJ5LpeTbDYrLS16GqKoP8Y3PUCJQTMm3aBnG7ee0csKKx0CCG51KGEDAQhAAAIxJMCBRDEsWtJCZqB/0ioar3zov3jVi2ghcDYB7l/6IUoC9F+U9NO7t8aBROmFQ+YQgEDcCRQ76Bv9UNwrTPzOEDDV43jVaygNzYgRI/JapWJXr169ZPHixdK3b99ipkX/XOlXlEai0AEMykl5ebmsXLlS+vfvX9Tn2Qameg21VlczpxuIaQ2DiEE3VhfsvPByIW7dGL71rW/lNXPf+MY3pLS0VHcZdhCAgE8CGvohnzuwHAIQSDCBYr9/XU8dfYnrFUpBfLyfSUGRHU6R/nO4OIQGgSIEuH9pkSgJ0H9R0k/v3hr6EmYlprc9yBwCEIAABMIjgN4pPNZGO3nREdjWfhgFfNpYzQxSM1zULKVf/epXXlx8ag1zSKxgxAkEIACBWBI4ceKELF26VGbNmlUw/qhnbMUSrqNBa+ideF7kaO0ICwKuEigpKTnndy/z/l2tFHFB4NMEOpj3z78DaBQIRE+A58nR14AIEkLAyzuAQqkPHjxY5s6dKz169EgIoT+n8dZbb8ldd92VP6PA72X7HYqXGtqOwS+TMNd74RVmfDb3uuKKK2Ts2LEyZMgQueCCC2y6xhcEINCOAM+TaYmUE7hDRJ6ywGCniMwTkaUWfOECAhCAAAQgAAEIQAACEIAABGJKgJfxMS0cYSeeQMEX9InPngQhAAEpKSk5hwICWJoCAvEh0IEANj7BEykEIGBKoLPBvQhuTUmGZO9FyGYi/Dt69KgsX75cGhsbtQ4+6SjtyspKaWhokIqKipCoRL/N8ePH5U9/+pMcOHBA/vjHP8rOnTvl7bffzv/v9u3bPbPUzayqqkqampqkrKxMd0mndqY9pnpFHd4R5aUO66murtYOwYWYdYM9duxYvn/effddee+992T37t3yu9/9TtRBPq+99pquG892Xg9Q0t0wl8tJNpuVlpYWrSVRf4xveoASg2a0ympkFLeeMUoO44IEENzSIBCAAAQgkFACHEiU0MLGKS0G+sepWsmLlf5LXk3JKD0EuH/TU2sXM6X/XKxK8mPiQKLk15gMAyUwVkQWB7oDzr0Q0D3oG/2QF7qsgUAHBEz1OF71Gh999JHU1tbKSy+9pFWH2bNni9rL7/X666/LqFGjZP/+/QVdqYFmSld24YUXGm1pqtdQzk00czrBmNYwiBh04nTFxgsvV2LvKI6vfOUrcuONN8qgQYNE/b9Ne9jl3IgNAnEigH4oTtVKZaz8/nWz7Lq/f92M/i9RoS9xvUIpiI/3MykossMp0n8OF4fQIFCEAPcvLRIlAfovSvrp3Rt9SXprT+YQgAAEIOAUAfROTpXjL8F40RHY1n6YolEzmJ5++ml55JFHrM4NYg6JaSWwhwAEIJAcAq+++qpMnDhR9u3bVzCpqGdsJYd49Jmgd4q+BkQAgaQRKCkpOed3L/P+k1Zh8kkygQ7m/XPGVpILTm5xIcDz5LhUijidJ+DlHUChpMrLy/NnJAwYMMD53E0C/OlPfyqTJk0yWdKpre13KF5qaDsGK2BCcuKFV0ihBbbNFVdcIePHj5ebb75Zzj///MD2wTEE0kyA58lprj65i4gaevKURRI7RGSeiCyz6BNXEIAABCAAAQhAAAIQgAAEIBATAryMj0mhCDN1BAq+oE8dDRKGQAoJlJSUnJM1AtgUNgEpx5ZABwLY2OZC4BCAQKcEig3uRXDraPN4EbKZCv+OHz8uS5YsEXWgidfrpptukjlz5sgll1zi1YVz644dOyYffPCBvP3227Jr1y7Zu3evvPnmm7Jnz56iHxAHnUxVVZU0NTVJWVmZ76289JjvTUN20NjYKJlMJuRdO98ul8vJgQMH8r21c+fO/P/u3r1btm/fLlH/jvJ6gJIuXJV7NpuVlpYWrSVRf4xveoASg2a0ympkFLeeMUoO44IEENzSIBCAAAQgkFACHEiU0MLGKS0G+sepWsmLlf5LXk3JKD0EuH/TU2sXM6X/XKxK8mPiQKLk15gMAyXAgd+B4jV2Xkwv1N4h+iFjxCyAQMcETPU4XvUap06dkmXLlsmMGTO0SjF06FCZOXOmlJaWatl3ZGSyp9KjqdxML1O9hvJvqpkrFpNpDYOIoViMLv25F15Rx19RUSGf+9znRP37//Of/7xcfvnl0qdPH7n00kule/fuUYfH/hCAgIigH6INHCfA71+3CmT6+9et6D8dDfoS1yuUgvh4P5OCIjucIv3ncHEIDQJFCHD/0iJREqD/oqSf3r3Rl6S39mQOAQhAAAJOEUDv5FQ5/hKMFx2Bbe2HCRo166WhoUFWrVplskzLljkkWpgwggAEIJA4Amqe2H333Sdbt24tmlvUM7aKBoiBNgH0TtqoMIQABDQJlJSUnPO7N+o5lZphYwYBCIhIB/P+OWOLzoBA9AR4nhx9DYggIQS8vAMolnp9fb2MHj1aunRJxn8yjxw5ItOmTZPVq1cXS13rz22/Q/FSQ9sxaCXuiJEXXo6E7juMW2+9VX784x/L3/zN3/j2hQMIQOBcAjxPpiNSTkANIXkqAAY7RORREVkegG9cQgACEIAABCAAAQhAAAIQgICjBJLxZsFRuIQFAQhAAAIQ8EoAAaxXcqyDQPQEEMBGX4OERMDAXjcLqTu4F8Gtm/UTL0I2L8K/o0ePypIlS2TOnDmeSYwdO1YmT54s559/vmcfUS08fvy4vPPOO7Jt2zZ5+eWXZceOHfLGG29EFU7RfauqqqSpqUnKysqK2hYz8NJjxXy69ueNjY2SyWQiCevYsWPy1ltv5T8837x5s7z55puiDuVx9fJ6gJJuPrlcTrLZrLS0tGgtifpjfNMDlBg0o1VWI6O49YxRchgXJIDglgaBAAQgAIGEEuBAooQWNk5pMdA/TtVKXqz0X/JqSkbpIcD9m55au5gp/ediVZIfEwcSJb/GZBgoAfRDgeLVdq6rF2rvEP2QNmIMIVCYgKkex49e4/XXX5dRo0bJ/v37i5alV69esnjxYunbt29R284MDh06JEofsW7duoI+/OxlqtdQgXjRzBVKwLSGQcTguUgRLPTC66mnnpIrr7wy1GiVtvEzn/lMqHuyGQQg4J0A+iHv7FgZCgF+/4aCuegmXn//FnUcsQH6kogLwPYivJ+hC6IkQP9FSZ+9IeCPAPevP36s9keA/vPHj9XeCKAv8caNVRCAAAQgAAHLBNA7WQZqy50XHYFt7YduLh988IE88MAD8txzz+kuMbJjDokRLowhAAEIJIKA+m+LmsX3wgsvaOUT9YwtrSAx0iKA3kkLE0YQgIABAeb9G8DCFAKOEWDev2MFIRwI/JkAz5PpBAhYIuDlHUCxrQcPHixz586VHj16FDONxZ+refR33XWX7Nq1y0q8tt+heKmh7RisgAnJiRdeIYUWyjYVFRUyffp0UedidOnC0bGhQGeTVBDgeXIqykySnRO4Q0SeChDQdhGZJyLLA9wD1xCAAAQgAAEIQAACEIAABCDgCAGeWjpSCMKAAAQgAAEInE0AASz9AIH4EkAAG9/aORY5A3vdKojp4F4Et27V75NovAjZvAr/jhw5IrNmzZJVq1Z5olFaWiqzZ8+WW2+9NRais+PHj8vWrVvl3/7t3+SXv/yl7Nu3z1PeUSxSwr6mpiYpKyvzvb2XHvO9acgOGhsbJZPJhLZrLpeTX//61/mDdNavXy8ff/xxaHv73cjPAUo6eys22WxWWlpadMwl6o/xTQ9QYtCMVlmNjOLWM0bJYVyQAIJbGgQCEIAABBJKgAOJElrYOKXFQP84VSt5sdJ/yaspGaWHAPdvemrtYqb0n4tVSX5MHEiU/BqTYaAE0A8Fireoc1O9UHuH6IeKIsYAAnoETPU4fvQahw4dEqVXWLdunVZwSt+l9vN6vf766zJq1CjZv39/QRdDhw6VmTNnitKUmV6meg3l36tmrrPYTGsYRAym3KK0h1eU9NkbAsklgH4oubVNSGb8/o22kH5//0YbffHd0ZcUZ4RFwAR4PxMwYNwXJED/0SAQiC8B7t/41i4JkdN/Sahi/HJAXxK/mhExBCAAAQgkkgB6J0fLGhcdgd9ZSzr4mUOiQwkbCEAAAskh4OW/LVHP2EoO/egzQe8UfQ2IAAJJI8C8/6RVlHzSRIB5/2mqNrnGiADPk2NULEJ1m4CXdwDFMiovL5fly5fLgAEDipnG4s/V7PUpU6ZYi5XvZ62h9OQoiJ73FEiEi9S/b9X5Jbfccksszh+JEBVbQ0CbAM+TtVFhmEwCPxQRb4dimfF4U0TmicgKs2VYQwACEIAABCAAAQhAAAIQgECcCHSJU7DECgEIQAACEEgLAQSwaak0eSaRAALYJFY1kpwY2BsJ9k9t6nVwL4JbN+r3qSi8CNn8iA8PHDggkyZNkvXr13si0rNnT1m8eLF89atf9bQ+jEVtbW2iuK5atUp27twZxpbW96iqqpKmpiYpKyvz7dtLj/neNGQHjY2NkslkAt9VHeTzs5/9TJ555hnZt29f4PsFsYGfA5R04snlcpLNZkWJrnWuqD/GNz1AiUEzOlU1s4lbz5hlh3UhAghu6Q8IQAACEEgoAQ4kSmhh45QWA/3jVK3kxUr/Ja+mZJQeAty/6am1i5nSfy5WJfkxcSBR8mtMhoESQD8UKN5OnXvVC7V3iH4omvqxawIJmOpx/Og1Tp06JcuWLZMZM2ZokRw6dKjMnDlTSktLtezPNlJ7Kc1SQ0ND0bXK5vbbby9q15GBqV5D+fCjmesoBtMaBhGDJ3gRLYJXRODZFgIJJ4B+KOEFjn96/P6Npoa2fv9GE73+ruhL9FlhGRAB3s8EBBa3WgToPy1MGEHASQLcv06WJTVB0X+pKbVTiaIvcaocBAMBCEAAAuklgN7J0drHQUdw/PhxWbJkicyePTtQiswhCRQvziEAAQg4RcDrf1uinrHlFMSYB4PeKeYFJHwIOEiAef8OFoWQIKBJgHn/mqAwg0C4BHieHC5vdkswAS/vAHRw1NfXy+jRo6VLl3gfTanOP5g2bZo8++yzOmlr2fD9rBamwIyC6vnAAg7IsfouXb1Xu/XWW2N/nwaECLcQMCLA82QjXBgnj8APRWRViGm9KSKPisiTIe7JVhCAAAQgAAEIQAACEIAABCAQEoF4v1UICRLbQAACEIAABMImgAA2bOLsBwF7BBDA2mOZck8M7I22AfwO7kVwG239Ot3di5DNr/jw1VdflYkTJ8q+ffs8Ubnppptkzpw5cskll3haH9SiI0eOyHPPPSfNzc2iDkWJ81VVVZU/PKasrMx3Gl56zPemITtobGyUTCYT2K4HDx6Un/3sZ7Jo0SL5+OOPA9snDMd+DlDSiS+Xy0k2m5WWlhYdc4n6Y3zTA5QYNKNVViOjuPWMUXIYFySA4JYGgQAEIACBhBLgQKKEFjZOaTHQP07VSl6s9F/yakpG6SHA/ZueWruYKf3nYlWSHxMHEiW/xmQYKAH0Q4Hi/ZRzv3qh9g7RD4VbP3ZLMAFTPY5fvcbrr78uo0aNkv379xel2qtXL1m8eLH07du3qG17g48++khqa2vlpZdeKri2d+/e8sQTT0ifPn2M91ALTPUaao1fzVz7QE1rGEQMnuBFtAheEYFnWwgknAD6oYQXOP7p8fs33Bra/v0bbvTmu6EvMWfGCssEeD9jGSjujAjQf0a4MIaAUwS4f50qR+qCof9SV3InEkZf4kQZCAICEIAABCCA3snRHoiDjuDll1+WcePGiTp4MsiLOSRB0sU3BCAAAXcIHD9+XJYsWZI/8NX0inrGlmm82HdOAL0T3QEBCNgmwLx/20TxB4HwCDDvPzzW7AQBAwI8TzaAhSkEChHw8g5Ah+jgwYNl7ty50qNHDx1zZ2127NiRf/+wZ88eazHy/aw1lJ4cBdXznoKJeFHPnj1l/vz5cu2110YcCdtDIP4EeJ4c/xqSgS8CPxSRVb48ePDTnZgAACAASURBVFv8hojME5EnvS1nFQQgAAEIQAACEIAABCAAAQi4SKCLi0EREwQgAAEIQCDtBBDApr0DyD/OBBDAxrl6TsXOwN5oymFrcC+C22jqV3RXL0I2v+LDU6dOidpXHU7i9ZoyZYqMHTtWunXr5tWFtXUqnzfeeEMefvhhUcMmXLpKS0tFCWm/853vyIoVK2TTpk1a4VVVVUlTU5OUlZVp2Rcy8tJjvjcN2UFjY6NkMhnru548eVJeeeUVmTlzpmzfvt26fz8O1b/vhg4dKtdcc01eALpz504td34PUCq2SS6Xk2w2Ky0tLcVM838e9cf4pgcoMWhGq6xGRnHrGaPkMC5IAMEtDQIBCEAAAgklwIFECS1snNJioH+cqpW8WOm/5NWUjNJDgPs3PbV2MVP6z8WqJD8mDiRKfo3JMFAC6IcCxfuJc1t6ofbRoh8Kp37skgICpnocv3qNQ4cOidIsrFu3TouuOlBB7Wl6tba2yogRI4oe9HPbbbfl9TQXXHCB6RZ5e1O9hlrjVzPXPlDTGgYRgyd4ES2CV0Tg2RYCCSeAfijhBY5/evz+DaeGQf3+DSd677ugL/HOjpWWCPB+xhJI3HgiQP95wsYiCDhBgPvXiTKkNgj6L7WljzRx9CWR4mdzCEAAAhCAwBkC6J0c7QXXdQQHDhyQSZMmyfr16wMnyBySwBGzAQQgAIHICRw9elSWLFkic+bM8RRL1DO2PAXNog4JoHeiMSAAAdsEmPdvmyj+IBAeAeb9h8eanSBgQIDnyQawMIVAIQJe3gHoEC0vL5fly5fLgAEDdMydtVFz19X5DDYvvp+1SdPcV1A9bx6JGyuuuuoqmTdvnlx++eVuBEQUEIgpAZ4nx7RwhG2LwAgR+Rdbzjz42SYi80RkpYe1LIEABCAAAQhAAAIQgAAEIAABxwh0cSwewoEABCAAAQhAQEQQwNIGEIgvAQSw8a2dY5EzsDfcgtge3IvgNtz6ae/mRchmQ3x45MgRmTVrlqxatUo71rMNe/bsKfPnz5drr73W03pbi9SHwE8//bQ88sgjRQ9asbVnMT/qv7vf/OY35ZZbbpGBAwdKjx495ODBg1JTUyMbNmwotjz/51VVVdLU1CRlZWVa9oWMvPSY701DdtDY2CiZTMbqrm1tbbJw4UJZtGiRVb9+nKn77tvf/rbcfPPNcuWVV+YPDTI9AMjvAUrF4s/lcpLNZkUJr3WuqD/GN+XHoBmdqprZxK1nzLLDuhABBLf0BwQgAAEIJJQABxIltLBxSouB/nGqVvJipf+SV1MySg8B7t/01NrFTOk/F6uS/Jg4kCj5NSbDQAmgHwoUr9jWC7WPFv1QsPXDe4oImOpx/Oo1Tp06JcuWLZMZM2ZoUR46dKjMnDlTSktLteyVkdpD6ZUaGhqKrvGr1THVa6iAbGjmzk7MtIZBxFAUtEMG8HKoGIQCgQQRQD+UoGImMxV+/wZb16B//wYbvX/v6Ev8M8SDTwK8n/EJkOW+CNB/vvCxGAKREuD+jRR/6jen/1LfApEAQF8SCXY2hQAEIAABCLQngN7J0Z5wWUegNDArVqyQ6dOne6ZXUVEhQ4YMkeuvv1569+6dnx1UUlJyjr+TJ0/K4cOHpVu3bvKZz3zG814shAAEIAABtwmo2UiPP/54/oBXr1fUM7a8xs26TxNA70RXQAACtgkw7982UfxBIDwCzPsPjzU7QcCAAM+TDWBhCoFCBLy8A9AlWl9fL6NHj5YuXeJ5PKV6LzBp0iR5/vnndVPWsuP7WS1MgRl56fmnnnoqf0ZA2Ne7774r//M//5Pf9v333xf1/9+9e7fs2LFD3njjDWvhjBgxQqZOnZo/A4ELAhDwRoDnyd64sSoxBEaIyL84kM02EXnUkVgcwEEIEIAABCAAAQhAAAIQgAAE4kkgnm8U4smaqCEAAQhAAALaBBDAaqPCEALOEUAA61xJ4hoQA3vDqVxQg3sR3IZTP+NdvAjZbIkP9+zZI7W1tbJ161bjuNWCwYMHy8MPPywXX3yxp/V+Fx05ckQWLlyYP2glykv9d1YNqPj6178u1157rXzhC1/41JCKgwcPSk1NjWzYsEEr1KqqqnxeZWVlWvaFjLz0mO9NQ3bg9xCd9uF++OGH8tBDD8mzzz4bcibnbtezZ0/52te+JoMGDZKBAwfKZZddlh90cvZlegCQ3wOUigFRH+hns1lpaWkpZpr/86g/xjflV1dXl/97k8segbj1jL3M8YTglh6AAAQgAIGEEuBAooQWNk5pMdA/TtVKXqz0n35Nt2zZIsOGDdNfcNpyzZo1+edEQV3qOZvp4EX17GrBggVWnmV2lpercQVVhyj8cv9GQZ09zxCg/+iFKAhwIFEU1NkzQQTQDwVTzKD0Qu2jRT8UTP3wmkICpnocG3qN119/XUaNGiX79+8vSrxXr16yePFi6du3b1HbMwbK74QJE2Tjxo0F19jQepjqNVRAtjRzZ5IzrWEQMWgXxwFDeDlQBEKAQAIJoB9KYFGTlRK/f4OpZ1i/f4OJ3p5X9CX2WOLJIwHez3gExzIrBOg/KxhxAoFICHD/RoKdTU8ToP9ohSgIoC+Jgjp7QgACEIAABD5FAL2To03hso7Aiy7lDGZ1MOHEiRPlhhtukPPPP99R+oQFAQhAAAJhEWhra5NHHnlEnnzySV9b2tBd+gqAxdYIoHeyhhJHEIDAaQLM+6cVIBBfAsz7j2/tiDzRBHienOjyklyYBLy8A9CNT51pMHfuXOnRo4fuEqfstm3bJnfeeafWd74mgfP9rAkt+7Zeet52zWxkdejQIXnxxRflqaeekl//+te+XJaWlsqcOXPk7/7u73z5YTEE0kyA58lprj65i8gIEfkXh0j8l4jMcywmh/AQCgQgAAEIQAACEIAABCAAAbcJdHE7PKKDAAQgAAEIpJMAAth01p2sk0EAAWwy6uhAFgzsDbYIQQ/uRXAbbP08e49ayPbCCy9IbW2tqA9rvVzTp0+XkSNHSpcu4T7OOXLkiMyaNUtWrVrlJWzPa5TIbsCAAVJZWSlXX321fOlLX5JLL71UunXrVtDnwYMHpaamRjZs2KC1d1VVlTQ1NVk5JNZLj2kF6ZCROvA2k8lYieiDDz6QyZMni7o3wrzUv9fUYcXXXHNNvsf69OmTr/95551XMAzTQSs2DlAqFFAul5NsNistLS1a+KL+GN+UX11dXf7vTC57BOLWM/YyxxOCW3oAAhCAAAQSSoADiRJa2DilxUD/OFUrebHSf/o13bJliwwbNkx/wWnLNWvW5J8hBXWp52zz5qlvsfSvQYMGyYIFC6w8y+xsV1fj0qfkviX3r/s1SnKE9F+Sq+tubhxI5G5tiCwWBNAP2S1T0Hqh9tGiH7JbP7ylmICpHseGXkMNGlO6hXXr1mmRb2hokNtvv13LVhlt2rRJxowZU1RHZiMXU72Gis/28DfTGgYRg3ZxHDCElwNFIAQIJJAA+qEEFjVZKfH71249w/79azd6+97Ql9hnikdDAryfMQSGuVUC9J9VnDiDQKgEuH9Dxc1m7QjQf7REFATQl0RBnT0hAAEIQAACnyKA3snRpnBVR3DixAl5/PHH8wfwmV7Dhw+XKVOmSPt5faZ+sIcABCAAgWQQOHDgQH7G3bPPPus7oahnbPlOAAefEEDvRDNAAAK2CTDv3zZR/EEgPALM+w+PNTtBwIAAz5MNYGEKgUIEvLwD0CVaXl4uy5cvz89fj+O1dOlSmTFjhvXQ+X7WOlIjh1563nbNjAIuYnz8+HHZvHlz/n3Zb3/7W8+ur7vuuvxsucsuu8yzDxZCIM0EeJ6c5uqTu4j8g4isdJCE+g+jGrYa7iFXDoIgJAhAAAIQgAAEIAABCEAAAnEiEO4JyXEiQ6wQgAAEIACBCAkggI0QPltDwCcBBLA+AbL8DAEG9gbTC2EN7kVwG0z9fHuNWsh29OjRvOhsyZIlnnLp3bu3LFq0SPr27etpvZdFSiyn4p09e7aX5VprevbsKX369JEvf/nL+f/t1auXfP7zn5cePXrIeeedp+XjbKODBw9KTU2NbNiwQWttVVWVNDU1WTkk1kuPaQXpkJE68DaTyfiO6MiRI/mPzFetCk5jUlFRIZdffrn0799fvvSlL4kSnKneKi0tlS5dzB+Lmh4AZOPQoUKgc7mcZLNZaWlp0apH1B/jm/JTB0fV1tZq5YaRHoG49YxeVljpEEBwq0MJGwhAAAIQiCEBDiSKYdGSFjID/ZNW0XjlQ//p12vLli0ybNgw/QWnLdesWSMDBw40Xqe7QD1nmzdPfYOlfw0aNCj/UXJZWZn+IkNLV+MyTMNpc+5fp8uT+ODov8SX2MkEOZDIybIQVHwIoB+yU6uw9ELto0U/ZKd+eIGAmOpxbOk1TIbh3XbbbTJz5ky54IILilZMHfYzf/78/G/8YpfSbd18883FzAr+ualeQzmzPfzNtIZBxOALYsiL4RUycLaDQEoIoB9KSaHjmya/f+3ULqrfv3aiD84L+pLg2OJZkwDvZzRBYRYIAfovEKw4hUAoBLh/Q8HMJp0QoP9ojSgIoC+Jgjp7QgACEIAABD5FAL2To03hqo7AiyZFIR4xYoRMnTpVS2fjaEkICwIQgAAELBLYtm2bPPjgg9La2mrFa9QztqwkgZM8AfRONAIEIGCbAPP+bRPFHwTCI8C8//BYsxMEDAjwPNkAFqYQKETA9B2Amrd++PBh2b9/vxbY+vp6GT16tKdZ7FobBGSkcpw0aZI8//zz1nfg+1nrSI0cmva8cm67ZkYBaxp//PHH0tDQ4Ou8henTp8vIkSNjd79qIsIMAoES4HlyoHhx7j6BfxCRlQ6H+VsReVREnnI4RkKDAAQgAAEIQAACEIAABCAAgdMEzE92BR0EIAABCEAAAoETQAAbOGI2gEBgBBDABoY2bY4Z2Gu34mEP7kVwa7d+1ry5IGTbs2eP1NbWytatWz3ldeedd+aHNnTv3t3TetNFL7zwQj7etrY206Ud2l999dVyzTXXyN/+7d/Kl7/8Zbn00kut53Lw4EGpqamRDRs2aMVcVVUlTU1NVg6JNe0xdXhsJpPRijMoI/Whd3V1tbZ7GzGfOnVKVqxYIUpAaeMqLS2VAQMGSGVlpage+9KXviSXXHKJlJSU2HD/iQ/TYSu2DlDqLIlcLifZbFZaWlq08oz6Y3xTfnV1dfm/f7jsEYhbz9jLHE8IbukBCEAAAhBIKAEOJEpoYeOUFgP941St5MVK/+nXdMuWLTJs2DD9Bact16xZIwMHDjRep7tAPWebN2+ernnebtCgQfnDsMvKyozWmRi7GpdJDq7bcv+6XqFkx0f/Jbu+rmbHgUSuVoa4YkIA/ZC/QoWtF2ofLfohf/VjNQQ+IWCqx7Gl11CHKCitls7gv969e8sTTzwhffr0KVo55W/ChAmycePGgrZXXXWVLFq0SGdgf0E/pnoN5cz28DfTGgYRQ9HCOGQAL4eKQSgQSBAB9EMJKmYyU+H3r7+6Rv3711/0wa9GXxI8Y3YoQoD3M7RIlATovyjpszcE/BHg/vXHj9X+CNB//vix2hsB9CXeuLEKAhCAAAQgYJkAeifLQG25c1FHcOLECXn88cdlzpw5Rmled911+e9iLrvsMqN1GEMAAhCAQPIInDx5Uv793/9dZs2aJfv27bOWYNQztqwlgiMd/Sxna9AnEICAEQHm/RvhwhgCThFg3r9T5SAYCJwhwPNkegEClgiYvgNQc+S7du0qq1ev1opg8ODBMnfuXOnRo4eWvStGr7/+uowaNUrr+17TmPl+1pSYXXvTnle7266Z3Yz+4u3o0aOyZMkS4/dnZzyo8xXU/LeePXsGFSJ+IZBYAnw/m9jSkpgegX8QkZV6ppFavS4iavjqU5FGweZJIzAzaQmRDwQgAAEIQAACEIBAoglMi0N2iPLiUCVihAAEIACB1BFAAJu6kpNwgggggE1QMaNNhYG9dvhHNbgXwa2d+ln34oqQ7V//9V9l8uTJ0tbWZpxjaWlpfnDDTTfdZLzWdIH6CPjee++V1tZW06Wf2CthXCaTycd7xRVXSPfu3T370l148OBBqampkQ0bNmgtqaqqkqamJiuHxJr2mBIPKj5RXqq+Sqise9mI+b/+679k3Lhxvj40V/2k4v7GN74hX/ziF6WkpEQ3Bc92pgcA2TpAqbOAc7mcZLNZaWlp0cop6o/xTfnV1dVJbW2tVm4Y6RGIW8/oZYWVDgEEtzqUsIEABCAAgRgS4ECiGBYtaSEz0D9pFY1XPvSffr22bNkiw4YN019w2nLNmjUycOBA43W6C9Rztnnz1DdX+tegQYPyz4fLysr0FxlauhqXYRpOm3P/Ol2exAdH/yW+xE4myIFETpaFoOJDAP2Qt1pFpRdqHy36IW/1YxUEPkXAVI9jS69x+PBhmTRpkjz//PNaVWloaJDbb7+9qO3GjRtl+PDhRe1GjhwpU6dOlfPPP7+obSEDU72G8mV7+JtpDYOIwRfEkBfDK2TgbAeBlBBAP5SSQsc3TX7/equdK79/vUUf3ir0JeGxZqdOCPB+htaIkgD9FyV99oaAPwLcv/74sdofAfrPHz9WeyOAvsQbN1ZBAAIQgAAELBNA72QZqC13LuoI9u7dK/fcc49s3bpVO001M2nx4sWivo3hggAEIACBdBNQs/cWLlwoixYtsg4i6hlb1hNKsUP0TikuPqlDICACzPsPCCxuIRACAeb9hwCZLSBgToDnyebMWAGBDgmYvgNQ38+qmVgTJkzQIlpeXi7Lly+XAQMGaNm7YHTq1ClZtmyZzJgxo2g41157rbz//vuyZ8+eorZnDPh+VhtVIIamPa+CsF2zQBI77fTo0aOyZMkSmTNnjqdtdL9V9+ScRRBIMAGeJye4uKSmQ+BOEXlSx9ARGyU0UUNY9Q7YcSRownCWQMHnE85GTWAQgAAEIAABCEAAAmkl0CUOicciyDiAJEYIQAACEICATQIIYG3SxBcEwiWAADZc3gnejYG9/oob9eBeBLf+6hfYaleEbEeOHJFsNivPPPOMp1yvu+66/KGml112maf1OouOHz+eP2y1qalJx/xTNldeeaVMnDhRvv71r0v37t09+fC6aN++fVJTUyPqIFudq6qqKp+njUNiTXtMHR6byWR0wgzMprW1Vaqrq7X9+41ZfWz+wAMPiDow2Mv1rW99S370ox/J1VdfLd26dfPiwvOabdu2yZ133in79+/X8mHrAKXONsvlcvm/S1pa9PQ4UX+Mb3qAUl1dndTW1mqxxkiPQNx6Ri8rrHQIILjVoYQNBCAAAQjEkAAHEsWwaEkLmYH+SatovPKh//TrpZ4TDhs2TH/BaUv1/Ep93B/UpZ6zqWewJpca6queDdt4ltnZvq7GZcLJdVvuX9crlOz46L9k19fV7DiQyNXKEFdMCKAfMitU1Hqh9tGiHzKrH9YQ6JSAqR7Hpl5j6dKlWkPxVPC33XabzJw5Uy644IJOczlx4oTMnTs3f1BDsWvFihXy7W9/u5hZ0T831Wsoh7aHv5nWMIgYioJyyABeDhWDUCCQIALohxJUzGSmwu9fs7q69vvXLPrwrdGXhM+cHdsR4P0MLRElAfovSvrsDQF/BLh//fFjtT8C9J8/fqz2RgB9iTdurIIABCAAAQhYJoDeyTJQW+5c0xGYHDR5NoOxY8fK5MmT5fzzz7eFBj8QgAAEIBAzAuq/IWqG1/Tp00XNPQviinrGVhA5pdUneqe0Vp68IRAcAeb9B8cWzxAImgDz/oMmjH8IeCLA82RP2FgEgU8TMH0HoL6fVfPRJ02aJFu3btVCWl9fL6NHj5YuXeJxTOWhQ4dEzSVft25dwfxKS0vln/7pn2T16tWyfft2LRbKiO9ntVEFYmja80HULJDEznKqevj++++X5557znirIUOGSENDg1x44YXGa1kAgTQT4HlymqtP7iJyp4g8GUMS6h+zj4rI0zGMnZDdIVDw+YQ7YRIJBCAAAQhAAAIQgAAE8gRi8ZA+FkHSUBCAAAQgAIG0EUAAm7aKk2+SCCCATVI1I82Fgb3e8LsyuBfBrbf6Bb7KJSHbjh075J577pFdu3Z5ylsJSu+++27p1q2bp/XFFr311lty1113GcenRJ5q3ZgxYwoe3lJsfz9/bnpIS1VVlTQ1NVk5JNa0x9ThsZlMxk+6vteqD7+rq6u1/fiNedOmTfn+aGtr095TGap/Yz3wwAPyve99L7LhJaasbB6g1BGsXC4n2WxWWlpatFhG/TG+6b2phOW1tbVauWGkRyBuPaOXFVY6BBDc6lDCBgIQgAAEYkiAA4liWLSkhcxA/6RVNF750H/69dqyZYsMGzZMf8FpyzVr1sjAgQON1+kuUM/Z5s2bp2uetxs0aJAsWLDAyrPMzjZ2NS4jUI4bc/86XqCEh0f/JbzAjqbHgUSOFoaw4kIA/ZBepVzRC7WPFv2QXv2wgkBRAqZ6HJt6DXWwghr+t3///qJx9u7dW5544gnp06dPp7bvv/++1NTUyObNmwv6U88klJ6pZ8+eRfctZmCq11D+GNhXjGqwf27a80HULNgM8Q4BCERBAP1QFNTZ04AAv3/1YLn6+1cv+uis0JdEx56dTxPg/QytECUB+i9K+uwNAX8EuH/98WO1PwL0nz9+rPZGAH2JN26sggAEIAABCFgmgN7JMlBb7lzTESgdzYQJE2Tjxo3aKSpdzaJFi6Rv377aazCEAAQgAIFkEThy5Ig89dRT8thjjxnPHjMhEfWMLZNYsS1MAL0THQIBCNgmwLx/20TxB4HwCDDvPzzW7AQBAwI8TzaAhSkEChEwfQegvp+9//7783OrVqxYoQV38ODBMnfuXOnRo4eWfdRGr7/+uowaNarod7033nij3HvvvTJt2jTZvn27dth8P6uNKhBD055XQdiuWSCJtXPq9QyS8vJyWblypfTv3z+MMNkDAokhwPPkxJSSRLwRuFNEnvS21IlVr4mIGsr6tBPREETcCBR8PhG3ZIgXAhCAAAQgAAEIQCDxBLrEIcNYBBkHkMQIAQhAAAIQsEkAAaxNmviCQLgEEMCGyzvBuzGw16y4rg3uRXBrVr/QrF0Ssp06dSovCJ0+fbqn/NVhJosXL5avfvWrntYXWnTixAmZP39+/uBUk6u0tFQmT54sSvTarVs3k6VWbZWQb9y4cbJnzx4tv0q419zcLBrD0Ir6M+0xdXhsJpMp6jdIg9bWVqmurtbewk/M6qNzJQBevXq19n7KUPV7fX29KHF0ly7RPc5Uw1aGDx+uHfs3v/nN/H0UlJg7l8tJNpuVlpYWrZii/hjf9ACluro6qa2t1coNIz0CcesZvayw0iGA4FaHEjYQgAAEIBBDAhxIFMOiJS1kBvonraLxyof+06/Xli1bZNiwYfoLTluuWbNG1OHSQV3qOZsaHGByDRo0KP+8qayszGSZka2rcRkl4bgx96/jBUp4ePRfwgvsaHoa7+Cie/njKDPCgsBZBNAPFW4H1/RC7aNFP8TtDAFLBEz1OEq79OCDD0r37t19R3D48GGZNGmSPP/881q+Ghoa5Pbbb+/UVld7MmbMGJkyZYqUlJRo7VvIyFSvoXzZHv5mWsMgYvANMkQH8AoRNltBIEUE0A+lqNjxTJXfv/H+/et616Evcb1CKYiP9zMpKLLDKdJ/DheH0CBQhAD3Ly0SJQH6L0r66d0bfUl6a0/mEIAABCDgFAH0Tk6V4y/BuKYj8BKPmkf0ox/9SLp27eooZcKCAAQgAIGgCJw8eVJeeeUVmTNnjvz2t78NaptP/EY9YyvwBFO0AXqnFBWbVCEQEgHm/YcEmm0gEAAB5v0HABWXEPBPgOfJ/hniAQJ5AqbP3M98P/viiy/K2LHqU4ziV3l5uSxfvlwGDBhQ3DhiC3VuQ1NTk6hvdYtd6tvfIUOGyN133y3bt28vZv7Jn/P9rDaqQAxNe14FYbtmgSTWzqk65+Pxxx/PPxc1vWbPnp0/54MLAhDQJ8DzZH1WWCaSwD+KyIoEZPYbEVHDWZ9JQC6kEB6Bgs8nwguDnSAAAQhAAAIQgAAEIKBFIBbzt2MRpBZujCAAAQhAAAIJIoAANkHFJJXUEUAAm7qSB5UwA3v1yLp6cA2CW736hW7lmpDtwIED+QNR1q9f74mFOqT1oYcektLSUk/rO1u0f/9+mTBhgqgDVkwulYsSd3br1s1kmXXb1tZWqa6u1vZr8wNl0x5Th8dmMhntWIMwNOXlJ+a33npL7rrrLtm1a5dRKuoQX8WpS5doH2Wa1reqqiovkA7qAOJcLifZbFZaWlq0eNrsda0N2xmZHqBUV1cntbW1XrZiTScE4tYzFNIeAQS39ljiCQIQgAAEnCLAgUROlSOdwTDQP511dyVr+k+/Elu2bBH1LNX0WrNmjQwcONB0mba9es42b576pkr/GjRokKhnZUE9b1KRuBqXPiX3Lbl/3a9RkiOk/5JcXXdz40Aid2tDZLEggH6o4zK5qhdqHy36oVjcZgQZBwKmeo0zA/u6d+9uJb2lS5fKjBkztHzddtttMnPmTLngggs+Za+Gk82dO1cWLlxY1NczzzwjN9xwQ1E7HQNTvYbyaXv4m2kNg4hBh5UrNvBypRLEAYFkEUA/lKx6JjAbfv/G+/ev6y2JvsT1CqUgPt7PpKDIDqdI/zlcHEKDQBEC3L+0SJQE6L8o6ad3b/Ql6a09mUMAAhCAgFME0Ds5VY6/BOOSjuDQoUOiZoGsW7dOm1bUs060A8UQAhCAAASsE9i3b588+uijor7VDOvivzthkQ5+H/ROwTNmBwikjQDz/tNWcfJNEgHm/SepmuSSIAI8T05QMUklWgKm7wDOfD+rzja45557ZOvWrVoJ1NfXy+jRoyOf714s2I8++ig/j/yll14qaFpeXi7Lly+XCy+8MH8mwvbt24u5J7ak7AAAIABJREFU/uTP+X5WG1UghqY9r4KwXbNAEuvA6d69e43u0zMubH8nH1a+7AOBKAnwPDlK+uztAIF/FJEVDsRhK4TfiMijIvITWw7xk2gCBZ9PJDpzkoMABCAAAQhAAAIQiCOBaA9g1SQWiyA1c8EMAhCAAAQgkBgCCGATU0oSSSEBBLApLHowKTOwtzBX1w+uQXAbzH3h26uLQraXX35Zxo0bJ21tbZ7yU4ebZjIZq0LR1tZWGTFihFFM1113Xf6g1csuu8xTHjYXmdbZ5gfKpnurw2NV/aK8VL2rq6u1Q/ATsykfFZQ6jPihhx6S0tJS7RiDMlQ9rg4e0r2qqqqkqakpsAOIc7mcZLNZaWlp0QrJZq9rbdjOyPQAJTXkRgnMuewRiFvP2MscTwhu6QEIQAACEEgoAQ4kSmhh45QWA/3jVK3kxUr/6dd0y5Yt+WdMppcaojhw4EDTZdr26jnbvHnztO2V4aBBg/LPYcvKyozWmRi7GpdJDq7bcv+6XqFkx0f/Jbu+rmbHgUSuVoa4YkIA/dC5hXJdL9S+rdAPxeRGI0z3CZjqTWwP8tq2bZvceeedsn///qKwCmkz3n//fampqZHNmzcX9PO1r30trzf57Gc/W3Q/HQNTvYbyaXv4m2kNg4hBh5UrNvBypRLEAYFkEUA/lKx6JjAbfv/G+/ev6y2JvsT1CqUgPt7PpKDIDqdI/zlcHEKDQBEC3L+0SJQE6L8o6ad3b/Ql6a09mUMAAhCAgFME0Ds5VY6/BOOSjmDTpk0yZswYo5lEam7IxIkTpWvXro4SJiwIQAACELBNQM3T+8lPfiLqW8WPP/7Yl3s1d6x79+7ywQcfaPmJesaWVpAYaRFA76SFCSMIQMCAAPP+DWBhCgHHCDDv37GCEA4E/kyA58l0AgQsETB9B3Dm+9nzzjtPZs2aJStWrNCKZMiQIdLQ0CAXXnihln1URrpnIwwePDg/J149M7r77rtl+/bt2iHz/aw2qkAMTXteBWG7ZoEk1oHTEydO5Pt04cKFRluquXfqO/OePXsarcMYAmkmwPPkNFef3EXkH0VE7x+F8cK1RUTUsNafxCtsog2ZQMHnEyHHwnYQgAAEIAABCEAAAhAoRqBLMQMX/jwWQboAihggAAEIQAACYRJAABsmbfaCgF0CCGDt8kyxNwb2dlz8uBxcg+DW0ZvXRSHb0aNHZc6cObJkyRJP1K666qr8Aae9evXytL6jRUuXLpUZM2YY+VNi1dtvv91oTRDGp06dkvnz5+f/T/ey+YGyaY+pD7IzmYxuqIHYKRFvdXW1tm+vMR87dkxmz54tqr90L/WxubK//vrrdZcEZve///u/8uCDD+Y/pNe9qqqq8sLQoA4gzuVyks1mpaWlRSskm72utWE7I9MDlOrq6kQNruGyRyBuPWMvczwhuKUHIAABCEAgoQQ4kCihhY1TWgz0j1O1khcr/adf0y1btsiwYcP0F5y2XLNmjagPf4O61HO2efPUN1T616BBg/LPg4N63qQicTUufUruW3L/ul+jJEdI/yW5uu7mxoFE7taGyGJBAP3Qn8sUF71Q+6ZCPxSL24wg40DAVI9zZmCfOuDAxnX48GGZNGmSPP/881ruOtPWbNy4UYYPH17Ux/jx40VpJmwd8mOq11AB2h7+ZlrDIGIoCt4hA3g5VAxCgUCCCKAfSlAxk5kKv3/j/fvX9a5EX+J6hVIQH+9nUlBkh1Ok/xwuDqFBoAgB7l9aJEoC9F+U9NO7N/qS9NaezCEAAQhAwCkC6J2cKsdfgnFFR6BmJJkcnqky6N27tzzxxBPSp08fR+kSFgQgAAEI2CRw5MgRWb16tTz55JOitIt+LzUv64EHHsjrN+MyY8tvzqz/CwH0TnQDBCBgmwDz/m0TxR8EwiPAvP/wWLMTBAwI8DzZABamEChEwPQdwNnfz/7iF7+QsWPV5xjFr/Lyclm5cqX079+/uHFEFupsATXLXZ11UOyqr6+X0aNHy+9//3u5++67Zfv27cWWfPLnfD+rjSoQQ9OeV0HYrlkgiXXiVPfb8rOXx+F+DZMhe0FAhwDPk3UoYZNgAiNFZHmC89siIo+KyE8TnCOpeSdQ8PmEd7eshAAEIAABCEAAAhCAQCAEugTi1bLTWARpOWfcQQACEIAABJwngADW+RIRIAQ6JYAAluawRICBveeCjNvBNQhuLd0Itt24KmTbvXu33HPPPUaiyLPZ1NTUyH333SfdunXzjez//u//ZMaMGbJq1SptX+qj4ObmZqmoqNBeE5RhW1ubTJs2TZ599lntLWzGb9pjnR1wox28BcPW1laprq7W9uQ15kOHDkltba2sX79ee68bb7wxf4DvRRddpL0mKMP3339f1L22efNm7S2qqqryIumgDiDO5XKSzWa1P8a/4YYb8vFcfPHF2jnYNDQ9QEkd3qR6hsseAdOesfn3o70s8OSFAIJbL9RYAwEIQAACMSDAgUQxKFLSQ2Sgf9Ir7HZ+9J9+fbZs2SLDhg3TX3Dacs2aNTJw4EDjdboL1HO2efPm6Zrn7QYNGpR/XhbU8ya1h6txGYFy3Jj71/ECJTw8+i/hBXY0PQ4kcrQwhBUXAmnXD8VNL9S+r9APxeVOI07nCZjqcc4e2GcrOXVQwpQpU7TcdbT/iRMnZO7cubJw4cKCPkpLS2Xp0qVy/fXXa+2lY2Sq11A+bQ9/M61hEDHosHLFBl6uVII4IJAsAuiHklXPBGbD718R9dJoXQJr60JK6EtcqELKY+D9TMobIOL06b+IC8D2EPBBgPvXBzyW+iZA//lGiAMPBNCXeIDGEghAAAIQgIB9Auid7DO14tEVHcFbb70ld911l+zatUs7r5EjR8rUqVPl/PPP116DIQQgAAEIxI+AmvumZr49+eSTojSLNi71LaWardWzZ0+jGVvMS7JB3w0f6J3cqANRQCBJBJj3n6RqkkvaCDDvP20VJ9+YEOB5ckwKRZjuEzB9B3D296v79u3Lz0tX87V0rvr6ehkzZoyOaSQ2+/fvlwkTJsjGjRsL7l9eXi7Lly+XAQMG5J9F3X333UZnO/D9bCTl/WRT055XC23XLEwCpvfpmdjUmR+33HJLmKGyFwRiTYDnybEuH8H7JzBSRJb7d+O8h1YReVREfuZ8pAQYJoGCzyf++Z//OcxY2AsCEIAABCAAAQhAIOUEHnnkkWIEuhQzcOHPYxGkC6CIAQIQgAAEIBAmAQSwYdJmLwjYJYAA1i7PFHtL+8DeM6WP68E1CG4dvXldFbKdOnVKfvKTn8jkyZM9kVMCS3UI6de//nVP689edOjQIamtrZX169dr+xo6dKjMnDlT1IErUV9eBKY2P1A27TFVt0wmEym21tZWqa6u1o7Ba8xvv/12Xvy7bds27b3Gjx8vdXV10rVrV+01QRkqTiNGjBD1cb3uVVVVJU1NTYEdQJzL5Yw+xg86nmJcTO9PVXv19xGXPQKmPWPz70d7WeDJCwEEt16osQYCEIAABGJAgAOJYlCkpIfIQP+kV9jt/Og//fqoD/KHDRumv+C05Zo1a2TgwIHG63QXqOds8+apswv1LzWkccGCBYE9b1KRuBqXPiX3Lbl/3a9RkiOk/5JcXXdz40Aid2tDZLEgkFb9UFz1Qu2bCv1QLG4zgowDAVM9ztkD+2zlt2PHDhk3bpzs2bOnqMuO3rW///77+cGBmzdvLrj+hhtukMcee0yUHszWZarXUPvaHv5mWsMgYrDFMww/8AqDMntAIH0E0A+lr+Yxy5jfvzErWMzCRV8Ss4IlMVzezySxqvHJif6LT62IFALtCXD/0hNREqD/oqSf3r3Rl6S39mQOAQhAAAJOEUDv5FQ5/hKMCzoCNRtp2bJlMmPGDG1Kag7R0qVL5frrr9degyEEIAABCMSTgPrmce7cudaCV3O+Jk2aJGquK/OSrGGNnSP0TrErGQFDwHkCzPt3vkQECIFOCTDvn+aAgJMEeJ7sZFkIKo4ETN8BnP397LFjx2T27Nn5Z/E615AhQ6ShoUEuvPBCHfPQbTZt2iRjxowpOv/97Dz4fjb0Mvne0LTn1Ya2v3n2nYSBA3WewbRp0+TZZ581WCX5e1vd71wQgIAeAZ4n63HCKrEERorI8sRm9+nEfi0iaojrz1KUM6l2ToDnE3QHBCAAAQhAAAIQgIAzBJLyfKKLM0QJBAIQgAAEIACBTwgggKUZIBBfAghg41s7xyJP68DeM2WI+8E1vNBy7IY6E47LQrZDhw7J/fffL88995wneoMHD5aHH35YLr74Yk/rzyw6ePBg/nCVDRs2aPsZP3681NXVSdeuXbXXBGXopcYdHTLjNT7T/dXhsZlMxut2Vta1trZKdXW1ti+vMXsR/7oiqlSDV5qamvKCbJOrqqoqv66srMxkmbat6cf4QcdTLHDTHlB/r9TW1hZzy58bEDDtGZt/PxqEiWkABJLyQisANLiEAAQgAIF4E+BAonjXLxHRM9A/EWWMbRL0n37ptmzZIsOGDdNfcNpyzZo1MnDgQON1ugvUc7Z589S3UvrXoEGDRA1/DOp5k4rE1bj0Kblvyf3rfo2SHCH9l+TqupsbBxK5WxsiiwWBtOmH4q4Xat9U6IdicZsRZBwImOpxzh7YZys/04FiS5YskZtvvvmT7Tdu3CjDhw8vGo7SSUycONGqDstUr6GCtD38zbSGQcRQFL5DBvByqBiEAoEEEUA/lKBiJjMVfv8ms66uZIW+xJVKpDgO3s+kuPgOpE7/OVAEQoCARwLcvx7BscwKAfrPCkacGBJAX2IIDHMIQAACEIBAMATQOwXD1bdXF3QEe/fulXvuuUe2bt2qnY+ahTR37lzp0aOH9hoMIQABCEAgngTUN4/q73y/l5rj+sADD8j3vvc9Of/88/PumJfkl2p816N3im/tiBwCrhJg3r+rlSEuCBQnwLz/4oywgEAEBHieHAF0tkwmAdN3AO2/n/3lL38pI0eO1IJTXl4uK1eulP79+2vZh2l04sQJmT9/fn62VrGrvr5exowZkzfj+9litNz7c9OeVxnY/uY5TCrqbAPV2+r/TC5m85vQwhYCIjxPpgtSTmCUiCxLIYNfi8ijIvL/pTB3Uv4LAZ5P0A0QgAAEIAABCEAAAs4QSMrziS7OECUQCEAAAhCAAAQ+IYAAlmaAQHwJIICNb+0cizxtA3vP4E/KwTW80HLshjoTjutCtldeeUXuvfde2b9/vyeC06dPz4tLu3Tx/rjn4MGDUlNTIxs2bNCOwRXh26FDh+T++++X5557Tjt2ZdivXz9pbm6WiooKo3UdGZv2mDo8NpPJ+N7Xj4PW1laprq7WduE1Zi/iX697aSejabhv3778valYmVxVVVXS1NQU2AHEph/jBx1PMTamPeDK3y3F8orTn5v2jM2/H+PEKYmxJuWFVhJrQ04QgAAEIOCLAAcS+cLHYhsEGOhvgyI+vBKg/7ySYx0EoifA/Rt9DdIcAf2X5upHlzsHEkXHnp0TQSAt+qGk6IXaNx36oUTchiThAgFTPU77gX22cmhpaZEpU6ZouVMarqlTp+YPXFCD9tRBDgsXLiy4trS0VFatWiWVlZVae+gameo1lF/bw99MaxhEDLq8XLCDlwtVIAYIJI8A+qHk1TRhGfH7N2EFdSwd9CWOFSSN4fB+Jo1Vdydn+s+dWhAJBEwJcP+aEsPeJgH6zyZNfOkSQF+iSwo7CEAAAhCAQKAE0DsFite7cxd0BD/96U9l0qRJRkk0NDTI7bffbrTGVeNjx47Je++9J2+//bbs3LkzPxtq+/btog4p3LNnj6i5NB1dX/nKV+Siiy6SkpKS/Hyjz3/+8/n5Rr169RI1q7Bbt26upkxcIRFQc2BU/7zzzjuye/du+cMf/pDvs+PHj+d77OOPP+4wkquvvlqU3uyv/uqv8ofTfuELX8j3leqxHj16yHnnnRdSBmwDgT8TUAcRK52kn2vQoEHy4x//WL785S+f44Z5SX6oxnsteqd414/oIeAiAeb9u1gVYoKAHgHm/etxwgoCIRPgeXLIwNkuuQRM3wG0/35WPV9U5wls2bJFC1J9fb2MGTNGyzZMI/XcfcKECbJx48aC25aXl8vKlSvzz0XVxfezYVbJzl6mPa92tf3Ns51M9L0sXbpUZsyYob9ARMaPHy9qPn/Xrl2N1mEMgbQS4HlyWitP3qcJjBKRZSmm8Z8i8qiIrE4xgzSnzvOJNFef3CEAAQhAAAIQgIBjBJLyfML7CciOFYRwIAABCEAAAkkigAA2SdUkl7QRQACbtooHlm9aBvaeAZi0g2t4oRXYreHPsetCNvWh+bx586SpqclTor1795ZFixZJ3759Pa1Xiw4ePJgXqG7YsEHbhxK91dbWatsHZfjCCy/k42hrazPaQg2EaG5uzg+E8HuZ9lhjY6NkMhm/2/pa39raKtXV1do+vMbsRfzrdS/tZDQM1XCRFStWyPTp0zWszzWpqqrK389lZWXGa3UWHDp0KN/z69ev1zGXoOMpFoRpD7jyd0uxvOL05wxwiFO17MaalBdadqngDQIQgAAEEkCAA4kSUMS4p8BA/7hX8P9n722AtKiuhP+DMqwxw596FiRuhdoUQdhAJMoWpPyCySbqqph1B7CiWBJLBIyKIwZEFiQOwosIDjLD14ASCkejJfKuuwhEJTp8BBMIaFAhwrtoZuIHogPrSBE+/3U7TALjzPPc2327+3b3r6tSxJpzzz3nd07PPM/t0+ck237yL9nxw/psE+D+zXb84/ae/Is7Atncn4FE2Yw7XlsjkPb6obTVCzUPPPVD1m4FFGWdgGk9TvOGfbb47dixQ0aNGuUNqSl09e3b16sZ6dKli3z88cdePdamTZvyLvve977nDX1QQ25sXqb1Gmpv283fTGMYhg02mYatC15hE0Y/BLJJgPqhbMY9QV7z/TdBwUqgqdSXJDBoaTOZ5zNpi2iy/CH/khUvrIXAqQS4f8mHOAmQf3HSz+7e1JdkN/Z4DgEIQAACThGg3smpcPzNmLjrCPbt2yf33XefvPyyKvnTu/r06eP1QNJ4TqmnMGKpgwcPyptvvinr1q2TX//617J161brFqhehZdddpn867/+q1x66aXSqVMnadMmnhbhpjnmQj+gqPol2Q686hWkBs/+6le/8vLqrbfesr2FV7N28cUXy8CBA0XVsXXo0MH6HkEUmva+CbJXHGuz2i9J1T7OmjXLF3L1+/Duu++Wm266Sc4+++wv6TDNGZv95Hw5xCJrBDQ+R8Tzh9OahyiCAASiJkC//6iJsx8E7BGg3789lmiCgEUCnCdbhImqbBMwPZ9t/v7skSNHZPr06bJ48WItkOrccObMmdK+fXst+aiENmzYICNGjCg4W2Dw4MEydepUKS4u9kzj/dmoImRvH9OcVzvbfufZnjd6mvz4HNa78noWIwWB5BHgPDl5McNiqwSGi8jjVjUmU9nrIlIhIs8l03ys9kmA8wmf4FgGAQhAAAIQgAAEIGCfQFrOJyjKs58baIQABCAAAQgEJkABbGCEKIBAbAQogI0Nfdo2TnvD3qZ4pXVwDQ+0HL0j/RR1RV3IVl9f7718q16q93PdcsstMnHiRDnrrLP8LJeGhgZvwEptba32+mHDhsnkyZPl7/7u77TX2Bb85JNPZNy4cbJ27Vpj1TZfUDbNsSw1cPBT/Dt+/Hi56667jGNqc8Hu3bvlzjvvlHfeecdYbUlJiTe8KJfLGa/VWWB6v4ZtTyGbTXMgqw0cCnEM8nMaOAShl+y1aXmglewoYD0EIAABCIRAgIFEIUBFpRkBGvqb8ULaLgHyzy5PtEEgSgLcv1HSZq/mBMg/ciIOAgwkioM6e6aIQFrrh9JaL9Q89agfStHNiCvxEjCtxwmriVdjY6NMmjRJnn/+eS0gS5YskSuuuELWr18vQ4cOLbhG1T6pui3bg2tM6zWUobZr5kxjGIYNBQPgkAC8HAoGpkAgRQSoH0pRMNPpCt9/0xlXV7yivsSVSGTYDp7PZDj4DrhO/ukHQQ2ZHTJkiP6Ck5LLly/3hsaGdal3zyoqVM9d/WvAgAGihouG9T6TssRVu/QpuS/J/et+jNJsIfmX5ui66xv1Je7GBssgAAEIQCBTBKh3cjTccdcRrF69WkaOVI9z9K+ysjIZM2aMnHnmmfqLYpZU/Tg2bdokTz31lGzcuLHgUE3b5l5++eWiejhdfPHFvvtG+bXJNMey1C/JL9NT16m6s1deeUWeffZZUUNbo7zU0NerrrrKq1/r06ePtG3bNsrtW9zLtPdN7AYbGpDVfknqTHrWrFmGtETU7757771Xzj///FZrJ01zxmY/OWOHWGCVAPVOVnGiDAIQEBH6/ZMGEEguAfr9Jzd2WJ5qApwnpzq8OBclAdPz2Zben3355Zfl1ltv1TK7c+fOsnTpUundu7eWfBRCx44d886W5s6dW3C76dOni2LQdPH+bEFkzgmY5rxywPY7z1FD8eNzWO/KR+07+0EgKgKcJ0dFmn0cJXCbiCx21LY4zHpdRB4VkeVxbM6ekRPgfCJy5GwIAQhAAAIQgAAEINAagbScT7QhxBCAAAQgAAEIuEeAAlj3YoJFENAlQAGsLinkChBIa8PeJrfTPriGB1qO3uJ+irqiLmQ7ceKEKDtV4wY/l3rJXL38e+WVV/pZLgcOHPD2Xrt2rfb6/v37S1VVlXTs2FF7jU3Bo0ePyvz582XmzJm+1Hbt2lWqq6ulZ8+evtafusg0x7LUwOG9996TO+64Q7Zv367N+cYbb5Ty8nL5yle+or3GpuDBgwe9/Z9++mlfalUTEXVvfO1rX/O1vtCihoYGb9BRbW1tIVHv5z/4wQ+83w8dOnTQkrctZFoAntUGDra5n6qPBg5h0nVbd1oeaLlNGesgAAEIQCAGAgwkigE6W55OgIb+ZEScBMi/OOmzNwSCEeD+DcaP1cEIkH/B+LHaHwEGEvnjxioInCSQtvqhtNcLNU9c6oe4lSFgiYBpPU6YTbxqampkwoQJWp7ddddd3uAeVR+k6jXyXapJ4BNPPCEXXnihlm4TIdN6DaXbds2caQzDsMGEWdyy8Io7AuwPgXQSoH4onXFNkVd8/01RMB10hfoSB4OSNZN4PpO1iLvlL/mnH48tW7bIkCFD9BeclFy+fLn07dvXeJ3uAnW2VFFRoSvuyQ0YMMA7j8rlckbrTIRdtcvEB9dluX9dj1C67SP/0h1fV72jvsTVyGAXBCAAAQhkjAD1To4GPM46AtWH6P7775eVK1dq0wmzDkbbCAPBvXv3yrPPPuv1lqmvrzdYGY5ot27dvP481157rZx99tnhbNJMq2mOZalfkt8AqB5idXV1smTJEnn++edl//79flVZW3fBBRd49WyqV1i7du2s6TVVZNr7xlR/3PJZ7ZekzqTVUGLdS/2uu+eee+Saa64pmI+mOdOrVy+vH53agyvZBKh3Snb8sB4CLhKg37+LUcEmCOgRoN+/HiekIBAxAc6TIwbOduklYHo+29L7s+psW/UoV3WQOtfkyZNlxIgROqKRyHz88cee/Zs2bcq7X/fu3WXhwoXSo0ePv8rx/mwkIbK6iWnOq81tv/Ns1SENZX58DvNdeQ2TEYFA4ghwnpy4kGGwXQK3ichiuypToU19uHxURJ5PhTc40RoBzifIDQhAAAIQgAAEIAABZwik5XyijTNEMQQCEIAABCAAgb8SoACWZIBAcglQAJvc2Dlmedoa9jbhzcrgGh5oOXZDNZnjp6grjkK2xsZGeeCBB0Q1vPRzXXLJJV5TynPPPdd4+Z///GeZMmWKLFu2THttcXGxJ9+vXz/tNbYE1cv9L7zwgjdIRnHze9mKs2mOZamBg2piUlZWJmvXrtUOU5wvjx89elQWLVok06dP17a3uWDY9usWYzfZFXeRqmkBeFYbOPhOOI2FNHDQgJRSkbQ80EppeHALAhCAAAT8E2AgkX92rLREgIb+lkCixhcB8s8XNhZBwAkC3L9OhCGzRpB/mQ19rI4zkChW/GyefAJpqR/KSr1Q84yjfij59yAeOELAtB4nzPqIHTt2yKhRo2TPnj0F6Vx88cVeDZiqPVm/fn1e+auuusob9tChQ4eCek0FTOs1lH5btVRNtprGMAwbTLnFKQ+vOOmzNwTSS4D6ofTGNiWe8f03JYF01A3qSxwNTJbM4vlMlqLtnq/kn35M1KCHIUOG6C84Kane/+vbt6/xOt0F6t2ziooKXXFPbsCAAd67hblczmidibCrdpn44Los96/rEUq3feRfuuPrqnfUl7gaGeyCAAQgAIGMEaDeydGAx1lH8NJLL3m9Ykx6+lx//fUydepUOfvssx0l+hezPv30U3nqqadk8eLFsn//fudsveCCC2T8+PFy6aWXyhlnnBGqfaY5lqV+SX7Aq+Gy1dXVXu8wk3vHz15+1lx++eVy7733yvnnny9t2kTflt60940fH+Nck9V+SepMWtVAFrpUn9abb75Zhg8fLh07diwk7v3cNGfC7vmlZTRCVghQ72QFI0ogAIFTCNDvn3SAQHIJ0O8/ubHD8lQT4Dw51eHFuSgJmJ7PtvT+7JEjR7z3WNV5t841cOBAmTlzprRv315HPHQZ9f7t0KFDC+7T0vMH3p8tiM05AdOcVw7Yfuc5aih+fB4zZoyo/8Vxjh81H/aDgA0CnCfboIiOBBO4TUT0Pggm2MkApv9aRNRLOc8H0MFSdwlwPuFubLAMAhCAAAQgAAEIZI5AWs4noq8szlyq4DAEIAABCEDAnAAFsObMWAEBVwhQAOtKJBJvR1oa9jYFImuDa3ig5egt6KeoK65Ctt///vfecBT1Arufa9y4cXLHHXdI27ZtjZerwtQpU6YYrbv11ltl4sSJ0q5dO6N1QYRPnDgha9as8Wz1y6lpf1txNs2xLDVwMC18borN5MmT5baE/5mSAAAgAElEQVTbbou0sPLo0aNSU1MjM2bMCNQ4IuyX300LqsMc6KRzL5vam9UGDjos/crQwMEvueSvS8sDreRHAg8gAAEIQMAyAQYSWQaKOnMCNPQ3Z8YKewTIP3ss0QSBqAlw/0ZNnP1OJUD+kQ9xEGAgURzU2TNFBJJeP5S1eqHmqUf9UIpuRlyJl4BpPU6Y9REHDx6USZMmyXPPPVcQSnFxsTeY4cknnyxYfxJmfYxpvYZyzFYtVRMk0xiGYUPBgDkkAC+HgoEpEEgRAeqHUhTMdLrC9990xtUVr6gvcSUSGbaD5zMZDr4DrpN/+kHYsmWLDBkyRH/BSUk1tLZv377G63QXqHfPKipUb139a8CAAaKGi+ZyOf1FhpKu2mXohtPi3L9Ohyf1xpF/qQ+xkw5SX+JkWDAKAhCAAASyR4B6J0djHlcdwYEDB+T++++XlStXGpFZtGiRXH311UZrohQ+fvy4vPrqq/LQQw+Jqqtx+VL1Rz/5yU9k5MiRctZZZ4VmqmmOZalfkgn0w4cPy3/+5396ubV//36TpZHLql6ZqmattLTUV3+yIAab9r4Jslcca7PaL0mdSc+aNSsvcnUG/9Of/lS6dOliFBrTnAm755eR8QgHIkC9UyB8LIYABFogQL9/0gICySVAv//kxg7LU02A8+RUhxfnoiRgej7b2vuz69evl6FDh2qZ3rlzZ1m6dKn07t1bSz5MIZOe9TNnzpQbbrjhNHN4fzbM6ISj2zTnlRW233kOx7PWteqcnzZfndWz5qhjw37pIcB5cnpiiSe+CIwQkUW+VmZr0a9F5FH10SJbbqfeW84nUh9iHIQABCAAAQhAAALJIZCW84k2yUGOpRCAAAQgAIHsEKAANjuxxtP0EaAANn0xjcmjpDfsbcKW1cE1PNCK6cYptG2SCtmOHj0q8+fPF1VE6edSL/VWV1fLd77zHePlJsWpTcpVgwS1n2qIGcWl+Kh4TpkyxcoL/rYKFk1zLGsNHGpqamTChAlGKdK9e3eZN2+e9OzZ02idX2H1grtqnrJgwYKCw4YK7RH2y++m9+qIESM8/kVFRYVMD+XnpgXgFNXaDwMNHOwzTYrGtDzQSgpv7IQABCAAgcgIMJAoMtRs1BoBGvqTG3ESIP/ipM/eEAhGgPs3GD9WByNA/gXjx2p/BBhI5I8bqyBwkkBS64eyWi/UPHGpH+JWhoAlAqb1OK017LNkjjzzzDMybtw4W+pENQd84okn5MILL7Sm81RFpvUaaq2tWqomO0xjGIYNocANSSm8QgKLWghknAD1QxlPAPfd5/uv+zFKsoXUlyQ5eimxneczKQlkQt0g//QDt2XLFlHDNk2v5cuXS9++fU2Xacurd88qKiq05ZWger9PNcfP5XJG60yEXbXLxAfXZbl/XY9Quu0j/9IdX1e9o77E1chgFwQgAAEIZIwA9U6OBjyuOoKXXnpJysrKjHqv9O/fXx577DGvHsbFq7GxUebOnev1sUnSdfPNN8t//Md/iOrvFMZlmmNZ65ekw/yTTz6RadOmyfPPP68j7ozM+PHjZeTIkdKuXbvIbDLtfROZYZY2ymq/pHwDW6+77jq54447vP5hbdqYj0IwzZmwe35ZShXUaBCg3kkDEiIQgIARAfr9G+FCGAJOEaDfv1PhwBgINBHgPJlcgIAlAqbns629P/vxxx/L6NGjZdOmTVqWTZ48WVSv8riv+vp6z25Vw5nvUj3qFy5cKD169DhNjPdn446g+f6mOa92sP3Os7nV/lccOXJEpk+fLosXLzZSotao+50LAhDQI8B5sh4npFJLQH2oW5Ra7+w7tlFEHhWR/2tfNRpjIMD5RAzQ2RICEIAABCAAAQhAoGUCaTmfMK/yJCMgAAEIQAACEAidAAWwoSNmAwiERoAC2NDQZk1xUhv2NsUp64NreKDl6B2btEK2jz76yGv88Otf/9oXUdVk86GHHjJuVmBanNpkXJ8+fbwGmuedd54ve3UX7d+/32seUV1drbukoNz8+fPlhz/8YUG5QgKmOZa1Bg47duyQUaNGyZ49ewqhPO3nV155pcyYMUM6depktM5U+IMPPpD/83/+j7zwwgumS1uUV41CnnrqKfnnf/5nK/pOVaJexFeNLpYuXaqtO+6GCKYF4HHbqw02QYI0cEhQsCybmpYHWpaxoA4CEIAABJJPgIFEyY9h4j2goX/iQ5hoB8i/RIcP4zNOgPs34wkQs/vkX8wByOj2DCTKaOBx2xaBpNUPZb1eqHncqR+ydSegJ/METOtxWmvYZwvku+++K7fffrvs2rXLisqBAwfKzJkzpX379lb0NVdiWq+h1ttu/mYawzBsCAVuSErhFRJY1EIg4wSoH8p4ArjvPt9/3Y9Rki2kviTJ0UuJ7TyfSUkgE+oG+acfODUsQb2LZ3otX75c+vbta7pMW169e6be1zO5BgwYIGq4aC6XM1lmJOuqXUZOOC7M/et4gFJuHvmX8gA76h71JY4GBrMgAAEIQCBrBKh3cjTicdQR7Nu3T+677z55+WVVFqh/qd4wN954o7Rp416r608//dTrw/T888/rO+SQ5LBhw2TixIly9tlnW7fKNMey1i+pEHDVR2nSpEmybt26QqJO/nzChAkycuRIadu2bST2mfa+icQoi5tktV+SOpOeNWvWaSSvu+46r9fYt7/9bTnjjDN8UzbNmV69eonqJ9etWzffe7LQDQLUO7kRB6yAQJoI0O8/TdHEl6wRoN9/1iKOvwkhwHlyQgKFme4TMD2fbe392WPHjnnnM6pvv84V9nutOjYoGfUc4tZbby0o3prfvD9bEJ1zAqY5rxyw/c5zlFA+//xzGTdunLz44otG2y5ZskSuuOIKozUIQyDLBDhPznL08V1ERojIIkgYE9ggIuplnf9rvJIFLhHgfMKlaGALBCAAAQhAAAIQyDiBtJxPuPcWQMYTC/chAAEIQAACigAFsOQBBJJLgALY5MbOMcuT1rC3CR+Da/5Cggdajt1QTeYksZDtpZdekrKyMmlsbPRFVb0IXFpaatQIQhWnzp4922tsaXr169dPHn74YenRo4fp0oLyx48fl40bN4pqbvHmm28WlDcRsNVIwTTHbO1r4mtz2c2bN8ugQYO0VQSx+eDBg16Dhueee057vybBa6+9Vn72s5/Jueeea7y20ILDhw/LqlWr5LHHHhNVpGzzCqMYVnFcvHixLFy40Oh3w/Tp00UVZ8d1mRaAZ7WBQ5jxoYFDmHTd1p2WB1puU8Y6CEAAAhCIgQADiWKAzpanE6ChPxkRJwHyL0767A2BYAS4f4PxY3UwAuRfMH6s9keAgUT+uLEKAicJJKV+iHqhllOW+iFuZQhYImBaj9Na4zpL5kiQ+peWbJg8ebKMGKF6yIRzmdZrKCts17uYxlDZ8OSTT8oFF1wQDpQItBYXF6t3Qnzt5IeX7Zj5MpxFEICA0wSoH3I6PBgnwvdfsiBMAtSXhEkX3VoEeD6jhQmhkAiQf/pgt2zZIkOGDNFfcFJy+fLl0rdvX+N1ugvUe1wVFaqHrv41YMAA773AXC6nv8hQ0lW7DN1wWpz71+nwpN448i/1IXbSQepLnAwLRkEAAhCAQPYIUO/kaMyjriM4ceKE/OIXv5Dx48cbEenTp4/MmzdPNJ5NGum1Ibxv3z554IEHZOXKlTbUxabDTx8pHWNNcyxI7yEde3RkouyXlM8eVZulBlUqe5J6de7cWVRML7300khcMO19E4lRFjfJar8k9ftJDVRWfVgHDx7s9bjq1q2bUd+71sJgmjO9evWS+fPne/tzJZuAxmcKZmskO8RYD4HICdDvP3LkbAgBawTo928NJYogYJMA58k2aaIr0wRMz2fzvT+7fv16GTp0qBZPdS64dOlS6d27t5Z8GEJHjhwR1S9d9VkvdLV2Lp3U92ez/D6oac6r3EgyLz856sL9Weie5OcQcI0A58muRQR7IiagmpUsinjPNG23QUQeFZH/TJNTGfKF84kMBRtXIQABCEAAAhCAgOsE0nI+QVGe65mGfRCAAAQgkEkCFMBmMuw4nRICFMCmJJDxu5GUhr1NpBhcc3rO8EAr/nuoRQuSWMimBqSUl5fL008/7YuqagahXgbu2rWr0frf//73MmrUKKmvrzdap4TVi7733HOPXHPNNdKuXTvj9c0XHD16VLZu3SoLFiyQV155JbC+lhTYGhxjmmNZbODw0ksvSVlZmTQ2NhrHUg2xUQ1RVIOEM844w3h98wXqZfaNGzfK7Nmz5c033wysryUFS5YskSuuuKKg7uPHj8vnn38u6t+Wrk8//VQ+/PBD715QDVR27txZUGdzAV1bjBVrLjAtrs1qAwdNnL7EaODgC1sqFqXlgVYqgoETEIAABCBgkwADiWzSRJcvAjT094WNRZYIkH+WQKIGAjEQ4P6NATpb/pUA+UcyxEGAgURxUGfPFBFwvX6IeqH8yUb9UIpuRlyJl4BpPU6+hn22PHnmmWe8QSVBL1XTVV1dLT179gyqqtX1pvUaSpHt5m+mMQwNRoSKgzD0wyvIfhFiYSsIQCBGAtQPxQifrXUI8P1XhxIyfglQX+KXHOusEeD5jDWUKPJBgPzTh7ZlyxYZMmSI/oKTksuXL5e+ffsar9NdoN49q6io0BX35AYMGOC9T5jL5YzWmQi7apeJD67Lcv+6HqF020f+pTu+rnpHfYmrkcEuCEAAAhDIGAHqnRwNeNR1BHv27PH6wmzbts2IiOrdc9ttt0mbNm61uVa9m6ZNmybLli0z8sdF4V69esn8+fO93k42L9Mcy2K/pJZ479u3z+uDpHopJf1SvZEeeeQR6dSpU+iumPa+Cd0gyxtktV+S6mul+oFde+211vPINGfC+l1pOVVQp0GAeicNSIhAAAJGBOj3b4QLYQg4RYB+/06FA2Mg0ESA82RyAQKWCJiez+Z7f/bjjz+W0aNHy6ZNm7Sss9WTX2uzFoTq6urkzjvvLPg8It95T1Lfn83y+6CmOa9SJ8m8Vq9eLSNHqtem9C9Vl1xVVSVdunTRX4QkBDJOgPPkjCcA7rv+fm5SIrReRB4VkReSYjB2egQ4nyARIAABCEAAAhCAAAScIZCW8wm33gRwJrwYAgEIQAACEIiXAAWw8fJndwgEIUABbBB6rD2FQFIeCDK4puW05YGWo7dzUgvZduzY4RVe7tq1yxdZVcymXo5v166d9vqjR496zTBVUZvfq6SkRIYPHy4XX3yxnHXWWUZqjh8/Lh988IH88pe/FDUgZufOnUbr1cvz6kXlxsZGrXW2XhQ3zbEsNnBQMXnggQdENXT1e1133XXy4x//WPr06SNt27Y1UqNyWzVXWbVqlZdb9fX1RutNc0s3xg0NDV5BeG1trZE9usJRDEgqZItpAbit+7KQXVn6OQ0cshTt031NywOt7EYQzyEAAQhAoBUCDCQiNWInQEP/2EOQaQPIv0yHH+cTToD7N+EBTLj55F/CA5hQ8xlIlNDAYbYrBFytH6JeSC9DqB/S44QUBAoSMK3Hydewr+BmmgLvvvuu3H777b7ruZq2GTx4sEydOlWKi4s1dzYXM63XUDvYbv5mGkNzL91bEYShH15B9nOPHhZBAAJhEKB+KAyq6LRIgO+/FmGi6ksEqC8hKWInwPOZ2EOQaQPIP/3wb9myRYYMGaK/4KSkej9KNZYP61LvJal3/EyuAQMGyJw5cySXy5ksM5J11S4jJxwX5v51PEApN4/8S3mAHXWP+hJHA4NZEIAABCCQNQLUOzka8SjrCA4fPiwzZsyQRYsWGdFQ/V/mzZsnGs8ljfQGFT5x4oT84he/8PouBblUX8HLLrtMvvvd78q3v/1t+eY3vylFRUXSvn17OeOMM05TrfrafPHFF/K///u/8t5778nWrVtlw4YN8vrrrwcx4a9rVW+ae++917jfTr7NTXNMt5eOFYdbUbJ582YZNGiQ9ha2bbbRm0sZr4ZVqt5cKrd69uzp/bfqEabqydq0Ob1l/JEjR7xeWp9++qm8//77os40X3vtNXnrrbe0OeQTVPf+jTfe+KV9rSg/RYlp7xvb+4etj35J9gmb5ky+Acj2rUNjmAQ0PlcwWyPMAKAbAikkQL//FAYVlzJDgH7/mQk1jiaLAOfJyYoX1jpMwPR8Nt/7s8eOHZNZs2bJ3LlztTweOHCgzJw50zvrjuNavXq1qNkJha5bb71VJk6c2OJ8haS+P5vl90FNc17lR1J5qedu06ZNkyVLlhRK89N+rs7qy8vL5Stf+YrROoQhkGUCnCdnOfr4LiKuvp+b1OCsExH1Es8LSXUgY3ZzPpGxgOMuBCAAAQhAAAIQcJlAWs4nKMpzOcuwDQIQgAAEMkuAAtjMhh7HU0CAAtgUBNENF1x/IMjgmvx5wgMtN+6jL1mR1EI21TxBFaQ9+OCDvsh27txZ1Ev3l156qdH6PXv2SFlZmWzbts1oXXPhU5s2dO/eXc4991zp2LHjaWIffPCBfPbZZ7Jjxw554403vD3r6+t97auact5zzz1eI4y1a9dq6bA16MY0x2w3Q9BytplQHA0c1J5333237xg3uXBq04ZvfOMbXtOGUwcAHT9+3Ntj37598s4773hNQFSzhv379/tBJWrIUFOx5/bt27V06DYhaGhoENVUpLa2VkuvqdBVV13lFZx36NDBdKk1edMCcF121gzMgCIaOGQgyK24mJYHWtmNIJ5DAAIQgEArBBhIRGrEToCG/rGHINMGkH+ZDj/OJ5wA92/CA5hw88m/hAcwoeYzkCihgcNsVwi4Vj9EvZBZZlA/ZMYLaQi0SsC0HsdWHVC+kBw8eFAmTZokzz33XKDITZ8+XZS9YV6m9RrKFtvN30xjGCaPqHQHYeiHV5D9omLCPhCAQLwEqB+Klz+7FyTA99+CiBAIQID6kgDwWGqHAM9n7HBEiz8C5J8+N/W+0ZAhQ/QXnJRcvny59O3b13id7gL17llFheqVq3+pd+vmzJkjuVxOf5GhpKt2GbrhtDj3r9PhSb1x5F/qQ+ykg9SXOBkWjIIABCAAgewRoN7J0ZhHWUfwX//1XzJ+/HhpbGw0oqF6IqmBk23auNXiWvUxuvPOO2XXrl1G/jQJX3fddfLjH/9YLrzwQikqKvKlo2nRgQMH5NVXX5Unn3xSfvvb3/rWpXo3LVy4UHr06OFbR/OFpjmW1X5Jp3Jbt26djBo1yvheUTpUbyR1FnnTTTfJeeedJ23btvUdS9WXTPVVevHFF+Wpp56SnTt3+tbVv39/eeyxx0T1KgvzSlrvG9P6O/ol2c+epOWMfQLZ1Ui9U3Zjj+cQCIsA/f7DIoteCIRPgH7/4TNmBwj4IMB5sg9oLIFASwRMz2cLvT+7fv16GTp0qBZsdRa4dOlS6d27t5a8TaHDhw/LtGnTvLkLha5FixbJ1Vdf3aKY6fmdUmL7XUzTGIZhQyGGLv08S7z8PqeaPHmyjBgxwqWwYQsEnCfAebLzIcLAcAm49n5uuN5Gp32diDwqIv8V3Zbs5IMA5xM+oLEEAhCAAAQgAAEIQCAcAmk5n3DrbYBwYoVWCEAAAhCAQOIIUACbuJBhMAT+SoACWJLBEgFXHwgyuEYvwDzQ0uMUuVSSC9nUi+X33XefvPyyug3Nr6uuukoefvhh6dixo9Fiv40ojDaxKDxs2DAZN26cfOUrX5EpU6bIsmXLtLSrF+6rqqqM+TRXbppjWW3gcOzYMVm8eLFXVJyESzWK+MlPfiIjR46UP//5z1JWViZr167VMv3GG2+U8vJyLyfzXQ0NDTJ69Gipra3V0msqNHPmTLnhhhtMl1mVNy0Ap4GDVfyeMho42GeaFI1peaCVFN7YCQEIQAACkRFgIFFkqNmoNQI09Cc34iRA/sVJn70hEIwA928wfqwORoD8C8aP1f4IMJDIHzdWQeAkAVfqh6gX8peS1A/548YqCHyJgGk9TqGGfbYQP/PMM16dkt8rjOEzLdliWq+hdLjQsM8vV1fWBWFomvNhxMwVjtgBAQjYI0D9kD2WaAqFAN9/Q8GK0pMEqC8hFWInwPOZ2EOQaQPIP/3wb9myxRsya3otX75c+vbta7pMW169e1ZRUaEtrwQHDBggc+bMkVwuZ7TORNhVu0x8cF2W+9f1CKXbPvIv3fF11TvqS1yNDHZBAAIQgEDGCFDv5GjAo6oj2L17t9x7772ybds2IxKXXHKJdxZx7rnnGq0LW9i0v8ap9lx++eUei/PPP1/atLHbtvvo0aOyadMmmTFjhrz55pu+MNgedGiaY1ntl9QUrCB9wNQZ5E9/+lPp0qWLr9jnW6RyftWqVaLio2rG/FxquOwVV1zhZ6n2GtN7s1evXjJ//nzp1q2b9h42BU3r7+iXZJP+X3QlLWfsE8iuRuqdsht7PIdAWATo9x8WWfRCIHwC9PsPnzE7QMAHAc6TfUBjCQRaImB6Plvo/dmPP/7Y63GuzqF1LtvnzTp7Kpm6ujq58847Cz6T6NOnj8ybN09aOycwPb9Tewd599NGDMOwQZe7C3KmOZ9UXocPH/aeBS1atMgIe+fOneWJJ56QCy+80GgdwhDIOgHOk7OeAZn3f5SILMw8hfAAqOFB6qWe/wpvCzQHIMD5RAB4LIUABCAAAQhAAAIQsEsgLecTdivn7TJGGwQgAAEIQCCzBCiAzWzocTwFBCiATUEQ3XDBlYa9TTQYXGOWFzzQMuMVmXTSC9nWrVsno0aNksbGRl/MHnzwQbn11luNGimoJgmqIG769Om+9oxqkfr7q4pjS0tLpW3btt62c+fO9Qr6dC5VxLd06VLp3bu3jnirMqY5luUGDgcPHpRp06bJsmXLAjEPe7FqdqDunZKSEu/e+fOf/yxTpkzRtls1ra2qqirYaKKhocErBq+tVTUrdi9XmsOYFoDTwMFuHihtNHCwzzQpGtPyQCspvLETAhCAAAQiI8BAoshQs1FrBGjoT27ESYD8i5M+e0MgGAHu32D8WB2MAPkXjB+r/RFgIJE/bqyCwEkCcdcPUS8ULBWpHwrGj9UQ+CsB03qcQg37bKF999135fbbb5ddu3b5Unn99dfL1KlT5eyzz/a1XneRab2G0utCwz5d/1yVC8LQNOfDiJmrXLELAhDwT4D6If/sWBkJAb7/RoI5s5tQX5LZ0LvjOM9n3IlFFi0h//SjvmXLFlHDZk2v5cuXi3p3KKxLvXtWUaF64+pfAwYM8IZM53I5/UWGkq7aZeiG0+Lcv06HJ/XGkX+pD7GTDlJf4mRYMAoCEIAABLJHgHonR2MeRR2Bqi8ZN26cbN682YhCcXGx19vn3/7t34zWRSH8m9/8Ru644w7Zu3ev0XZqwOZdd90lyrcwr/3798vMmTO1+9ecasvAgQO9te3bt7diommOZblfkgJuykutUfl03333yU033STt2rWzErfWlNTX10t5ebmsWbPGeJ8RI0bIhAkTpKioyHit7oKk9b4xrb+jX5JuJujLJS1n9D1DshAB6p0KEeLnEICAKQH6/ZsSQx4C7hCg3787scASCJxCgPNk0gEClgiYnjcWen/22LFjMnv2bK+GUOeyfd6ss6eSWb16tYwcqV4lyX8VOrM0Pb9TuwV597Mla01jGIYNhTi69POs8Nq4caPcfffdxs+prrrqKpk1a5Z06NDBpbBhCwScJ8B5svMhwsBwCYwSkYXhboF2EXlNRNTLPf8NDacIcD7hVDgwBgIQgAAEIAABCGSbQFrOJ9pkO4x4DwEIQAACEHCTAAWwbsYFqyCgQ4ACWB1KyGgQiLthb5OJDK7RCFYLIjzQ8sct9FVJL2Q7fPiw1+Rh0aJFvlh1795d5s2bJz179jRar174XbBggXFzTKNNAghffvnlMnHiRDnvvPNO0/Lyyy/Lrbfeqq15+vTpogp2g1ymOZb1Bg6q+Ybi/vTTTwfBHtraH/3oRzJ+/Hg555xzTttj8eLFMmXKFO19lX/9+/fPK9/Q0CCjR4+W2tpabb06gqrhRXV1tahmtXFfpgXgNHCwHzEaONhnmhSNaXmglRTe2AkBCEAAApERYCBRZKjZqDUCNPQnN+IkQP7FSZ+9IRCMAPdvMH6sDkaA/AvGj9X+CDCQyB83VkHgJIG46oeoF7KTgtQP2eGIFggYDwgp1LDPFlLTZ/DN91VDZ2644QZb5rSqx7ReQylyoWFf6GBC3iAIQ9MatDBiFjIe1EMAAjEQoH4oBuhsaUKA778mtJA1JUB9iSkx5K0T4PmMdaQoNCBA/unD2rJliwwZMkR/wUnJ5cuXS9++fY3X6S5Q755VVKieuPqXeodIDavI5XL6iwwlXbXL0A2nxbl/nQ5P6o0j/1IfYicdpL7EybBgFAQgAAEIZI8A9U6OxjzMOoLjx4+LGrg3depUeeedd4wJDBs2zOv5c/bZZxuvDXOB6tE0bdo0WbJkidE2Ufvjt6dT165dvV4ypj2kWoNhmmNZ7pd04MABUf1w1qxZY5RbEyZM8Ia3tm3b1midX2G/PZ0uvvhiqaqqkq997Wt+ty64zrTurlevXjJ//nzp1q1bQd1hCJjW39EvyX4UkpYz9glkVyP1TtmNPZ5DICwC9PsPiyx6IRA+Afr9h8+YHSDggwDnyT6gsQQCLREwPZ/VeX92w4YNMmLECGlsbCwIvXPnzrJ06VLp3bt3QVlbAibnPeqc/4orrmh1a9PzO6UoyLufNmIYhg22YhOFHtOcTyKv3bt3y7333ivbtm0zRjp58mS57bbbpE0bxsoaw2NBpglwnpzp8OO8yCgRWQiIyAi8JiKPisjKyHZko3wEOJ8gPyAAAQhAAAIQgAAEnCGQlvMJTiadSSkMgQAEIAABCPyNAAWwZAMEkkuAAtjkxs4xy+Nq2NuEgcE1wRKCB1rB+IW2Og2FbH4KKE8Fesstt3iNIs466ywjzqqRwxNPPCGq4YBOoaqRchrfJ1sAACAASURBVJ/C6m/uAw88IP/+7/8u7dq1+5KWHTt2yKhRo2TPnj1aO1x//fVeA44gTTRMcyzLDRyagqLy6ZFHHpGf//znWnGKQkg1OFC59S//8i9yxhlnfGnL9evXy9ChQ7VNKSsrkzFjxsiZZ57Z6pqGhgYZPXq01NbWaustJFhcXCzjx48XVYgeVcOLfDaZ/v6igUOhCJv/3KSgX2mPu+mHuYesaI1AWh5oEWEIQAACEIBAMwIMJCIlYidAQ//YQ5BpA8i/TIcf5xNOgPs34QFMuPnkX8IDmFDzGUiU0MBhtisEoq4fol7IbuSpH7LLE20ZJmBaj6PTsM8WTlPbmvaN8nm8ab2GstGFhn22YhSXniAM/eRVkP3iYsS+EIBAtASoH4qWN7sZE+D7rzEyFhgQoL7EABai4RDg+Uw4XNGqR4D80+OkpLZs2SJDhgzRX3BScvny5dK3b1/jdboL1LtnFRUVuuKe3IABA2TOnDmSy+WM1pkIu2qXiQ+uy3L/uh6hdNtH/qU7vq56R32Jq5HBLghAAAIQyBgB6p0cDXgYdQRHjhyRrVu3yuOPPy5r1qzx5XmfPn28M4iuXbv6Wh/mItOeQ8qWK6+8UmbMmCGdOnUK07Qv6f7000/l/vvvN45DoSGfJk6Y5liW+yWZ9hxScRg2bJjX7ytITyuTeDbJqp5bqueRyUDNKIbbJq33jWn9Hf2S/GRr/jVJyxn7BLKrkXqn7MYezyEQFgH6/YdFFr0QCJ8A/f7DZ8wOEPBBgPNkH9BYAoGWCJiez+q8P7t371655557RJ1n6lyTJ0+WESNG6IhakdE9c1O1mVVVVdKlS5dW99XVdaoC2+9imsZQ2WLbBiuBiUhJ2nnt27fPmwnw0ksvGRPt3r27LFy4UHr06GG8lgUQyDoBzpOzngGZ9/92EVmQeQrRA3hVRNTLPiuj35odTyHA+QTpAAEIQAACEIAABCDgDIG0nE+0cYYohkAAAhCAAAQg8FcCFMCSDBBILgEKYJMbO8csj7phb5P7DK6xkwg80LLD0bqWNBSynThxQn7xi194BWt+ruLiYq9ZhGqyYHodP35cVq9eLTNnzhRVyBnXpXxQL/IPHz5c1EvyrV2ff/65jBs3Tl588UUtU20U85nmWJYbOJwalMOHD3t5PWvWLNm/f79WvMIQUp/j7r77brnxxhtF5VlrV319vYwePdprZqtz9e/fXx577LG8+drQ0ODprK2t1VFZUEbZr35PqCL0tm3bFpSPQsC0AJwGDvajQgMH+0yTojEtD7SSwhs7IQABCEAgMgIMJIoMNRu1RoCG/uRGnATIvzjpszcEghHg/g3Gj9XBCJB/wfix2h8BBhL548YqCJwkEFX9EPVC4aQc9UPhcEVrBgmY1uPoNOyzhdG0FqJpX9dttN0szzSGtuITp54gDP3wCrJfnJzYGwIQiI4A9UPRsWYnXwT4/usLG4s0CVBfogkKsfAI8HwmPLZoLkyA/CvMCAkIuEqA+9fVyGTDLvIvG3F2zUvqS1yLCPZAAAIQgEBGCVDv5Gjgg9YRfPHFF6J6TaheKTt27JDXX39d1q5dG6i/S58+fWTatGnSu3dv56ip3kyPP/64TJkyRds2NSxT9QDq16+f9hqbguvWrZNRo0ZJY2OjtlrVU+auu+7Sls8naJpjWe2XpPojqbxfsmSJNnd1r6heX127dtVeY0vQb5+y+fPnyw9/+ENbZnxJT9J635jWCNIvyX7qJC1n7BPIrkbqnbIbezyHQFgE6PcfFln0QiB8AvT7D58xO0DABwHOk31AYwkEWiJgej6r827qsWPHZPbs2d7ZpM41cOBAb+ZA+/btdcQDy+j6rM7A1XnbmWee2eqepud3SpHtdzF1/TnVCds2BA5KhArSzEs9i5s0aZL3HM7PVVZWJmPGjMmb8370sgYCWSDAeXIWooyPeQjcLiILIBQbgV+JSIWI6A3Fis3M1G7M+URqQ4tjEIAABCAAAQhAIHkE0nI+0SZ56LEYAhCAAAQgkH4CFMCmP8Z4mF4CFMCmN7YRexZVw94mtxhcYzfAPNCyy9OatrQUsh04cEDuv/9+WblypS82l1xyiVdseu655/pa/8EHH8ijjz4qq1atMmqU4GuzUxYVFxfLkCFDZMSIEaIO5tq0yX+s5acBxeTJk+W2224rqLs1X0xzLKsNHFrj9/bbb8tjjz0ma9asCZouRuvV5zeVVzfccIN07ty54Fo/DSgWLVokV199dau6GxoaZPTo0VJbW1tw/0ICvXr1kgceeEAuvfRS37lcaA8/PzctAKeBgx/K+dfQwME+06RoTMsDraTwxk4IQAACEIiMAAOJIkPNRq0RoKE/uREnAfIvTvrsDYFgBLh/g/FjdTAC5F8wfqz2R4CBRP64sQoCJwmEXT9EvVC4qUb9ULh80Z4hAqb1ODoN+2zhM30O37RvlDVDpvUaykbbzfJMY2grPnHqCcLQD68g+8XJib0hAIHoCFA/FB1rdvJFgO+/vrCxSJMA9SWaoBALjwDPZ8Jji+bCBMi/woyQgICrBLh/XY1MNuwi/7IRZ9e8pL7EtYhgDwQgAAEIZJQA9U6OBt5PHUGYrvTr108efvhh6dGjR5jb+Nat+jKpfiUmvWtUv5d7771X2rZt63vfIAv92Kz65EyYMEGKioqCbO2tNc2xKGufWnNu8+bNMmjQIG3fbdhcV1cnd955p2zbtk173xkzZsiNN94YW/8fPzar/lsqv8K6TGvuVB+l+fPnS7du3cIyKa9e0/o7+iXZD1PScsY+gexqpN4pu7HHcwiERYB+/2GRRS8EwidAv//wGbMDBHwQ4DzZBzSWQKAlAqbns7rvz27YsME752tsbCwIvmvXrlJdXS09e/YsKBtU4ODBgzJp0iR57rnnCqp6+umnpX///lbP75Qy2+9imsYwDBsKwnRIII28jh8/Lq+++qo89NBDos6U/Vzdu3eXhQsXOvv8zY9PrIFAlAQ4T46SNns5SOB2EVngoF1ZM+lXIvKoiKzKmuMx+8v5RMwBYHsIQAACEIAABCAAgb8RSMv5RP7JwEQcAhCAAAQgAIFYCFAAGwt2NoWAFQIUwFrBiBKRsBv2NjFmcE042cYDrXC4BtaapkK23/zmN3LHHXfI3r17fXEZN26ct95vo4UTJ054hXMLFiyQVatWaRWu+jJURL71rW/JTTfdJNdee6106tTJSM0bb7whw4cP1+akmmqoBgVdunQx2qdJ2DTHbDRD8GXoKYviaOCQz2ZVnPm73/1OFi1aZNQ8xA+H7373u3LzzTfL5ZdfLsXFxUYqVq9eLSNHqj/XepfKX9WwpUOHDi0uaGhoENUApba2Vk9hC1LqXhk2bJiUlpYa++N7U4OFNHAwgBWSKA0cQgKbALVpeaCVANSYCAEIQAAC0RJgIFG0vNmtBQI09Cct4iRA/sVJn70hEIwA928wfqwORoD8C8aP1f4IMJDIHzdWQeAkgbDqh6gXiibFqB+KhjO7ZICAaT2ObsM+W+hM7evTp4/MmzdPNJ7jWjHRtF5DbepCwz4rzseoJAhD05wKI2YxomNrCEAgJAIaf3d41zwk9qjVIsD3Xy1MCPkkQH2JT3Ass0eA5zP2WKLJnAD5Z86MFRBwhQD3ryuRyKYd5F824x6319SXxB0B9ocABCAAAQh4BKh3cjQR/NQRhOXKj370Ixk/frycc845YW0RWO/27dvllltu0e41pAYIqlqeKAZ55nNu8eLFMmXKFG3/bdZImeZYVvslvfzyy3Lrrbdqx+iSSy6ROXPmyLnnnqu9xrbgkSNHZPr06aLyS/caO3aslJWV6YobyyWt941p/V3Y/IyBp2BB0nImBcidcUGj3unIKcY2/yx76n+39v+bfwaOUke+vXXtQMeXv8O4HncbsSXuAeJeVFQ05NRfcvv373fmdx6GQAAC+Qm00O//Nh+fA+L822/jb4ANHUn4O4KNf0lu1z/XKBv/X747t66ujl9tEICAJgHT81nds2E1t+Cee+6R9evXa1mizhGV7rCvd999V26//XbZtWtX3q369+8vjz32mHTu3DmvnOn5nVIW5N3PlowxjWEYNoQdN5v608TL5iyFiRMnyogRI+TMM8+0iRtdEMgMAY3zZN6fzUw2ZNLRn4jI/Ex67qbTa0WkQkRWuWle6qyi3i11IcUhCEAAAhCAAAQgkFwCaTmf4BAluTmI5RCAAAQgkGICRUVFpx2EUQCb4mDjWuoItFAAy2fu1EU5EofCatjbZDyDa8INIw+0wuXrW3uaCtmOHj0qFRUVUlVV5YtHly5dpLq6Wr7zne/4Wn/qon379smGDRtk5cqVsnHjRmlsbAys86KLLpLvf//7csUVV8g3v/lNOeOMM3zpPHjwoEyaNEmee+457fUPPvig11ygTRvzP+GmOZbVBg46wThx4oR8+OGHsnbtWlm1apWXY0Gv4uJi6du3r1x55ZXygx/8QP7hH/7BV5yVHaZF22pv1YRC7d3SdfjwYe8e+uijj+RPf/qTvPfee56Yup+2bt36pSXqM2evXr3kvPPOk969e0u/fv3kG9/4hrRt2zYoptDWmxaA08DBfiho4GCfaVI0puWBVlJ4YycEIAABCERGgIFEkaFmo9YI0NCf3IiTAPkXJ332hkAwAty/wfixOhgB8i8YP1b7I8BAIn/cWAWBkwRs1w9RLxRtalE/FC1vdksxAdN6HN2GfbaQmdZDqLok1XisXbt2tkzIq8fUPqXMhYZ9kcAJcZMgDE1zPoyYhYgG1RCAQEwEqB+KCTzb6hLg+68uKeT8EKC+xA811lglwPMZqzhRZkiA/DMEhjgEHCLA/etQMDJoCvmXwaA74DL1JQ4EARMgAAEIQAACXx4afhoTBpTGlyJ+6ghsW9utWzdvMOY111wTWc2LXx9qampkwoQJ2sujruVpzbDf/OY3MmTIEG27Bw8eLFOnThXVzyboZZpjWeyXdOzYMZk1a5bMnTtXG/fkyZPltttu893bSHujAoLLly+XMWPGaKu76667RPX8CWuoZtJ635jW39EvSTvVtAWTljPajiFYkIBGvVNBHQhAAAIQOJVAUVHRaUDo909+QCA5BFro958c47EUAhklwHlyRgOP274ImJ7P6r4/q840Z8+e7fVD17lsnjnn2++ZZ56RcePGFTSprKzMO9csdE5pen6nNg7y7mdLhpvGMAwbCgJ1SCDpvNRsEDVD4Je//KW88MILsm3btsB01ayEmTNnyjnnnBNYFwogkFUCGufJN8jpNRHN3zc79b91f6Yrp8LSmn4bOsLWnwQbs87gJhF5KKv3v8N+rxWRR0VktcM2psE0+nulIYr4AAEIQAACEIAABFJCQON8wnwobgxsEmFkDFzYEgIQgAAEIBArgaKiotMOwiiAjTUcbA4BIwItFMDymduIIMInCdhu2NsElsE10aQYD7Si4cwuDhI4cuSIvP/++/LWW295/27fvl0+//xzeeedd6T5Z1r1N7NXr17Svn176d27t/zTP/2TnHfeedKlSxc566yzHPQOk+IkoF48VwXEKqf++Mc/ejnVlFuNjY2nmaZyqGvXrpLL5eT888+XHj16eP8799xzpfnLhnH6xN4QgAAEoiKQlgdaUfFiHwhAAAIQSAwBBhIlJlTpNZSG/umNbRI8I/+SECVshEDLBLh/yYw4CZB/cdLP7t4MJMpu7PHcCgFb9UPUC1kJh7ES6oeMkbEAAhCAAAQgAAEIQCAsAtQPhUUWvZYI8P3XEkjUtEiA+hISI3YCPJ+JPQSZNoD8y3T4cT7hBLh/Ex7AhJtP/iU8gAk1n/qShAYOsyEAAQhAIG0EqHdyNKJ+Bv/ZcqW4uFiGDRsmI0eOlI4dO9pSG5oe1ZumvLxcampqtPdYsmSJXHHFFdryYQmaDuUsKSmRqqoqr7dO0Ms0xyorK6W0tDTotoHWb968WQYNGqStI6jNn332magBq6+99prWnp07d5alS5d6PbXivkxZ6Q7M9euX6X2q+pPNnz9funXr5nfLQOtM782xY8d6ucJlj0DScsae52jSqHcCEgQgAAEjAs17UNLv3wgfwhCIlUAL/f5jtYfNIQCBwgTq6uoKCyEBAQh4BEzPZ03O7zZs2CAjRoyQ5r3bW0KverlXV1dLz549Q4vMwYMHZdKkSfLcc8/l3UM9m1i8eLFcdtllBW0xPb9TClesWCH9+vUrqFtXwDSGYdiga6sLckngdfz4cW/2gfr3gw8+kI8++sibh7B161bZsmXLl2ZtBOGqZinMnj1bLrrooiBqWAuBzBPgPDnzKQAACLhM4BUReVRE1rhsZIJto94twcHDdAhAAAIQgAAEIJA2AhrnE4mYa58II9OWPPgDAQhAAAIQKESgqKjotIMwCmALEePnEHCHQAsFsHzmdic8SbLEVsPeJp8ZXBNt9HmgFS1vdoMABCAAAQhAAAIQyEMgLQ+0CDIEIAABCECgGQEGEpESsROgoX/sIci0AeRfpsOP8wknwP2b8AAm3HzyL+EBTKj5DCRKaOAw2xUCQeuHqBeKN5LUD8XLn90hAAEIQAACEIAABE4hQP0Q6eA4Ab7/Oh6ghJtHfUnCA5gG83k+k4YoJtcH8i+5scNyCHD/kgNxEiD/4qSf3b2pL8lu7PEcAhCAAAScIkC9k1Ph+Jsxfgb/BXVF9dEbPny4XH/99fL1r389qLrI1h8+fFg2btwob731luzcuVPq6+u94YOtXX379pWqqipRwwTjvj799FMZPXq0rF+/XsuUkpISz/ZcLqcln0/INMcqKyultLQ08L5BFGzevFkGDRqkrSKozWog7Kuvvir/8z//I9u3b5c//elPXp61dg0cOFBmzpwp7du317YxLMHdu3fLT37yE++e0LlMBubq6Gsuc+jQISkvL5eamhqt5b169ZL58+dLt27dtORtC5kOzB07dqyUlZXZNiPT+pKWM5kOlmXnNeqdLO+IOghAIO0EioqKTnORfv9pjzj+pYlAC/3+0+QevkAglQTq6upS6RdOQSAMAqbnsybnd3v37pV77rlH+9x5+vTpovSHdb377rty++23y65du/Ju0b9/f3nsscekc+fOBU0xPb9TClesWCH9+vUrqFtXwDSGYdiga6sLcn54uWB3WDZMnDhRRowYIWeeeWZYW6AXApkgwHlyJsKMkxBIOgH6gIUTQerdwuGKVghAAAIQgAAEIAABHwQ0zicSMdc+EUb6iA9LIAABCEAAAokmUFRUdNpBGAWwiQ4nxmeMQAsFsHzmzlgOWHI3aMPeJjN4YGUpIIZqeKBlCAxxCEAAAhCAAAQgAIHwCKTlgVZ4hNAMAQhAAAIJJcBAooQGLk1m09A/TdFMni/kX/JihsUQaCLA/UsuxEmA/IuTfnb3ZiBRdmOP51YI+K0fol7ICv7ASqgfCowQBRCAAAQgAAEIQAACtghQP2SLJHpCIsD335DAotYjQH0JiRA7AZ7PxB6CTBtA/mU6/DifcALcvwkPYMLNJ/8SHsCEmk99SUIDh9kQgAAEIJA2AtQ7ORrRuAb/fetb35KbbrpJrr32WunUqZOjdAqbdfz4cfn888/lk08+kQ8//FB27twp7733nuzevVt69+4t48ePl+aD7wtrtS/R0NAgo0ePltraWi3lJSUlUlVVJblcTks+n5BpjlVWVkppaWngfYMo2Lx5swwaNEhbRRg2Hz16VL744gupr6+Xjz76yMupP/zhD/L+++/LNddcI8OHD9e2L0xB04GvJgNz/dh96NAhKS8vl5qaGq3lvXr1kvnz50u3bt205G0LmfIbO3aslJWV2TYj0/qSljOZDpZl5zXqnSzviDoIQCDtBJp/7qfff9ojjn9pItBCv/80uYcvEEglgbq6ulT6hVMQCIOA6fmsyfndsWPHZPbs2TJnzhwt0wcPHixTp06V4uJiLXlTIXUmOGHChILLxo0b552Xt2lTeMSP6fmd2nzFihXSr1+/gnboCpjGMAwbdG11Qc4PLxfsDsOGYcOGycSJE+Xss88OQz06IZApApwnZyrcOAuBpBNQfcEeFZFfJt0RR+yn3s2RQDQ3w8/nftvf1WyjOXjwoLz99tuyZcsW+d3vfufVom3durXgNqo27a677ioohwAEIAABCKSXwOHDh2XGjBmyaNGiFp2Mu0YyveSj90zjfKLwoXf0Zn9px0QY6QAnTIAABCAAAQhESqCoqOi0gzAKYCPFz2YQCESghQJYPnMHIprZxX4b9jYBY3BNvKnDA614+bM7BCAAAQhAAAIQgMApBNLyQIugQgACEIAABJoRYCARKRE7ARr6xx6CTBtA/mU6/DifcALcvwkPYMLNJ/8SHsCEms9AooQGDrNdIWBaP0S9kCuR+4sd1A+5FQ+sgQAEIAABCEAAApkmQP1QpsOfBOf5/puEKCXXRupLkhu71FjO85nUhDKRjpB/iQwbRkPAI8D9SyLESYD8i5N+dvemviS7scdzCEAAAhBwigD1Tk6F42/G+BkAYtMV1VPv5ptvluHDh0vHjh1tqkbXKQQaGhq8AZ61tbVaXEpKSqSqqkpyuZyWfD4h0xyrrKyU0tLSwPsGUbB582YZNGiQtgoXbNY21rKg6cBXk4G5fkw9dOiQlJeXixpuq3PFPczBlN/YsWOlrKxMxzVkNAkkLWc03UJMg4BGvZOGFkQgAAEI/I1AUVHRaTjo9092QCA5BFro958c47EUAhklUFdXl1HPcRsC5gRMz2dNz+/UWeqwYcOksbGxoHFdu3aV6upq6dmzZ0FZUwG1/6RJk+T555/Pu7S4uFiWLVsm/fr109rC9PxOKbU9RN00hmHYoAXLESE/vBwx3aoZ1157rTz00EPSqVMnq3pRBoGsEuA8OauRx28IJJrASyLyqIiof7n8E6DezT+7UFf6+dxv+7uaDQdVvcKmTZvkqaeeko0bN2p9t26+L3UkNiKBDghAAALJJqD+htx9992yd+/eFh2Ju0Yy2XTdsl7jfCIRc+0TYaRboccaCEAAAhCAQPgEioqKTjsIowA2fObsAAFbBFoogOUzty242dJj2rC3iQ6Da9zIEx5ouREHrIAABCAAAQhAAAIQEJG0PNAimBCAAAQgAIFmBBhIRErEToCG/rGHINMGkH+ZDj/OJ5wA92/CA5hw88m/hAcwoeYzkCihgcNsVwjo1g9RL+RKxE63g/ohN+OCVRCAAAQgAAEIQCCTBKgfymTYk+Q033+TFK3k2Up9SfJiljqLeT6TupAmyiHyL1HhwlgInEaA+5eEiJMA+Rcn/ezuTX1JdmOP5xCAAAQg4BQB6p2cCsffjPEzACQMV7p16yZjxoyRgQMHStu2bcPYItM6GxoaZPTo0VJbW6vFoaSkRKqqqiSXy2nJ5xMyzbHKykopLS0NvG8QBWpI66BBg7RVuGCztrGWBU0HvpoOzDU1Vw0DKi8vl5qaGq2lcQ9zMOXHoCKtsBoJJS1njJxDOC8BjXonCEIAAhAwIlBUVHSaPP3+jfAhDIFYCbTQ7z9We9gcAhAoTKCurq6wEBIQgIBHwPR81vT87rPPPpOysjJ57bXXtIhPnz5d1B62rx07dsioUaNkz549eVV/73vfkzlz5sjf//3fa5lgen6nlNoeom4awzBs0ILliJAfXo6Ybs2MwYMHywMPPCAdO3a0phNFEMg6Ac6Ts54B+A+BRBP4pYhUiMhLifYiPuOpd4uPfd6d/Xzut/1dLQiaw4cPy+rVq2Xu3Lmyc+fOIKqEOpJA+FgMAQhAIPEEPv30U7n//vtlzZo1rfoSd41k4iE75IDG+UQi5tonwkiH4o4pEIAABCAAgUgIFBUVnXYQRgFsJNjZBAJWCLRQAMtnbitkM6dEt2FvExgG17iVIjzQciseWAMBCEAAAhCAAAQyTSAtD7QyHUSchwAEIACBlggwkIi8iJ0ADf1jD0GmDSD/Mh1+nE84Ae7fhAcw4eaTfwkPYELNZyBRQgOH2a4QKFQ/RL2QK5Fq2Q7qh9yOD9ZBAAIQgAAEIACBTBGgfihT4U6is3z/TWLUkmMz9SXJiVVqLeX5TGpDmwjHyL9EhAkjIdAiAe5fEiNOAuRfnPSzuzf1JdmNPZ5DAAIQgIBTBKh3ciocfzPGzwCQMF0ZNmyYjBs3Tpr32gtzzyzobmhokNGjR0ttba2WuyUlJVJVVSW5XE5LPp+QaY5VVlZKaWlp4H2DKNi8ebMMGjRIW4ULNmsba1nQdOCr6cBcU3MPHTok5eXlUlNTo7U07mEOpvwYVKQVViOhpOWMkXMI5yWgUe8EQQhAAAJGBIqKik6Tp9+/ET6EIRArgRb6/cdqD5tDAAKFCdTV1RUWQgICEPAImJ7Pmp7fnThxwjtLnjlzphbxwYMHy9SpU6W4uFhLXldInQdOmDChoPjkyZPltttukzZt9Mb7mJ7fKQNsD1E3jWEYNhQE65CAH14OmR/YlDvvvFPuuusu6/dYYMNQAIGEE+A8OeEBxHwIQEARWCMiFSKi+olx6ROg3k2fVaSSfj732/6u5sdh9R36rbfekoqKCnnllVf8qPjSGupIrGBECQQgAIFEEjh27JgsXrxYpk2bltf+uGskEwnXUaM1zif0Dr5j9i8RRsbMiO0hAAEIQAACkRMoKio67SCMAtjIQ8CGEPBNoIUCWD5z+6aZ6YWFGvY2wWFwjZtpwgMtN+OCVRCAAAQgAAEIQCCTBNLyQCuTwcNpCEAAAhDIR4CBRORH7ARo6B97CDJtAPmX6fDjfMIJcP8mPIAJN5/8S3gAE2o+A4kSGjjMdoVAa/VD1Au5EqH8dlA/lIw4YSUEIAABCEAAAhDIBAHqhzIR5iQ7yfffJEfPfdupL3E/Rqm3kOczqQ+x0w6Sf06HB+MgkJcA9y8JEicB8i9O+tndm/qS7MYezyEAAQhAwCkC1Ds5FY6/GeNnAMiTS2S21wAAIABJREFUTz4pF1xwgahm6Xv27BE18PH111+XtWvXio2elgMGDPAGXnbt2tVRaskzq6GhQUaPHi21tbVaxpeUlHhDSnO5nJZ8PiHTHKusrJTS0tLA+wZRsHnzZhk0aJC2Chds1jbWsqDpwFfTgbmm5h46dEjKy8tFDbjVueIe5mDKj0FFOlE1k0lazph5h3Q+Ahr1TgCEAAQgYESgqKjoNHkb342MDEAYAhDwTaCFfv++dbEQAhCIhkBdXV00G7ELBFJAwPR81s/5nTpPHTZsmDQ2NhYkps79q6urpWfPngVldQU+//xzGTdunLz44ot5l3Tu3FmeeOIJufDCC3VVe88/7rjjDnnnnXe019geom4aQ2WobRu0nXdA0A8vB8wObEK3bt1kzJgxMnDgQGnbtm1gfSiAAAROJ8B5MhkBAQikgMCrIlIhIitT4EuULlDvFiVtg738fO6P+3vS4cOH5amnnpJHHnlE6/uzLg7qSHRJIQcBCEAgfQRU3bY6D6qvr8/rXNw1kukjH59HGucTiZhrnwgj4wszO0MAAhCAAATiIVBUVHTaQRgFsPHEgV0h4IdACwWwfOb2A5I1rTXsbSLD4Bq3c4QHWm7HB+sgAAEIQAACEIBApgik5YFWpoKGsxCAAAQgoEOAgUQ6lJAJlQAN/UPFi/ICBMg/UgQCySXA/Zvc2KXBcvIvDVFMng8MJEpezLDYKQLN64eoF3IqPAWNoX6oICIEIAABCEAAAhCAAASiIkD9UFSk2ccnAb7/+gTHMi0C1JdoYUIoTAI8nwmTLroLESD/ChHi5xBwlwD3r7uxyYJl5F8Wouyej9SXuBcTLIIABCAAgUwSoN7J0bDbHABy6NAh2bRpkyxbtkxeeeWVQB736dNHpk2bJr179w6kJ8uLjx8/Lh988IEXEzW0ZcOGDdo4SkpKpKqqSnK5nPaa1gRNc6yyslJKS0sD7xtEgRrQOmjQIG0VLtisbawFwaNHj8r7778vr732mrzwwguybds2ba1+BuZqKxcR9XuovLxcampqtJbFPczBdGAug4q0wmoklLScMXIO4bwENOqdIAgBCEDAiEBRUdFp8vT7N8KHMARiJdBCv/9Y7WFzCECgMIG6urrCQkhAAAIeAdPzWT/nd5999pmUlZV554U61/Tp00XtY+vavn273HLLLbJ37968Kq+66iqZNWuWdOjQQXtr0/M7pdj2EHXTGIZhgzYwBwT98HLAbN8mFBcXy7Bhw2TkyJHSsWNH33pYCAEI5CfAeTIZAgEIJJjAr0SkQkReTLAPcZpOvVuc9PPs7edzv+3vaiZo1DOjmTNnejV1ti/qSGwTRR8EIACBZBDYvXu33HvvvVq1m3HXSCaDaDKs1DifSMRc+0QYmYyUwEoIQAACEICAPQJFRUWnHYRRAGuPLZogEDaBFgpg+cwdNvR06m/esLfJSwbXJCPePNBKRpywEgIQgAAEIAABCGSCQFoeaGUiWDgJAQhAAAImBBhIZEIL2VAI0NA/FKwo1SRA/mmCQgwCDhLg/nUwKBkyifzLULAdcpWBRA4FA1OSSKCpfoh6oSRGT4T6oWTGDashAAEIQAACEIBAKglQP5TKsKbJKb7/pima7vlCfYl7McmcRTyfyVzInXKY/HMqHBgDASMC3L9GuBC2TID8swwUdVoEqC/RwoQQBCAAAQhAIGwC1DuFTdin/jAGgBw/flw2btwoM2bMkDfffNOnZSJ9+vSRadOmSe/evX3ryNLCI0eOyEcffSS/+93vZN26dbJp0yapr6/3haCkpESqqqokl8v5Wn/qItMcq6yslNLS0sD7BlGwefNmGTRokLYKF2zWNtaH4KFDh7xcev311717e8OGDeK3f62fgbkmJitby8vLpaamRmtZ3MMcTAfmMqhIK6xGQknLGSPnEM5LQKPeCYIQgAAEjAgUFRWdJu/385LRpghDAAJWCLTQ79+KXpRAAALhEairqwtPOZohkDICpuezfs7vTpw44Z0nq+HdOtfgwYNl6tSpUlxcrCNeUGbx4sUyZcqUgnKTJ0+WESNGFJQ7VcD0/E6ttT1E3TSGYdhgBC1mYT+8YjbZ1/bqM+zQoUNl2LBh8vWvf92XDhZBAAL6BDhP1meFJAQg4AyBtSIyW0RedMaiZBpCvZujcfPzud/2dzVdNPv27ZMHHnhAVq5cqbvESI46EiNcCEMAAhBIBQH1t2X8+PHy0ksvafkTd42klpEIaRHQOJ9IxFz7RBipFRGEIAABCEAAAikiUFRUdNpBGAWwKQourqSeQAsFsHzmTn3UQ3GwqWFvk3IG14SCOTSlPNAKDS2KIQABCEAAAhCAAARMCaTlgZap38hDAAIQgEDqCTCQKPUhdt9BGvq7H6M0W0j+pTm6+JZ2Aty/aY+w2/6Rf27HJ63WMZAorZHFr4gIqPqhP4rImoj2Yxu7BKgfsssTbRCAAAQgAAEIQAACAQhQPxQAHkujIMD33ygoZ3cP6kuyG3tnPOf5jDOhyKQh5F8mw47TKSHA/ZuSQCbUDfIvoYFLuNnUlyQ8gJgPAQhAAAJpIUC9k6ORDHMASGNjo8ydO1fmzZvn2/s+ffpIRUWFnHfeeb51pG2hGh6q2P7xj3+UXbt2ydtvvy2//e1vZevWrdZcLSkp8QaU5nK5wDpNc6yyslJKS0sD7xtEwebNm2XQoEHaKlywWdvYPILHjx+XAwcOeLm1Y8cO2b59u5dXb731lg31ng4/A3NNNj906JCUl5dLTU2N1rK4hzmYDsxlUJFWWI2EkpYzRs4hnJeARr0TBCEAAQgYESgqKjpNnn7/RvgQhkCsBFro9x+rPWwOAQgUJlBXV1dYCAkIQMAjYHo+6/f8Tp2pDhs2zDu7LnR17dpVqqurpWfPnoVEC/5cnWeqM7M1a/K3S+jcubMsXbpUevfuXVDnqQKm53dqre0h6qYxDMMGI2gxC/vhFbPJRttffvnl3jOU73//+1JcXGy0FmEIQMA/Ac6T/bNjJQQgEDmBtSJSISKrIt85nRtS7+ZoXP187rf9XU0HzcGDB2XatGmybNkyHXFfMtSR+MLGIghAAAKJJeDnb0vcNZKJhe2g4RrnE4mYa58IIx2MPyZBAAIQgAAEQiVQVFR02kEYBbCh4kY5BKwSaKEAls/cVglnRplq2FstIi+ffNDE4JpkhZ4HWsmKF9ZCAAIQgAAEIACBVBNIywOtVAcJ5yAAAQhAwA8BBhL5ocYaqwRo6G8VJ8oMCZB/hsAQh4BDBLh/HQpGBk0h/zIYdAdcZiCRA0HABAhAIC4C1A/FRZ59IQABCEAAAhCAAAS+RID6IZICAhDIMAHqSzIcfFdc5/mMK5HIph3kXzbjjtfpIMD9m444JtUL8i+pkUu23dSXJDt+WA8BCEAAAqkhQL2To6EMewDI4cOH5YknnpDKykqtQZctYerXr5/MnDlTunXr5ihF+2YdPXpUvvjiC/nkk0/kww8/lJ07d8p7773n/fvOO+/4ZqlraUlJiVRVVUkul9Nd0qqcaY6pXFHDGuO81HDWQYMGaZvggs26xh45csTLnw8++EA++ugj2b17t/zhD38QNbh169atump8y/kdmKu74aFDh6S8vFxqamq0lsQ9zMF0YC6DirTCaiSUtJwxcg7hvAQ06p3anVTQvN/vqf+t+zNdObVla/pd0YGNp8coH4+wWYWtn5wzjHVRUdFzp/7iod8/f4ggkBwCLfT7f6KZ9Un++8/fC8Pf56fE3k/c4/xskLa/3d/M91ukrq4uOb9ksBQCMRMwPZ/1e3732WefSVlZmbz22mtaHk+fPl3UXkGvN954Q4YPHy579+7Nq2rgwIHec4b27dsbbWl6fqeU2x6ibhrDMGwwghazsB9eMZucd/vzzz9fvve978mAAQNE/X/THHbZN2yDQJIIaJwnJ8kdbIUABNJJ4JWT8wdXp9O92Lyi3i029Pk39vO53/Z3tUJoVO3XokWLRH3/DfOijiRMuuiGAAQg4BYBv39b4q6RdItisq3ROJ9IxFz7RBiZ7FTBeghAAAIQgIA5gaKiotMOwiiANWfICgjERaCFAlg+c8cVjGTvO1JE/igia5LtRmat54FWZkOP4xCAAAQgAAEIQMA9Aml5oOUeWSyCAAQgAIGYCTCQKOYAsL0IDf3JgjgJkH9x0mdvCAQjwP0bjB+rgxEg/4LxY7U/Agwk8seNVRCAQCoIUD+UijDiBAQgAAEIQAACEEgHAeqH0hFHvIAABHwRoL7EFzYW2STA8xmbNNFlSoD8MyWGPATcIcD9604ssmgJ+ZfFqMfvM/Ul8ccACyAAAQhAAAIiQr2To2kQxQAQv03WT0V25ZVXyowZM6RTp06OkjQ368iRI7Jv3z557733ZNeuXaIG9b799tuyZ88eqa+vN1docUVJSYlUVVVJLpcLrNVPjgXeNGIFlZWVUlpaGvGurW936NAh+eSTT7zc2rlzp/fv7t275Z133pG4+876HZirC1f5Xl5eLjU1NVpL4h7mYDowl0FFWmE1Ekpazhg5h3BeAtQ7kSAQgIBtAvT7t00UfRCIjgD9/qNjzU4QMCDAebIBLEQhkI+A6fms3/O7EydOyOOPPy5TpkzRCsjgwYNl6tSpUlxcrCXfkpDJnmrAuPLN9DI9v1P6bQ9RN41hGDaYcotT3g+vOO1Ve3fr1k2+/vWve30n//Ef/1HOO+886dGjh5xzzjly1llnxW0e+0MAAiKicZ78rIicOjuutf+vePr5WfO5dHHpyGe/Kza6YkeaWP1/ItKRXwbOEnhZRCqYPxhafDifCA1tMMV+Pvfb/q5WyIN169bJqFGjpLGxsZBooJ9TRxIIH4shAAEIJIZAkDrsuGskEwM5AYZqnE8kYq59IoxMQD5gIgQgAAEIQMAqAQpgreJEGQQiJUABbKS42QwCrhLggZarkcEuCEAAAhCAAAQgkEECaXmglcHQ4TIEIAABCOQnwEAiMiR2AjT0jz0EmTaA/Mt0+HE+4QS4fxMewISbT/4lPIAJNZ+BRAkNHGZDAAI2CFA/ZIMiOiAAAQhAAAIQgAAErBCgfsgKRpRAAALJJEB9STLjliqreT6TqnAmzhnyL3Ehw2AI/JUA9y/JECcB8i9O+tndm/qS7MYezyEAAQhAwCkC1Ds5FY6/GRPVAJDDhw/LokWLZMaMGb5JjBw5UsaPHy/t2rXzrSOuharZ/Pvvvy/bt28XNdBkx44d8tZbb8VlTsF9S0pKpKqqSnK5XEHZQgJ+cqyQTtd+XllZKaWlpbGYdeTIEXn33Xdl27ZtsmnTJnn77bdFDWF19fI7MFfXn0OHDkl5ebnU1NRoLYl7mIPpwFwGFWmF1UgoaTlj5BzCeQlQ70SCQAACtgnQ7982UfRBIDoC9PuPjjU7QcCAAOfJBrAQhUA+Aqbns0HO79544w0ZPny47N27t2BQunbtKtXV1dKzZ8+Csq0JHDhwQNR52Zo1a/LqCLKX6fmdMsT2EHXTGIZhg+8gxbDQD68nn3xSLrjggkitVc+6vvrVr0a6J5tBAAL+CXCe7J8dK1NBYLSIVKbCk3Q58ZKIzBaR/B+G0+VzHN5wPhEHdY09/Xzut/1dLZ+Zn3zyiYwbN07Wrl2r4U0wEepIgvFjNQQgAIEkEAhafx13jWQSGCfFxrScT7RJCnDshAAEIAABCGSJAAWwWYo2vqaNAAWwaYso/kDAFwEeaPnCxiIIQAACEIAABCAAgTAIpOWBVhhs0AkBCEAAAokmwECiRIcvHcbT0D8dcUyqF+RfUiOH3RAQ4f4lC+IkQP7FST+7ezOQKLuxx3MIQECoHyIJIAABCEAAAhCAAAScIUD9kDOhwBAIQCB6AtSXRM+cHZsR4PkMKREnAfIvTvrsDYFgBLh/g/FjdTAC5F8wfqz2R4D6En/cWAUBCEAAAhCwTIB6J8tAbamLcgDIwYMHZdq0abJs2TJf5hcXF8v06dPluuuukzZt3G93ffToUdm2bZv893//t7z88stSX1/vy+84FpWUlEhVVZXkcrnA2/vJscCbRqygsrJSSktLI9v10KFD8tvf/tYbnKqG4+zfvz+yvYNuFGRgrs7eik15ebnU1NToiEvcwxxMB+YyqEgrrEZCScsZI+cQzkuAeicSBAIQsE2Afv+2iaIPAtERoN9/dKzZCQIGBDhPNoCFKATyETA9nw1yfnfgwAFR51dr1qzRCoo671f7+b3eeOMNGT58uOzduzevisGDB8vUqVNFPWMwvUzP75R+20PUTWMYhg2m3OKUh1ec9NkbAuklwHlyemOLZ1oE7haROVqSCEVB4CURqRCRX0axGXvQ38vVHHD5c/+JEydkyZIl8uCDD/rG161bNxk4cKBcdtll0r17d+nQoYMUFRWdpu/48ePy+eefS9u2beWrX/2q771YCAEIQAACbhNQtW0LFiyQigr1EdDfFXeNpD+rWdUSgbScT7j/BgD5BwEIQAACEMggAQpgMxh0XE4NAQpgUxNKHIFAEAIU3Aahx1oIQAACEIAABCAAAasE0vJAyyoUlEEAAhCAQBoIMJAoDVFMuA809E94ABNuPvmX8ABifqYJcP9mOvyxO0/+xR6CTBrAQKJMhh2nIQCBvxCgfohMgAAEIAABCEAAAhBwhgD1Q86EAkMgAIHoCVBfEj1zdmxGgOczpEScBMi/OOmzNwSCEeD+DcaP1cEIkH/B+LHaHwHqS/xxYxUEIAABCEDAMgHqnSwDtaUu6gEgn3zyiYwbN07Wrl3ry4UuXbpIdXW1fOc73/G1PopFjY2NorguW7ZMdu7cGcWW1vcoKSmRqqoqyeVygXX7ybHAm0asoLKyUkpLS0PfVQ1uffbZZ+Xpp5+W+vr60PcLY4MgA3N17FEDHsrLy6WmpkZHXOIe5mA6MFcNDC4rK9PyDSE9AknLGT2vkNIhQL2TDiVkIAABEwL0+zehhSwE3CJAv3+34oE1EDhJgPNkUgEClgiYns8GOb9TQ70ff/xxmTJlipb1gwcPlqlTp0pxcbGW/KlCai91hj1z5syCa5XMDTfcUFCuJQHT8zulY8WKFdKvXz9f+7W0yDSGYdhgzZkIFMErAshsAYEMEuA8OYNBx+VTCdwtInNAEjuBX4pIhYi8FLsl2TKA8wlH4+3y534/3yObMF9wwQUyZswY6d+/v7Rr185R+pgFAQhAAAJREVC1yI888oj8/Oc/D7Rl3DWSgYxn8WkE0nI+0Ya4QgACEIAABCDgHgEKYN2LCRZBQJcABbC6pJCDQKoJ8EAr1eHFOQhAAAIQgAAEIJAsAml5oJUs6lgLAQhAAAIREGAgUQSQ2SI/ARr6kyFxEiD/4qTP3hAIRoD7Nxg/VgcjQP4F48dqfwQYSOSPG6sgAIFUEKB+KBVhxAkIQAACEIAABCCQDgLUD6UjjngBAQj4IkB9iS9sLLJJgOczNmmiy5QA+WdKDHkIuEOA+9edWGTREvIvi1GP32fqS+KPARZAAAIQgAAERIR6J0fTII4BIK+//ro3nKO+vt4XlSuvvFJmzJghnTp18rU+rEUHDx6UlStXyvz580UNL0nyVVJS4g0LzeVygd3wk2OBN41YQWVlpZSWloa2a0NDgzz77LMyb9482b9/f2j7RKE4yMBcHfsOHTok5eXlUlNToyMucQ9zMB10NHbsWCkrK9PyDSE9AknLGT2vkNIhQL2TDiVkIAABEwL0+zehhSwE3CJAv3+34oE1EDhJgPNkUgEClgiYns8GPb974403ZPjw4bJ3796CHnTt2lWqq6ulZ8+eBWWbC3z22WfeOdlrr72Wd2337t1l4cKF0qNHD+M91ALT8zu1ZsWKFdKvXz9f+7W0yDSGYdhgzZkIFMErAshsAYEMEuA8OYNBx+VTCdwtInNAEhuBNSJSISIvx2ZBtjfmfMLR+Lv6uf/YsWOyYMECr67N9Bo6dKhMmDBBmp9Xm+pBHgIQgAAE0kHgk08+kWnTpsnzzz8f2KG4ayQDO4CCvxJIy/lEG2IKAQhAAAIQgIB7BCiAdS8mWAQBXQIUwOqSQg4CqSbAA61UhxfnIAABCEAAAhCAQLIIpOWBVrKoYy0EIAABCERAgIFEEUBmi/wEaOhPhsRJgPyLkz57QyAYAe7fYPxYHYwA+ReMH6v9EWAgkT9urIIABFJBgPqhVIQRJyAAAQhAAAIQgEA6CFA/lI444gUEIOCLAPUlvrCxyCYBns/YpIkuUwLknykx5CHgDgHuX3dikUVLyL8sRj1+n6kviT8GWAABCEAAAhAQEeqdHE2DOAaAnDhxQtS+ahil30sN+Bg5cqS0bdvWrwpr65Q/b731ljz88MOybt06a3ptKCouLparrrpKrrnmGlmyZIls2LBBS21JSYlUVVVJLpfTks8n5CfHAm8asYLKykopLS21vuvx48dl48aNMnXqVHnnnXes6w+iUPXDHDx4sHz3u9+V2bNny86dO7XUBR2YW2iTQ4cOSXl5udTU1BQS9X4e9zAH04G5Y8eODfS7UwtKxoSSljMZC0+o7lLvFCpelEMgkwTo95/JsON0SgjQ7z8lgcSNtBHgPDltEcWf2AiYns8GPb87cOCAqDOsNWvWaPk8ffp0UXuaXps3b5Zhw4ZJY2Nj3qXXX3+9d7569tlnm27hyZue36k1K1askH79+vnar6VFpjEMwwZrzkSgCF4RQGYLCGSQAOfJGQw6Lp9K4G4RmQOSyAmsFpHZIvJy5Duz4akEOJ9wNB9c/dzv5zukQqy+306cONH3d1dHw4RZEIAABCDgk8D27dvlZz/7magzUBtX3DWSNnxAx18IpOV8og0BhQAEIAABCEDAPQIUwLoXEyyCgC4BCmB1SSEHgVQT4IFWqsOLcxCAAAQgAAEIQCBZBNLyQCtZ1LEWAhCAAAQiIMBAogggs0V+AjT0J0PiJED+xUmfvSEQjAD3bzB+rA5GgPwLxo/V/ggwkMgfN1ZBAAKpIED9UCrCiBMQgAAEIAABCEAgHQSoH0pHHPECAhDwRYD6El/YWGSTAM9nbNJElykB8s+UGPIQcIcA9687sciiJeRfFqMev8/Ul8QfAyyAAAQgAAEIiAj1To6mQVwDQA4ePCjTpk2TZcuW+SLTpUsXmT17tlx00UW+1ttadPjwYXnqqafkkUceKThY09aehfSoPoU/+MEP5Ic//KH07dtXOnToIA0NDTJ69Gipra0ttNz7eUlJiVRVVUkul9OSzyfkJ8cCbxqxgsrKSiktLbW6qxrUOnfuXJk3b55VvUGUqfvuiiuukKuvvlouuOACb9CO6bCeoANzC9l/6NAhKS8vl5qamkKi3s/jHuZgyk8NCy4rK9PyDSE9AknLGT2vkNIhQL2TDiVkIAABEwL0+zehhSwE3CJAv3+34oE1EDhJgPNkUgEClgiYns8GPb87ceKEPP744zJlyhQtDwYPHixTp06V4uJiLXklpPZQ59czZ84suCbo2a3p+Z0yaMWKFdKvX7+CtukKmMYwDBt0bXVBDl4uRAEbIJA+Apwnpy+meGREQD2cfMxoBcJBCKwWkQoReSWIEtZaI8D5hDWUdhW5+Ln/2LFjsmDBApkxY4aRs5dcconMmTNHzj33XKN1CEMAAhCAQPoIHD9+XFatWuXVVtfX11tzMO4aSWuOoEjScj7RhlhCAAIQgAAEIOAeAQpg3YsJFkFAlwAFsLqkkINAqgnwQCvV4cU5CEAAAhCAAAQgkCwCaXmglSzqWAsBCEAAAhEQYCBRBJDZIj8BGvqTIXESIP/ipM/eEAhGgPs3GD9WByNA/gXjx2p/BBhI5I8bqyAAgVQQoH4oFWHECQhAAAIQgAAEIJAOAtQPpSOOeAEBCPgiQH2JL2wsskmA5zM2aaLLlAD5Z0oMeQi4Q4D7151YZNES8i+LUY/fZ+pL4o8BFkAAAhCAAATU/MF8FOrq6oAUE4E4B4Ds2bNHysrKZNu2bb68v+qqq+Thhx+Wjh07+lofdNHBgwdl7ty53mDNOC/Vl/Cyyy6TSy+9VC666CL5xje+IUVFRaeZ1NDQIKNHj5ba2lotU0tKSjy/crmclnw+IT85FnjTiBUEHZra3NxPP/1UHnroIXn++ecj9uT07bp06SIXX3yxDBgwQPr27esN12nbtu1pQqYDX4MOzC0E5NChQ1JeXi41NTWFRL2fxz3MwZTf2LFjvd+bXPYIJC1n7HmOJuqdyAEIQMA2Afr92yaKPghER4B+/9GxZicIGBDgPNkAFqIQsHk+a+P87o033pDhw4fL3r17Cwana9euUl1dLT179iwo2ySg9N5zzz2yfv36vGtsnP2Znt8pg1asWCH9+vXT9qeQoJ8zdts2FLLRpZ/Dy6VoYAsE0kOA8+T0xBJPfBFQDycf87WSRSYEVolIhYisNVmEbOgEOJ8IHbG/DVz83K/qH++8806jOrji4mLvO7Gqy+GCAAQgAIFsE2hsbPTqkefNm2cdhI1zUutGodAXgbScT7Tx5T2LIAABCEAAAhAIlQAFsKHiRTkEQiVAAWyoeFEOgaQQ4IFWUiKFnRCAAAQgAAEIQCADBNLyQCsDocJFCEAAAhAwI8BAIjNeSIdAgIb+IUBFpTYB8k8bFYIQcI4A969zIcmUQeRfpsLtjLMMJHImFBgCAQhET4D6oeiZsyMEIACB/5+9u4GuqjoTuP+AkUlZcbFSLGXWsFpoBCtKFce4Bg2m06rjV8cm6hrFSF1YQJFw0QYjBQ1BKFJoMASigFJfTNW+Kk77qmW0TBsJjW0s1mLB+jHEllpFbGCMDPKVd+1baUlM7t37nH3u2eec/11r1qyZ7I9n/57nYrLvvmcjgAACCCDQhwDnhygNBBBIsADnSxKcfFeWzuczrmQimXFQf8nMO6uOhwDv33jkMaqroP6imrlox835kmjnj+gRQAABBGIjwHknR1MZ9gUgzz77rKRSKVEPa/fymjfMRXUSAAAgAElEQVRvnkyaNEn69cvt46/37dsnCxculHXr1nkJ23MfddHJGWeckb4s88wzz5STTz5ZPvOZz0heXl7GMTs6OqSyslKam5u15i4tLZWGhgYpLCzUap+pkZca8z1pjgdYvny5lJWVWZl19+7dUl1dLeq9kcuXer7lWWedJWeffXa6xkaNGpXOf//+/TOGYXrhq40LczMFtH//fqmtrZWmpiYtvrAvczD1q6qqSv+bycueQNRqxt7KGYnzTtQAAgjYFuB5/7ZFGQ+B3AnwvP/cWTMTAgYC7CcbYNEUAZv7szb27/bu3StqH2vDhg1ayVmyZIlcffXVWm1Vo5aWFpk8eXLWzxVsrMV0/07Ft379+vQevq2Xlz122zHYWksuxsErF8rMgUDyBNhPTl7OWXE3AfXh5D2YBCbwtIjUich/BzYDA/sRYH/Cj16AfV37vb+rq0vuv/9+mT9/vtGqp0yZkj4jNGDAAKN+NEYAAQQQiI+A+m/I1q1bRZ2FbmtrC2RhYZ+RDGRRCR00LvsTuT3xn9BiYdkIIIAAAgiYCnAA1lSM9gi4I8ABWHdyQSQIhCjAB1oh4jM1AggggAACCCCAQHeBuHygRV4RQAABBBDoIcCFRJRE6AI80D/0FCQ6AOov0eln8REX4P0b8QRGPHzqL+IJjGj4XEgU0cQRNgII2BDg/JANRcZAAAEEEEAAAQQQsCLA+SErjAyCAALRFOB8STTzFquo+XwmVumM3GKov8iljIAR+JsA71+KIUwB6i9M/eTOzfmS5OaelSOAAAIIOCXAeSen0vH3YMK+AOTAgQOyePFiWb16tSehkSNHysqVK+WUU07x1N9Lp0OHDqXjXbRokZfuWn2GDRsmo0aNklNPPTX9v0eMGCGf+9znZNCgQdK/f3+tMY5t1NHRIZWVldLc3KzVt7S0VBoaGqSwsFCrfaZGXmrM96Q5HmD58uVSVlbme9Z9+/bJwoULZd26db7H6muAoqIiOemkk2TMmDFy8skni/q8X9VWQUGB9Otn/hh50wtfbVwymwln//79UltbK01NTVqGYV/mYOqnLgpOpdSdcrxsCUStZmytm3Ek/e9flpf5P4rZRuTnCCAQawGe9x/r9LK4mAvwvP+YJ5jlRVWA/eSoZo64nRMw3Z+1tX+3Zs0a7Yu+r7rqKlmwYIEMHDgwq9/hw4dl2bJlUl9fn7Wt2se/+OKLs7bL1MB0/06NtX79eikuLvY177GdTXMYRAzWFpODgfDKATJTIJBAAfaTE5h0lnyswEwRWQaJdYGnRKRORH5mfWQGtCnA/oRNTYtjufZ7/65du2TmzJmyadMm7VWGceZNOzgaIoAAAgjkRECdF33ooYfknnvukc7OzsDmDPuMZGALS+DAcdmf4FBeAouXJSOAAAIIuC/AAVj3c0SECPQlwAFYagMBBESED7QoAwQQQAABBBBAAAFnBOLygZYzoASCAAIIIOCKABcSuZKJBMfBA/0TnHwHlk79OZAEQkDAowDvX49wdLMiQP1ZYWQQQwEuJDIEozkCCMRJgPNDccoma0EAAQQQQAABBCIuwPmhiCeQ8BFAwI8A50v86NHXigCfz1hhZBCPAtSfRzi6IeCAAO9fB5KQ4BCovwQnP8Slc74kRHymRgABBBBA4O8CnHdytBpcuABkx44dkkql5KWXXvKkdP3118ucOXMkPz/fU3/TTs8++2w6XlsPmD/zzDPl7LPPln/+53+WU089VT7zmc9YX0tHR4dUVlZKc3Oz1nJLS0uloaFBCgsLtdpnamRaY8uXL5eysjLf8/oZoK2tTcrLy7WHsBFzV1eXrF27VubNm6c9b6aGBQUFcsYZZ6QvVlU1dvLJJ8uJJ54oxx9/vJXxjw5ieuGrrQtz+1rE/v37pba2VpqamrTWGfZlDqZ+VVVV6X9/eNkTiFrN2Fs5I3HeiRpAAAHbAjzv37Yo4yGQOwGe9587a2ZCwECA/WQDLJoiYHN/1tb+3datW0Xt3atLv7O91CXf9913n4waNSpb0/R4OpeIjx07VlauXCkaf/9nnNN0/04Ntn79+vS+rK2X6R57EDHYWksuxsErF8rMgUDyBDT+e8JdzckriySteKaILEvSggNe61MiUiciPwt4Hoa3I8D+hB1H66O49nu/l3iqq6vlpptukuOOO866DwMigAACCLgtcOTIEdm8ebMsXrxYXn755cCDDfuMZOALTNAEcdmfYBMlQUXLUhFAAAEEoiPAAdjo5IpIEegpwAFYagIBBESED7QoAwQQQAABBBBAAAFnBOLygZYzoASCAAIIIOCKQMb9F1eCJA4EEEAAAQQQQAABBBBAAIGsApxlz0pEAwQQiKgA54cimjjCRgABBBBAAAEE4ijA+aE4ZpU1IYCApkDGv8/b29s1h6EZAt4Fhg8f3q0zdefdkp7mAtSfuRk9EHBFgPevK5lIZhzUXzLzHvaqe9ZdL/FwviTsJDE/AggggEASBDjv5GiWvVy4YfuyRkXz4x//WNRFHp2dncZSBQUFUl9fLxdeeKFxX9MOO3fulBkzZkhbW5tp17+1HzZsmJSVlaXj/eIXvyj5+fmex9Lt2NHRIZWVldLc3KzVpbS0VBoaGqSwsFCrfaZGpjW2fPnytE+YL5Xf8vJy7RBsxPzb3/5Wpk6dKqrGvL5UPam4v/KVr8gXvvAFOf74470Opd3P9MJXWxfm9hXg/v37pba2VpqamrTWEPZlDqZ+VVVVkkqltNZGIz2BqNWM3qpopSPAeScdJdoggICJAM/7N9GiLQJuCfC8f7fyQTQIfCzAfjKlgIAlAdP9WVv7dx988IHMmjVLnn76aa2VLFmyRK6++uqsbTdt2iQTJkzI2m7SpEkyZ84cGTBgQNa2mRqY7t+psWx/hmKawyBi8IWY48545Ric6RBIiAD7yQlJNMvsS2CmiCyDx7fA/ycidSLyc98jMUAuBdifyKW2wVwu/d6/d+9eUWc5NmzYoL2CsM+qaAdKQwQQQAAB6wLqfOj3vvc9efzxx62P3deA/HcnZ9SBTxSX/Qm+xBl4qTABAggggAAC5gIcgDU3owcCrghwANaVTBAHAqEK8IFWqPxMjgACCCCAAAIIIHCsQFw+0CKrCCCAAAII9BDIuP+CFgIIIIAAAggggAACCCCAQGQEOMsemVQRKAIIGApwfsgQjOYIIIAAAggggAACwQlwfig4W0ZGAAHnBTL+fd7e3u78Aggw+gLDhw/vtgjqLvo5jdIKqL8oZYtYEeguwPuXighTgPoLUz+5c/esu14kOF+S3PJg5QgggAACuRPgvFPurI1mcuUCkH379kltba08/PDDRvEfbXzOOedIfX29DB061FN/nU6HDh2Suro6aWho0Gn+iTann3663HLLLXLuuedKfn6+pzG8dlIPya+srJQXX3xRa4jS0tL0OgsLC7XaZ2pkWmPLly+XsrIy3/P6GaCtrU3Ky8u1h/Abc2dnp9xxxx2eLzE4//zz5aabbpIzzzxT8vLytOO20XDr1q1y/fXXy65du7SGs3Vhbl+T7d+/P/1vSVNTk1Y8YV/mYHphrrokKZVKaa2NRnoCUasZvVXRSkeA8046SrRBAAETAZ73b6JFWwTcEuB5/27lg2gQ+FiA/WRKAQFLAqb7szb379asWSPz58/XWslVV10lCxYskIEDB/bZ/vDhw7J06VJZsWJF1jHXrl0rF1xwQdZ22RqY7t+p8davXy/FxcXZhtb+uWkOg4hBO1gHGuLlQBIIAYEYCrCfHMOksiQTgVtEpM6kA227Cfz4Y79mXCIpwP6Eo2lz6ff+lpYWmTx5sqizP7ovde5DnSE77rjjdLvQDgEEEEAg4gLqvxOPPPKIqLOme/bs8bWagoKC9Bnk3bt3a40T9hlJrSBppCUQl/0JvsSplW4aIYAAAgggkFsBDsDm1pvZELApwAFYm5qMhUBkBfhAK7KpI3AEEEAAAQQQQCB+AnH5QCt+mWFFCCCAAAI+BTLuv/gcm+4IIIAAAggggAACCCCAAAK5E+Ase+6smQkBBHIrwPmh3HozGwIIIIAAAggggEAGAc4PUR4IIJBggYx/n7e3tyeYhqXnSmD48OHdpqLuciXPPEqA+qMOEIiuAO/f6OYuDpFTf3HIYvTW0LPuelkB50uil1YiRgABBBCIngDnnRzNmUsXgGzfvl1uvvlmef311z1pzZo1S6ZNmyZ5eXme+mfr9Nprr8mNN95oHJ96uLzqpy43yXRZZ7b5/fzc9FLO0tJSaWhokMLCQj/Tpvua1ph6oH9ZWZnvef0M0NbWJuXl5dpD+I3Zy+U3Kjj1TMo77rhDvv71r8uAAQO047XZ0NTK5oW5va1j//79UltbK01NTVrLDPsyB9P3ZlVVlaiLj3jZE4hazdhbOSNx3okaQAAB2wI879+2KOMhkDsBnvefO2tmQsBAgP1kAyyaIpBJwHR/1ub+3datW+X666+XXbt2ZU3SyJEj5b777pNRo0b12fbdd9+VyspKaW1tzTjeWWedld7fHjZsWNZ5szUw3b9T461fv16Ki4uzDa39c9McBhGDdrAONMTLgSQQAgIxFGA/OYZJZUkmAreISJ1JB9qmBX70sdvzeERagP0JR9Pnyu/9Bw4ckIULF8ratWu1pXT+/tUejIYIIIAAAs4L7Nu3Tx577DH5/ve/L2qv0e9LnXdUZ0affvrpyJyR9Ltm+v9dIC77E3yJk6pGAAEEEEDAQQEOwDqYFEJCQFOAA7CaUDRDIN4CfKAV7/yyOgQQQAABBBBAIFICcflAK1LoBIsAAgggkAuBjPsvuQiAORBAAAEEEEAAAQQQQAABBKwIcJbdCiODIICAgwKcH3IwKYSEAAIIIIAAAggkVYDzQ0nNPOtGAAERyfj3eXt7O0gIBC4wfPjwbnNQd4GTM8ExAtQf5YBAdAV4/0Y3d3GInPqLQxajt4aeddfLCjhfEr20EjECCCCAQPQEOO/kaM5cuQBE8XR1daUvAJk3b54nLXV55apVq+RLX/qSp/6ZOh0+fFiWLVsm9fX1RmMXFBRIdXW1qEtC8/LyjPrabLx9+3aZOnWq7NixQ2vYMWPGSGNjo2j8Lp11PNMaW758uZSVlWUdN8gGbW1tUl5erj2Fn5jVhQZz585NX2pg8lL1fuedd8pFF10k/fqF9yfNpk2bZMKECdqhf/WrX02/jwYNGqTdx6Th/v37pba2NjKXOZhemFtVVSWpVMqEhLZZBKJWMyTUngDnnexZMhICCPxVgOf9UwkIRFeA5/1HN3dEHmsB9pNjnV4Wl0sB0/1ZtZddU1Mj+fn5vsP84IMPZNasWenLV3VeS5YskauvvrrPprp7kZMnT5bZs2er39F1ps3YxnT/Tg22fv16KS4u9j330QFMcxhEDNYWk4OB8MoBMlMgkEAB9pMTmHSWfKzALSJSB4m2wI8+9npeuwcNXRZgf8LR7Ljye/9rr70mN954o7z++uvaUpMmTZI5c+bIgAEDtPvQEAEEEEAgegKdnZ3yxBNPyPe//31Re4w2Xuedd176bKQ6OxqlM5I21s4YfxWIy/5EeCeeqSQEEEAAAQQQ6FOAA7AUBwLRFeAAbHRzR+QIWBTgAy2LmAyFAAIIIIAAAggg4E8gLh9o+VOgNwIIIIBADAUy7r/EcL0sCQEEEEAAAQQQQAABBBCIqwBn2eOaWdaFAAKcH6IGEEAAAQQQQAABBJwR4PyQM6kgEAQQyL1Axr/P29vbcx8RMyZOoOdlo9Rd4kog1AVTf6HyMzkCvgR4//rio7NPAerPJyDdPQn0rLteBuF8iSdZOiGAAAIIIGAkwHknI67cNXblApCjK37vvffSF2Bu3LjRE8KVV14pd911lxQUFHjq31enXbt2ycyZM0VdqGnyUmuZNm2a5OXlmXSz3ratrU3Ky8u1xx09erQ0NjZKUVGRdp++GprW2PLly6WsrMz3vH4GMPXyE7OXy2/U2urr69NO/fqF++eMaX5LS0uloaFBCgsL/aSoz7779++P1GUOphfmVlVVSSqVCsQuqYNGrWaSmqcg1s15pyBUGROBZAvwvP9k55/VR1uA5/1HO39EH1sB9pNjm1oWlmsB0/27iooKqampkfz8fCuhrlmzRubPn6811lVXXSULFiyQgQMHfqL94cOHZenSpbJixYqsYz388MMyfvz4rO10Gpju36kx169fL8XFxTrDa7UxzWEQMWgF6kgjvBxJBGEgEDMB9pNjllCWYypwq4h8z7RTAtv/p4jUiYjZoZIEQkVsyexPOJowF37v7+rqkvvvv1/7b15Fqc6zqb+TS0pKHJUlLAQQQAABWwLqfKfaz7T1mjhxYvpstfpck/NutlSjN05c9ifCPfUcvbwTMQIIIIAAAjkR4ABsTpiZBIFABDgAGwgrgyIQNQE+0IpaxogXAQQQQAABBBCIsUBcPtCKcYpYGgIIIICAN4GM+y/ehqQXAggggAACCCCAAAIIIIBACAKcZQ8BnSkRQCAnApwfygkzkyCAAAIIIIAAAgjoCHB+SEeJNgggEFOBjH+ft7e3x3TZLMslgeHDh3cLh7pzKTvxj4X6i3+OWWF8BXj/xje3UVgZ9ReFLMUvxp5118sKOV8Sv7SzIgQQQAAB9wQ47+ReTtIRuXABSE+a559/XqZOnSqdnZ2e1NSD4svKyqRfP3u/5rW1tYl6YLxJTOecc46oWIYOHeppHTY7meZ59OjR0tjYKEVFRb7DMJ17+fLl6fyF+VL5Li8v1w7BT8ymPiqoK6+8Uu666670RThhv0wvZigtLZWGhgYpLCwMJPSoXeZgemFuVVWVpFKpQOySOmjUaiapeQpi3Zx3CkKVMRFItgDP+092/ll9tAV43n+080f0sRVgPzm2qWVhuRYw3X+sqKiQmpoayc/PtxLq1q1b5frrr5ddu3ZlHS/TvvS7774rlZWV0tramnGccePGpfcfP/vZz2adT6eB6f6dGnP9+vVSXFysM7xWG9McBhGDVqCONMLLkUQQBgIxE2A/OWYJZTmmAreKyPdMOyWo/ZMiUiciLQlac5KWyv6Eo9l24ff+P/7xj3LzzTfLSy+9pK100UUXydKlS2XQoEHafWiIAAIIIBBNAdNzlX2tUn2Oeccdd8jXv/51GTBgQLoZ592iWRM2oo7L/oS90/02VBkDAQQQQAABBNICHIClEBCIrgAHYKObOyJHwKIAH2hZxGQoBBBAAAEEEEAAAX8CcflAy58CvRFAAAEEYiiQcf8lhutlSQgggAACCCCAAAIIIIBAXAU4yx7XzLIuBBDg/BA1gAACCCCAAAIIIOCMAOeHnEkFgSCAQO4FMv593t7envuImDFxAsOHD++2ZuoucSUQ6oKpv1D5mRwBXwK8f33x0dmnAPXnE5DungR61l0vg3C+xJMsnRBAAAEEEDAS4LyTEVfuGrtwAUjP1R44cEAWL14sq1ev9gQxduxYUQ+LHzFihKf+vXVas2aNzJ8/32i8JUuWyNVXX23UJ4jGXV1dsmzZsvT/6L4yXSyqO8bRdqY1tnz5cikrKzOdxmr7trY2KS8v1x7Ta8wHDx6URYsWiaov3VdBQUG6fUlJiW6XwNr93//9X/ry20ceeUR7jtLS0vSFs4WFhdp9TBpG7TIH0wtzq6qqJJVKmZDQNotA1GqGhNoT4LyTPUtGQgCBvwrwvH8qAYHoCvC8/+jmjshjLcB+cqzTy+JyKWC6P1tRUZHe88vPz7cS5gcffCCzZs2Sp59+Wmu8vvZaN23aJBMmTMg6xvTp00XtoR133HFZ2+o0MN2/U2OuX79eiouLdYbXamOawyBi0ArUkUZ4OZIIwkAgZgLsJ8csoSzHVOBWEfmeaacEtF8vInUisjkBa03yEtmfcDT7Lvze/+ijj6b/3jV5uXKWzCTmvtqqM0/vvPOOqO8zv/rqq7Jr1y7Ztm2bqHNqO3bskJ07d/ba9bTTTpNPf/rT6nM1UefTPve5z0lRUVH6nJ/aq8/Ly7MRHmNEWECd41H189Zbb8kbb7whf/jDH9J1dujQoXSN7dmzp9fVnXnmmaLO1X3qU5+SMWPGyOc///l0XakaGzRokPTv3z/CKoQeRQF1hnnp0qW+Qj/vvPPk29/+tpx66qndxuG8my/WSHeOy/4EX+KMdBkSPAIIIIBAXAU4ABvXzLKuJAhwADYJWWaNCGQV4AOtrEQ0QAABBBBAAAEEEMiVQFw+0MqVF/MggAACCERGIOP+S2RWQaAIIIAAAggggAACCCCAAAKcZacGEEAgrgKcH4prZlkXAggggAACCCAQQQHOD0UwaYSMAAK2BDL+fa4eoMQLgaAFhg8f3m0K6i5occY/VoD6ox4QiK4A79/o5i4OkVN/cchi9NbQs+56WQHnS6KXViJGAAEEEIieAOedHM2ZCxeA9EajLiu4+eab05cUeHlVVlbKrbfeauUSjI8++kjmz58v69at0w5FXcjR2NiYvpAj7FdnZ6fMnTtXnnjiCe1QbMZvWmN9XWiqHbyFhm1tbVJeXq49kteY9+7dK6lUSjZu3Kg915e//GVRlyGoy1/Cfr377rui3mutra3aoZSWlkpDQ4MUFhZq9zFpaHqZw/jx49PxDB482GQaa21NL8xVl/WqmuFlT8C0Zmz++2hvFYzkRYDzTl7U6IMAApkEeN4/9YFAdAV43n90c0fksRZgPznW6WVxuRQw3Z+tqKiQmpoayc/PtxZmU1OTzJ49W2u83uY/fPhw+nLYFStWZBxDXWq8Zs0aKSkp0ZpLp5Hp/p0ac/369VJcXKwzvFYb0xwGEYNWoI40wsuRRBAGAjETYD85ZgllOaYC3xKRpaadYtx+vYjUicjmGK+Rpf1dgP0JR6sh7N/7d+/eLbfddps899xz2kJjx46VlStXisbvFdpj5rLhvn375OWXX5bnn39efvGLX8iWLVusT6/26tXf9P/2b/8m5557rpx44onSr184X/MwrTGvZ8dsIubqvJvNmNVY6vzciy++KP/93/+drqtXXnnF9hQybNgwGTdunFx66aVy1llnyaBBg6zP4WdA07NLfuYKo29Sz7upM55qT9PLS/17OGPGDLn22mtl4MCBnxjCtGY47+YlC2720fg9Ipz/cBpyRSJIwzXRHAEEEEAAgcgLcAA28ilkAQkW4ABsgpPP0hH4uwAXLlMNCCCAAAIIIIAAAlES4LOiKGWLWBFAAAEEjgqw/0ItIIAAAggggAACCCCAAALxEGB/Mh55ZBUIIPBJAfavqAoEEEAAAQQQQACBKAnw93mUskWsCCBgIpDx7/P29naTsWiLgCeB4cOHd+tH3XlipJNHAerPIxzdEHBAgPevA0lIcAjUX4KTH+LSe9ZdL6GwfxVifpgaAQQQQCAxAlwA4miqTS9nUMuwfVljbzRdXV3yyCOPSHV1tSe5IUOGiLpIQl1+4felLlVIpVKyceNG7aGuuOIKWbBggagLNsN+ebmQ0+YD7k1rLEkXgKg9/WnTpsnWrVu1y2T69OmiLoE47rjjtPsE1VBdlDJx4kTp7OzUnqK0tFQaGhqksLBQu49JQ9PLHIKOJ1vspu/PpF4Aks3Rz89Na8bmv49+4qavf4G4XADiX4IREEDAlgDP+7clyTgI5F6A5/3n3pwZEdAQYD9ZA4kmCOgImO7PVlRUSE1NjeTn5+sMr9Vm+/btMnXqVNmxY0fW9r3tvbz77rtSWVkpra2tGfuPHz9e7rnnHlGfD9h6me7fqXltf4ZimsMgYrDlmYtx8MqFMnMgkDwB9pOTl3NW3E3gWyKyFBN5QkTqROQXWCRKgP0JR9Md9u/9P/nJT2TKlClGOurs2S233OLEeR/dwNV5CvW3+A9+8APZvHmz0fkg3TkytTv//PPT55LGjRtndZ9CJzbTGkvSeTcdv2xt1Fmzn/70p/LDH/5QWlpasjW3+nN1nvOiiy6SCRMmyNixYyUvL8/q+F4GMz275GWOMPsk9bxbfX29LF1q/mu0+rfv1ltvldNOO0369ev9q26mNcN5tzDfAXbnjsv+BF/itFsXjIYAAggggIAVAQ7AWmFkEARCEeAAbCjsTIqAawJcWONaRogHAQQQQAABBBBAIJMAnxVRHwgggAACURRg/yWKWSNmBBBAAAEEEEAAAQQQQOCTAuxPUhUIIBBXAfav4ppZ1oUAAggggAACCMRTgL/P45lXVoUAAiIZ/z5XlxTyQiBogeHDh3ebgroLWpzxjxWg/qgHBKIrwPs3urmLQ+TUXxyyGL019Ky7XlbA/lX00krECCCAAALRE+ACEEdzZno5g1qG7csa+6LZu3ev3H777fLUU0950lMXE9x9990yePBgT/2Pduro6Ehfptnc3Kw9zvTp00U9qP+4447T7hNUQy85tvmAe9P5k3QBiJfLUhctWiTq0tmwX11dXdLQ0CBLliwxCqW0tDTdr7Cw0KifbmPTyxyCjidb3KY1kNQLQLI5+vm5ac3Y/PfRT9z09S8QlwtA/EswAgII2BLgef+2JBkHgdwL8Lz/3JszIwIaAuwnayDRBAEdAdP9WbX3WFNTY/UiaXWJ8dy5c+WJJ57QCVlWr14tF1988d/abtq0KX0JcbZXEJeHm+7fqRhtf4ZimsMgYshm79LP8XIpG8SCQHwE2E+OTy5ZiSeBb4nIUk8949HpcRGpE5HWeCyHVRgKsD9hCJar5mH+3u/lPNuQIUPkgQcekDPOOCNXRL7m2bVrl/zwhz+Uhx9+WHbu3OlrLBudi4qKZNq0aXLZZZfJwIEDbQyZdQzTGkvSebeseH00UGfN/vjHP8ratWvTe0R79uzxOpS1fqeffrrccsstMn78eBkwYIC1cU0HMj27ZDp+2O2Tet6tvr5eli7V/zVa/Vs3c+ZMueSSS7LWo2nNcN4t7HeBvfnjsj/Blzjt1QQjIYAAAgggYE2AA7DWKBkIgZwLcAA257k7J4wAACAASURBVORMiICLAlxY42JWiAkBBBBAAAEEEECgLwE+K6I2EEAAAQSiKMD+SxSzRswIIIAAAggggAACCCCAwCcF2J+kKhBAIK4C7F/FNbOsCwEEEEAAAQQQiKcAf5/HM6+sCgEERDL+fd7e3o4RAoELDB8+vNsc1F3g5ExwjAD1RzkgEF0B3r/RzV0cIqf+4pDF6K2hZ931sgL2r6KXViJGAAEEEIieABeAOJoz08sZ1DJsX9aYiWbz5s0yY8YMURdpeHnNmzdPJk2aJP36ef+Vr6OjQyorK6W5uVk7BFce0u/lkhW1SJsPuDetsSRdAOLlslQXfFSNqAtt1Huzra1N+32hGpaWlkpDQ4MUFhYa9dNtbHqZQ9DxZIvbtAZc+bcl27qi9HPTmrH572OUnOIYa1wuAIljblgTAlEV4Hn/Uc0ccSMgwvP+qQIEnBRgP9nJtBBUFAVM92crKiqkpqZG8vPzrS63qalJZs+erTWm2tOfM2dO+mLXw4cPpy+GXbFiRca+BQUFsm7dOikuLtaaQ7eR6f6dGtf2ZyimOQwiBl0vF9rh5UIWiAGB+Amwnxy/nLIiI4EqEVli1CMejR8TkToReSEey2EVHgXYn/AIF3S3MH/vf/bZZyWVSklnZ6f2Mq+66ipZsGCBDBw4ULtPGA3ff/99+cEPfiBr1qyRPXv2hBFCxjlPP/10qa6ulnPPPVf69+8faHymNebCeS51hqu8vFzbJZcxq3Nmq1atkscff9zovaO9GJ8Nzz//fLn11lvltNNO83XO1GsYpmeXvM4TVr+knnerr69P72tme6nPKa+77jq54YYbZPDgwdmap39uWjOcd9NijUSjuOxPeD/RH4k0ESQCCCCAAALRFOAAbDTzRtQIKAEOwFIHCCAgWR6IixACCCCAAAIIIIAAAo4J8FmRYwkhHAQQQAABLQEuDNZiohECCCCAAAIIIIAAAggg4LwA+5POp4gAEUDAowD7Vx7h6IYAAggggAACCCAQigB/n4fCzqQIIJADgYx/n7e3t+cgBKZIusDw4cO7EVB3Sa+I3K6f+sutN7MhYFOA969NTcYyFaD+TMVob0OgZ931Mib7VzagGQMBBBBAAIHMAlwA4miFmF7OoJZh+7LGTDSHDh2Suro6aWho8CQ4cuRIWblypZxyyime+qtOHR0dUllZKc3NzdpjuPKQfi+XrKhF2nzAvWmN5fIyjb4SmqsLQLxcluqCT1dXl6xdu1bmzZun/Z442rC0tDT9fi4sLDTuq9Nh79696YuFNm7cqNNcgo4nWxCmNeDKvy3Z1hWln3MBSJSyZTfWuFwAYleF0RBAwI8Az/v3o0dfBMIV4Hn/4fozOwJ9CLCfTGkgYEnAdH+2oqJCampqJD8/31IEfx1m+/btMnXqVNmxY0fWcc8666z0HuKwYcPk3XffTe/Pt7a2Zuz35S9/WdQlsp/+9Kezjm/SwHT/To1t+zMU0xwGEYOJWdht8Qo7A8yPQDwF2E+OZ15ZlbZAlYgs0W4d/YaPiUidiLwQ/aWwAgsC7E9YQAxiiLB+71dnUm6//XZ56qmnjJa1evVqufjii4365LLxkSNH5Gc/+5ncddddov4OdvlVUFAgN910k0yZMsX63sWx6zatMRfOc+XqvJtJfRw4cED+8z//M11be/bsMema87bqs6I777xTysrKJC8vL6fzm55dymlwFiZL6nk3tVe5dOnSjIJXXnmlfOtb30rvg5q8TGvG5nlgkzhpa18gLvsTfInTfm0wIgIIIIAAAr4FOADrm5ABEAhNgAOwodEzMQIuCXBhjUvZIBYEEEAAAQQQQACBbAJ8VpRNiJ8jgAACCLgokHH/JdsXH11cEDFFT2DcuHHdgqbuopfDKEdM/UU5e8SedAHev0mvgHDXT/2F65/U2XvWXS8O7E8mtThYNwLxF+D8UPxzzAoRQAABBBBAAIE4CfD3eZyyyVoQQOBYgYx/n7e3t6OFQOACw4cP7zYHdRc4ORMcI0D9UQ4IRFeA9290cxeHyKm/OGQxemvoWXe9rID9q+illYgRQAABBKInwAUgjubM9HIGtQzblzVmo9m5c6fMmDFD1KUMXl7XX3+9zJkzx/MlFx0dHekLNZubm7WnnzhxYvoChH/4h3/Q7mO74XvvvSezZs2SjRs3Gg9t8wH3pjWWpAtAvFyWWl1dLdOnTzfOqc0Ob7zxhtx8882ybds242FLS0vTl9UWFhYa99XpYPp+DTqebDGb1kBSLwDJ5ujn51wA4kcv2n3jcgFItLNA9AjES4Dn/ccrn6wmWQI87z9Z+Wa1kRFgPzkyqSJQ1wVM92crKiqkpqbG8356Xx6dnZ0yd+5ceeKJJ7TI1q5dKxdccIFs2rRJJkyYkLWP2gtX+/j9+tk9/mG6f6cCtf0ZimkOg4ghawIcaoCXQ8kgFARiJMB+coySyVK8CFSJyBIvHSPW5/8VkToR+WXE4ibcYAXYnwjW1/PoYf3e/+yzz0oqlRL1N67ua/z48XLPPffIkCFDdLvktJ1ay4oVK2TlypU5ndfvZNddd518+9vfloKCAr9D9drftMaSdN5NF1ydXVy4cKH2XpDuuEG3U2fzpkyZIgMGDAh6qr+Nb3p2KWeBWZooqefd6uvrZenSpb0qXn755TJt2jQ55ZRTPO1nmtaMzfPAlsqCYTwKxGV/wu4uvkdMuiGAAAIIIIBAdwEOwFIRCERXgAOw0c0dkSNgUYALayxiMhQCCCCAAAIIIIBA4AJ8VhQ4MRMggAACCAQgkHH/pbW1NYApGRKB7gLjxo3r9v+g7qiQXApQf7nUZi4E7Arw/rXryWhmAtSfmRet7Qj0rLteRmV/0g41oyCAgHsCnB9yLydEhAACCCCAAAIIINC3AH+fUx0IIBBXgYx/n7e3t8d13azLIYHhw4d3i4a6cyg5CQiF+ktAkllibAV4/8Y2tZFYGPUXiTTFLsieddfLAtm/il3WWRACCCCAgIMCXADiYFJUSKaXM6g+ti9rzEbT1dWVjlNdGOLlpS62UA+Pv/DCC710l71796bn3rhxo3Z/dVlJQ0ODDB48WLuPzYaHDh2SxsZGWbLE271TI0aMkFWrVqUfqO/3ZVpjSboARO3pq4sLtm7dqs18zTXXSG1trXzqU5/S7mOz4b59+9LzP/zww56GVef/1Xvjs5/9rKf+2Tp1dHSkL7Ztbm7O1jT9869+9avpfx8GDRqk1d52I9MLc5N6AYht92PH4wKQIHXdHjsuF4C4rUx0CCRLgOf9JyvfrDZeAjzvP175ZDWxEWA/OTapZCFhC5juz1ZUVEhNTY3k5+dbD72pqUlmz56tNe706dPllltuEbVfrPbvMr3UpeEPPPCAnHHGGVpjmzQy3b9TY9v+DMU0h0HEYGIWdlu8ws4A8yMQTwH2k+OZV1alLTBLRL6r3Tp6DX8oInUi8qvohU7EORBgfyIHyF6mCOP3/t27d8ttt90mzz33nFHIixcvFnXWp18/976u8P7778tdd90lTzzxhNGaXGk8ceJEmTNnjgwcONB6SKY1lqTzbjrYO3bskLlz58rzzz+v09y5Nmr/asqUKZKXl5eT2EzPLuUkKIuTJPW8m9rTXLp0aTfJyy+/XKZOnSqnnnqq9O/f37Oyac2MHj06fZ64qKjI85x0dEMgLvsT7v1W5EZ+iQIBBBBAAIFQBTgAGyo/kyPgS4ADsL746IxAXAS4sCYumWQdCCCAAAIIIIBAMgT4rCgZeWaVCCCAQNwEMu6/tLa2xm29rMdBAfXgvmNf1J2DSYpxSNRfjJPL0mIvwPs39il2eoHUn9PpiW1wPeuul4WyPxnb7LMwBBIvwPmhxJcAAAgggAACCCCAQKQE+Ps8UukiWAQQMBDI+Pe5uqSQFwJBCwwfPrzbFNRd0OKMf6wA9Uc9IBBdAd6/0c1dHCKn/uKQxeitoWfd9bIC9q+il1YiRgABBBCIngAXgDiaM9PLGdQybF/WqEPT2dkpd9xxhzz++OM6zT/R5pxzzklfijl06FDj/h999JHMnz9f1q1bp923oKAg3b64uFi7j62GXV1d8qMf/Sh9cahy8/qylWfTGkvSBSB79+6VVColGzdu1E5TmJcPHDp0SFavXi2LFi3Sjrdnw6Djf/fdd6WyslJ0v48b5AW+OkimF+Ym9QIQHUuvbbgAxKtc9PvF5QKQ6GeCFSAQHwGe9x+fXLKS5AnwvP/k5ZwVR0KA/eRIpIkgoyBguj8b5H7Z9u3b0xe6qkuPs73Uc0TUZwJqL3LTpk0Zm1900UXpy2MHDRqUbVjjn5vu36kJbO2tHw3WNIdBxGAMF2IHvELEZ2oEYizAfnKMk8vSdARmich3dRpGrM2jIlInIm0Ri5twcyvA/kRuvbVny/Xv/eos1iOPPCLV1dXaMaqGY8eOlZUrV4rG7xJG49povHv37vTf3U899ZSN4UIbQ50HLCsrk3797H4dxLTGknTeLVuy1V7KrFmzpK0tuv+JHTJkiKicnnvuudmWa+XnpmeXrEyaw0GSet5N/fuk9izV55BXXHGFqH3XoqIiK/9emdZM0Gc2c1hOiZ9K43cKu/9BDEg8EkEGtHaGRQABBBBAwFkBDsA6mxoCQyCrAAdgsxLRAIEkCHBhTRKyzBoRQAABBBBAAIH4CPBZUXxyyUoQQACBJAlk3H/RfdBZksBYq30B9YXbY1/UnX1jRuxbgPqjOhCIrgDv3+jmLg6RU39xyGL01tCz7npZAfuT0UsrESOAgJ4A54f0nGiFAAIIIIAAAggg4IYAf5+7kQeiQAAB+wIZ/z5vb2+3PyMjItBDYPjw4d3+P9QdJZJLAeovl9rMhYBdAd6/dj0ZzUyA+jPzorUdgZ5118uo7F/ZoWYUBBBAAAEEMglwAYij9WF6OYNahu3LGnVpfvvb36Yvw9y5c6dul27t1EUK06ZNk7y8POP+a9askfnz5xv1mzRpksyZM0cGDBhg1M9PY3XByoYNG9KxenU6Or+tPJvWWJIuADl48GD6wlZVXyavO++8U775zW9aufxAd95Dhw5JU1OTLF68WDo7O3W7faJd0JcnmF5AG+QFvjpIpvEm9QIQHUuvbbgAxKtc9PvF5QKQ6GeCFSAQHwGe9x+fXLKS5AnwvP/k5ZwVR0KA/eRIpIkgoyBguj8b5H7Zvn37ZO7cufLYY49lpSsoKJDrrrtOHnrooaz7kUHul5ru36mF2dpbP4pkmsMgYsiaMIca4OVQMggFgRgJsJ8co2SyFC8Cs0Tku146OtrnURGpE5E2R+MjLLcE2J9wKx9/iybXv/fv2LFDUqmUvPTSS0YiQf69ahRIj8bq7/OFCxfKunXr/AzjRN+gziGZ1liSzrtlSvzu3bulurpann32WSfqw08QF1xwgXz3u9+VE0880c8wWn1Nzy5pDepQo6Sed1u7dq30799fLrvsMut1ZFozQf1b6VCZJSaUuOxP8CXOxJQsC0UAAQQQiJIAB2CjlC1iRaC7AAdgqQgEEBCRjB9otbS0gIQAAggggAACCCCAQM4ESkpKss3FZ0XZhPg5AggggICLAhn3X1pbW12MmZhiJjBu3LhuK6LuYpZgx5dD/TmeIMJDIIMA71/KI0wB6i9M/eTO3bPuepFgfzK55cHKEYi7AF+Ij3uGWR8CCCCAAAIIIBAhgbh8IT5C5ISKAALuCGT8+9ydMIkEAQQQQAABBBBAAAEEEEAgiwDnSygRBBBAAAEEghfgvFPwxp5mML2cQU1i+7JG3cAPHTokjY2NsmTJEt0u3doNGzZMVq1aJV/60peM+2/atEkmTJhg1E9dyKnmO++884z6eW2sfFQ+58+fL3v27PE6zN/62cqzaY0l7QKQpqYmmT17tlG+Ro4cKStXrpRTTjnFqJ/XxuqChNWrV8u9996b9XLZbHMEfXmC6Xt18uTJaf/jjz8+W+iB/Nz0wtykXgASCP7Hg3IBSJC6bo/NeSe380N0CERRgOf9RzFrxIzAXwV43j+VgICTAuwnO5kWgoqigOn+bEVFhdTU1Eh+fn4gy3300Udl1qxZ1sYeMmSIPPDAA3LGGWdYG/PYgUz371RfW3vrR+MwzWEQMQSCG9CgeAUEy7AIJFyA/eSEFwDLv01EFseA4RERqRORF2OwFpaQOwH2J3JnbTRTLn/vP3DggCxevDh9bsbkNXbs2PTZHo3fI0yG9d22q6tLHnnkEamurvY1ltpXV3cUnX322XLqqafKF77whfTZmxNOOEH69+/fbWx1pu3DDz+U//3f/5X29nbZsmWLqPs1X3jhBV8xHO1cWVkpt956q+Tl5VkZTw1iWmNJO+/WG7TKc11dnTQ0NPjKgzrjqZ4vq2pLnY1T//eAAQNEncXs16/7134OHjyYPsv2/vvvy1tvvSUvvvii/PznP5dXXnnFVwxHO6v3/jXXXPOJea0MfswgpmeXbM8f9Hicd7MvbFozQZ/ZtL9CRuxLQOP3ikh8PzISQVKGCCCAAAIIJE2AA7BJyzjrjZMAB2DjlE3WgoBngYwfaKkNeV4IIIAAAggggAACCORKQB0myfLis6JsQvwcAQQQQMBFgYz7L62trS7GTEwxE1AHK499UXcxS7Djy6H+HE8Q4SGQQYD3L+URpgD1F6Z+cufuWXe9SLA/mdzyYOUIxF2AL8THPcOsDwEEEEAAAQQQiJBAXL4QHyFyQkUAAXcEMv597k6YRIIAAggggAACCCCAAAIIIJBFgPMllAgCCCCAAALBC3DeKXhjTzOYXs6gJrF9WaNJ4O+8846kUin5xS9+YdLtb22vvPJKueuuu9IXIJi83n33XVGXY5h+x09dXqIucjjppJNMpjNuu2fPHlmxYoWsWrXKuG9fHRobG+VrX/ua7/FMayxpF4Bs375dpk6dKjt27DCyvvDCC9MX6px44olG/Uwbv/322/Kd73xHfvSjH5l27bW9eu/94Ac/kDPPPNPKeMcOoi5yWLhwoTz44IPaY4d9oYbphblhx6sNG6GGXAASoWRZDpXzTpZBGQ4BBNQlft3+7lW/o/NCAIFoCPC8/2jkiSgTJ8B+cuJSzoKDEjDdn62oqJCamhrJz88PJKTXXntNbrzxRnn99detjH/ppZfKkiVL0hdqB/Ey3b9TMdj+DMU0h0HEEIRtUGPiFZQs4yKQbAH2k5Odf1Yvt4nI4gg7PCwidSLy6wivgdDDE2B/Ijz7jDPn8vf+H//4x1JdXS2dnZ1GGvPmzZNJkyZJv35ufU1BnVO6+eabPf9dfvnll8s3vvENOeOMM9RnY0YmPRvv3btXfvazn8lDDz0kv/rVrzyPNXLkSLnvvvtk1KhRnsfo2dG0xpJ23q036Oeffz59Bs70vaLGUufJ1LnOa6+9Nn3OMi8vz3Muu7q6ZPfu3fL000+nz6i9+uqrnscaP3683HPPPTJkyBDPY+h0jNrZJdP9Ms676VSBWZuo1YzZ6midSSAu+xNu/XZEzSGAAAIIIIBAWoADsBQCAtEV4ABsdHNH5AhYFMj4gVZLS4vFqRgKAQQQQAABBBBAAIHMAiUlJdmI+KwomxA/RwABBBBwUSDj/ovpQwldXCAxuS8wbty4bkFSd+7nLE4RUn9xyiZrSZoA79+kZdyt9VJ/buUjKdH0rLte1s3+ZFKKgXUikDwBvhCfvJyzYgQQQAABBBBAwFmBuHwh3llgAkMAAZcFMv597nLgxIYAAggggAACCCCAAAIIINBNgPMlFAQCCCCAAALBC3DeKXhjTzOYXs6gJrF9WaNp4M8++6ykUilPlyOouerr66WsrMzoQpHDhw/LsmXL0n1NX8XFxXL33XdbvVTjaAxHjhyRzZs3y+LFi+Xll182DS1je1sXcZjWmK15/WC0tbVJeXm59hB+Yt63b5/MnTtXHnvsMe35jja87LLL0pfPDh061Lhvtg4HDhyQZ555Jn1ph7qkwuYriH9DlOOaNWvSF9iYXJyyaNEiUZf4hvXiApCw5P8+LxeAhJ+DsCLgvFNY8syLQHwFeN5/fHPLyuIvwPP+459jVhhJAfaTI5k2gnZRwHR/Vu2VqT3H/Pz8QJbjZz+0t4DuvPNOmTx5ciCxqkFN9+9UH9v7n6Y5VDGoy8JPP/30wFyCHlhddO314nQvXrZzFrQP4yOAQO4F2E/OvTkzOiVwm4gsdioivWB+ICJ1IrJFrzmtEOhVgP0JRwsjV7/3v/HGG3LrrbfKSy+9ZCRxzjnnpM+YBXGexyiQHo1Nz0cc2/38889PW5x22mlGZ+504j106JCo5+77Of9me3/AtMb8nB3TMdJpk8vzbj3j2b17t9x2223y3HPP6YTarc2VV14p3/rWt2TYsGHGfbN1UDWvzr+p/Hg9/7Z27Vq54IILsk3l6+em783Ro0dLY2OjFBUV+ZrXa2fT/bKqqqr0eV9e9gSiVjP2Vs5Icdmf4Euc1DICCCCAAAIOCnAA1sGkEBICmgIcgNWEohkC8RbI+IFWS0tLvFfP6hBAAAEEEEAAAQScEigpKckWD58VZRPi5wgggAACLgpk3H9RByB5IRC0wLhx47pNQd0FLc74xwpQf9QDAtEV4P0b3dzFIXLqLw5ZjN4aetZdLytgfzJ6aSViBBDQE+AL8XpOtEIAAQQQQAABBBDIgUBcvhCfAyqmQACB+Alk/Ps8fstlRQgggAACCCCAAAIIIIBAbAU4XxLb1LIwBBBAAAGHBDjv5FAyjg3F9HIG1Tfsi//UhZi1tbXy8MMPe1IdO3Zs+lKRESNGGPX/7W9/K1OnTpWdO3ca9VON1eUCM2fOlEsuuUQGDBhg3L9nB3XRx5YtW+Tee++Vn/70p77H620AWxeBmNZYEi8AefbZZ9OXOnR2dhrnUl1aWl1dLeeee67079/fuH/PDuoyhM2bN8uyZcvk5Zdf9j1ebwPoXgRy5MgR+eCDD0T9795e77//vvz5z39OvxeeeuopefXVV43j1Y3FeGDNDlwAogkVYDMuAAkQ1/GhOe/keIIID4EICvC8/wgmjZAR+FiA5/1TCgg4KcB+spNpIagoCpjuz1ZUVEhNTY3k5+cHttxHH31UZs2a5Xt8tce/atUqOeWUU3yP1dcApvt3ahzbn6GY5jAwjBwO7MfQi5ef+XLIwlQIIBCiAPvJIeIztQsC1SJytwuBaMbwAxGpE5Etmu1phkAmAfYnHK2PXPzer/4eVH+7trW1GSkUFBTI4sWL5d///d+N+uWi8S9/+UuZNm2a7Nq1y2i6m2++WaZPny5qbUG+9uzZI0uWLJF169YZT3PppZem+55wwgnGfXvrYFpjSTzvdqybqZfqq+rptttuk2uvvdbKecpMiVfnPdV50w0bNhjXx+TJk2X27Nly/PHHG/fV7RC1s0um+2VVVVXps5G87AlErWbsrZyR4rI/wZc4qWUEEEAAAQQcFOAArINJISQENAU4AKsJRTME4i2Q8QOtlpaWeK+e1SGAAAIIIIAAAgg4JVBSUpItHj4ryibEzxFAAAEEXBTIuP/S2trqYszEFDOBcePGdVsRdRezBDu+HOrP8QQRHgIZBHj/Uh5hClB/Yeond+6eddeLBPuTyS0PVo5A3AX4QnzcM8z6EEAAAQQQQACBCAnE5QvxESInVAQQcEcg49/n7oRJJAgggAACCCCAAAIIIIAAAlkEOF9CiSCAAAIIIBC8AOedgjf2NIOXywZcuPhv+/btoi7TeP311z2te8qUKVJdXW10WcKhQ4ekrq5OGhoaPM2pOpWWlsoNN9wg6gy06YWhR44ckbffflv+67/+S9SFoK+++qpRHCeeeKKoB913dnZq9bN10YBpjSXxAhCVkzvuuEMef/xxrdz01ujyyy+Xb3zjGzJ27FjJy8szGkfV9o4dO+SZZ55J15a65MPkZVpbujnu6OiQyspKaW5uNglHu20uLsTNFgwXgGQTCv7nXAASvLGrM3DeydXMEBcC0RXgef/RzR2RI8Dz/qkBBJwUYD/ZybQQVBQFTPdnKyoqpKamxnj/2sTmtddekxtvvNHz/v7Rua644gpZsGBBoBdum+7fqdhsf4ZimkOTXLja1o+hFy8/87lqSFwIIGBXgP1ku56MFjmBahG5OwJRN4lInYi8FIFYCTE6AuxPOJqrIH/vV+ezNm/enP57c9u2bcYCEydOlDlz5sjAgQON+wbZ4cCBA7Jw4UJZu3at0TS5Xo86w3Hvvfemz+iZvGyfATKtMd2zUCZrMm3b1tYm5eXl2t1sxbx3715R5ww3bNigPbdqOHv2bFFnOE3PuRlNckzjPXv2yKJFi+Thhx82GkKd81TnRT/72c8a9TNpHLWzS6b7ZbbOoZqYxr1t1Gom7vnI5frisj/BlzhzWTXMhQACCCCAgKYAB2A1oWiGgIMCHIB1MCmEhEDuBTJ+oNXS0pL7iJgRAQQQQAABBBBAILECJSUl2dbOZ0XZhPg5AggggICLAhn3X1pbW12MmZhiJqAOMx77ou5ilmDHl0P9OZ4gwkMggwDvX8ojTAHqL0z95M7ds+56kWB/MrnlwcoRiLsAX4iPe4ZZHwIIIIAAAgggECGBuHwhPkLkhIoAAu4IZPz73J0wiQQBBBBAAAEEEEAAAQQQQCCLAOdLKBEEEEAAAQSCF+C8U/DGnmYwvZxBTeLCxX9dXV3pCzjmzZvnad1DhgwRdWnDueeea9R/x44dkkql5KWX/N2RpJ4lqJ7TcPbZZ8vIkSNl6NChMnjw4G6xvP322/KXv/xFtm/fLr/5zW/Sc+7cudMo3qONzzvvPJk5c6asXLlSNm7cqDWGrYtNTWvM1mUaWovso1EYF4CoOWfMmOE5x0eXMmzYMFFn7FVtff7znxf1fxcUFPxtpepiHlVHu3fvTl/Ms2XLFnnxxRdFXerh5aUulb3mmmuktrZWtm7dqjWE7iUWHR0dUllZKc3NzVrjmja66KKLZOnSpTJo0CDTrtbaDNey4gAAIABJREFUcwGINUrPA3EBiGe6yHfkvFPkU8gCEHBOgOf9O5cSAkJAW4Dn/WtT0RCBXAqwn5xLbeaKtYDp/qytfeFMqPv27ZO5c+fKY4895steXVKs4g3yZbp/p2Kx/RmKaQ6D9MjV2H4MvXj5mS9XJsyDAALhCrCfHK4/s4cuUC0id4ceRd8BPCQidSLyG4djJLToCrA/4Wjugvi9/+DBg+kzNPfff79s2LDB08rHjh0r9fX1MmLECE/9g+ykzp9NnTpV1Nk33deFF14oixcvlhNPPFG3i5V277//vtx+++3GeVBnCS+44AIrMZjWWFLPuynsTZs2yYQJE4zcJ06cKHPmzJGBAwca9fPb2MvZT3XO9MEHH5QxY8b4nb7P/lE7u2S6X6Z7VjAw4BgOHLWaiWEKQltSXPYn+BJnaCXExAgggAACCPQtwAFYqgOB6ApwADa6uSNyBCwKZPxAq6WlxeJUDIUAAggggAACCCCAQGYB9SClLC8+K8omxM8RQAABBFwUyLj/0tra6mLMxBQzAfVQwWNf1F3MEuz4cqg/xxNEeAhkEOD9S3mEKUD9hamf3Ll71l0vEuxPJrc8WDkCcRfgC/FxzzDrQwABBBBAAAEEIiQQly/ER4icUBFAwB2BjH+fuxMmkSCAAAIIIIAAAggggAACCGQR4HwJJYIAAggggEDwApx3Ct7Y0wymlzOoSVy5+G/37t1y2223yXPPPedp7RdddJHcfffdMnjwYKP+P/7xj6W6ulo6OzuN+oXVWF0QMWvWLPnUpz4l8+fPl3Xr1mmFMn78eGloaDD26Tm4aY0l9QKQw4cPy5o1a2ThwoVa+Qm7UUFBgdx0000yZcoU+eijjySVSsnGjRu1wrrmmmuktrY2XZOZXh0dHVJZWSnNzc1a45o2WrJkiVx99dWm3ay25wIQq5yeBuMCEE9ssejEeadYpJFFIOCUAM/7dyodBIOAkQDP+zfiojECuRJgPzlX0swTewHT/dmKigqpqamR/Pz8QG0effTR9L6119fIkSPlvvvuk1GjRnkdQquf6f6dGtT2ZyimOdRamOON/Bh68fIzn+OUhIcAApYE2E+2BMkwURW4XUQWORi8OvhQJyIvOxgbIcVHgP0JR3Pp9/f+Dz/8UNRZgZ07d8r27dvlhRdeSJ952bNnj+cVjx07Nn3mZ8yYMZ7HCKpjV1eX3H///elzY7qvYcOGiTrDVVxcrNvFarvnn39epk6danQ+T53nmz59upU4TGssqefdDhw4kK77tWvXarur90p9fb2MGDFCu4+thuq98Mgjj6TPfpq8Ghsb5Wtf+5pJF6O2UTu7ZLpfVlVVlT5byMueQNRqxt7KGSku+xN8iZNaRgABBBBAwEEBDsA6mBRCQkBTgAOwmlA0QyDeAhk/0GppaYn36lkdAggggAACCCCAgFMCJSUl2eLhs6JsQvwcAQQQQMBFgYz7L62trS7GTEwxExg3bly3FVF3MUuw48uh/hxPEOEhkEGA9y/lEaYA9RemfnLn7ll3vUiwP5nc8mDlCMRdgC/Exz3DrA8BBBBAAAEEEIiQQFy+EB8hckJFAAF3BDL+fe5OmESCAAIIIIAAAggggAACCCCQRYDzJZQIAggggAACwQtw3il4Y08zmF7OoCZx6eI/L5dbHAs1b948mTRpkvTrp/8r4aFDh2T16tWyaJGLdzr9fXXqeYV33nmnlJWVSV5eXvoHK1askMWLF2vVypAhQ+TBBx/0fRGLaY0l9QIQlZR9+/alLwFZt07dzeXuq6ioSNR7p7S0NP3e+eijj9KX4ujGfdZZZ0lDQ4Ooy3EyvTo6OqSyslKam5utY5xzzjnpy1OGDh1qfWyTAbkAxEQrmLZcABKMaxRG5bxTFLJEjAhES4Dn/UcrX0SLwLECPO+fekDASQH2k51MC0FFUcB0f7aiokJqamokPz8/0OW+9tprcuONN8rrr7/uaZ6rrrpKFixYIAMHDvTUX7eT6f6dGtf2ZyimOdRdm8vt/Bh68fIzn8uOxIYAAvYE2E+2Z8lIkRS4XURcOhyhPkyvE5GXI6lJ0FETYH/C0Yx5+b0/yKUUFxfL3XffLaNGjQpyGs9j7927V6qqqmTDhg3aY6jzOrfeeuvfzpxpd7TU0EvMkydPltmzZ8vxxx/vOwrTGkvqebc//vGPcvPNN8tLL72kba7OLl5zzTVG5zW1B9do6CVmdQZT1VdQr6idXTLdL1P//qRSqaD4Ejlu1GomkUkKaNFx2Z/QP7EfECTDIoAAAggggMAnBTgAS1UgEF0BDsBGN3dEjoBFgYwfaLW0tFiciqEQQAABBBBAAAEEEMgsUFJSko2Iz4qyCfFzBBBAAAEXBTLuv7S2troYMzHFTGDcuHHdVkTdxSzBji+H+nM8QYSHQAYB3r+UR5gC1F+Y+smdu2fd9SLB/mRyy4OVIxB3Ab4QH/cMsz4EEEAAAQQQQCBCAnH5QnyEyAkVAQTcEcj497k7YRIJAggggAACCCCAAAIIIIBAFgHOl1AiCCCAAAIIBC/AeafgjT3NYHo5g5rEpYv/Dhw4IOoShNWrV3ta/8iRI2XlypVyyimnGPVXD4y/9957pa5O3aPk3uv888+XOXPmyEknndQtuOeee04mTZqkHfCiRYtEXXDq52VaY0m9AOSo8Z49e0S5P/zww37YA+v7H//xH1JdXS2f+cxnus2xZs0amT9/vva8an3jx4/P2L6jo0PUBTrNzc3a4+o0LCgokFWrVsl5552n0zzQNlwAEiiv1uBcAKLFFMtGnHeKZVpZFAKhCvC8/1D5mRwBXwI8798XH50RCEqA/eSgZBk3cQKm+7NqP7impkby8/MDtTLdk+kZzJIlS+Tqq68ONEY1uOn+nepj+zMU0xwGjpKDCfwYevHyM18OOJgCAQQcEGA/2YEkEEKYAreLyKIwA/h47v9HRNQBjd86EAshJEeA/QlHc+3l9/6gltLXOZqg5vMy7tatW+X666+XXbt2aXX3ep5Oa3CDRqZnkWzuaZjWWFLPu5meRTznnHOkvr5ehg4dalAJdpsePHgwfTZP1Zfuq6qqSlKplG5z43am+2SjR4+WxsZGKSoqMp7LRgfT/bKg/WysKWpjRK1moubrcrxx2Z/gS5wuVxmxIYAAAggkVoADsIlNPQuPgQAHYGOQRJaAgH+BjB9otbS0+J+BERBAAAEEEEAAAQQQ0BQoKSnJ1pLPirIJ8XMEEEAAARcFMu6/tLa2uhgzMcVMYNy4cd1WRN3FLMGOL4f6czxBhIdABgHev5RHmALUX5j6yZ27Z931IsH+ZHLLg5UjEHcBvhAf9wyzPgQQQAABBBBAIEICcflCfITICRUBBNwRyPj3uTthEgkCCCCAAAIIIIAAAggggEAWAc6XUCIIIIAAAggEL8B5p+CNPc1gejmDmsS1i/9MH6DfE0pd6DFnzhzjCzwPHDggDzzwgKgLKzo7Oz352+6knlF4xx13yNe//nUZMGDAJ4bfvn27TJ06VXbs2KE19VVXXSULFiyQgQMHarXvrZFpjSX1ApBj7VQ9ffe735Xvf//7nt1td1QXZKja+td//Vfp37//J4bftGmTTJgwQXtadQnILbfcIscdd1yffTo6OqSyslKam5u1x83WsKCgQKqrq0VdcpOXl5eteeA/N/33iwtA7KeEC0Dsm0ZlRM47RSVTxIlAdAR43n90ckWkCPQU4Hn/1AQCTgqwn+xkWggqigKm+7M2L4fO5mUa29Hxcnmpr+n+nYrR9mcoXp2y+bv8cz+GXrz8zOeyI7EhgIA9AfaT7VkyUiQFbheRRSFG/qCI1InI1hBjYOrkCrA/4Wjuvfzeb3sp6hzNzJkz5ZJLLun1jJbt+fyM19TUJLNnz9YeYtKkSemzdL2dPdMexELDX/7yl3LllVdqj3TFFVekz7mps0F+X6Y1lsTzbocPH5alS5fKihUrtLnvvPNO+eY3vyn9+oX79Z3HH388fW5N9zV9+nRRZ7YynXPTHau3dlE7u2S6X8Z5Nz/V0XvfqNWMfYHkjhiX/Ylw/yuQ3Pph5QgggAACCGQU4AAsBYJAdAU4ABvd3BE5AhYFMn6g1dLSYnEqhkIAAQQQQAABBBBAILNASUlJNiI+K8omxM8RQAABBFwUyLj/0tra6mLMxBQzgXHjxnVbEXUXswQ7vhzqz/EEER4CGQR4/1IeYQpQf2HqJ3funnXXiwT7k8ktD1aOQNwF+EJ83DPM+hBAAAEEEEAAgQgJxOUL8REiJ1QEEHBHIOPf5+6ESSQIIIAAAggggAACCCCAAAJZBDhfQokggAACCCAQvADnnYI39jSD6eUMahLXLv7r6uqSRx55RKqrqz0ZqEsu6uvr5cILLzTuf+TIEfnJT34iS5YsEfUg/7Beag0TJ06UG264QYYMGdJnGB988IHMmjVLnn76aa1QR44cKffdd5+MGjVKq31vjUxrLIkXgPTmduDAgXRdq4tB9uzZ49nfb0f13MsZM2bINddck/FCmJ07d0plZaW8+OKLWlOOHz9e7rnnnoz12tHRkR6zublZa8xsjdT7RP07oS7tzcvLy9Y8Jz/nApCcMGechAtAws9BWBFw3ikseeZFIL4CPO8/vrllZfEX4Hn/8c8xK4ykAPvJkUwbQbsoYLo/q/bOampqJD8/P/DlmO6NHQ3I9Rhtf4ZimsPAE5eDCfwYevHyM18OOJgCAQQcEGA/2YEkEEKYArNF5DshBPB9EakTkVdCmJspETgqwP6Eo7Xg5fd+W0s5ekZrypQpMnjwYFvDBjaO6ZkIFcjatWvlggsuCCwm3YFN9w1KS0uloaFBCgsLdafos51pjSXxvNtf/vIXSaVS8vOf/1zLW51pfPDBB2XMmDFa7YNs1NbWJuXl5dpTBL0XZfo+HT16tDQ2NkpRUZH2Gmw2NH1vVlVVpWuFlz2BqNWMvZUzUlz2J/gSJ7WMAAIIIICAgwIcgHUwKYSEgKYAB2A1oWiGQLwFMn6g1dLSEu/VszoEEEAAAQQQQAABpwRKSkqyxcNnRdmE+DkCCCCAgIsCGfdfWltbXYyZmGImMG7cuG4rou5ilmDHl0P9OZ4gwkMggwDvX8ojTAHqL0z95M7ds+56kWB/MrnlwcoRiLsAX4iPe4ZZHwIIIIAAAgggECGBuHwhPkLkhIoAAu4IZPz73J0wiQQBBBBAAAEEEEAAAQQQQCCLAOdLKBEEEEAAAQSCF+C8U/DGnmYwvZxBTeLixX979+6V22+/XZ566ilPDuecc47U19fL0KFDPfV/++235Xvf+54888wz0tnZ6WkML53UJSpXXnmlTJ48WdTntv36Zf7VtqurS+6//36ZP3++9nR33nmnfPOb38w6dl8DmtZYEi8AyZSM3/3ud3LPPffIhg0btHNmo6F63qWqq6uvvlrUhSPZXgcOHJCFCxemL73Rfa1evVouvvjiPpt3dHRIZWWlNDc36w7ZZzt10ccdd9wh5557ruda9h1ELwNwAUgQqmZjcgGImVecWnPeKU7ZZC0IuCHA8/7dyANRIOBFgOf9e1GjDwKBC7CfHDgxEyRFwHR/NugLfI91N92XOdo3l3vIpvt3Kkbbn6GY5jAOte3H0IuXn/ni4M0aEEAguwD7ydmNaBFrgdki8p0crvD7IlInIq/kcE6mQqAvAfYnHK0NL7/3+12K2ke+4YYb5KqrrpJ/+qd/8jtczvqr8zybN2+WV155RV599VXZuXOnbNmypc/5zzrrLGloaJBhw4blLMa+Jnr//ffT54Y2bdqkFUtpaWk69sLCQq32mRqZ1lgu9yr6irutrU3Ky8u11+43ZnVG8mc/+5n8z//8j2zdulX+9Kc/peusr9ell14qS5YskRNOOEE7xqAavvHGG3LTTTel3xM6r6D3y0z3yNQ5uMbGRikqKtIJ33ob0/2yqqoqSaVS1uNI8oBRq5kk58r22uOyP8GXOG1XBuMhgAACCCBgQYADsBYQGQKBkAQ4ABsSPNMi4JZAxg+0Wlpa3IqWaBBAAAEEEEAAAQRiLVBSUpJtfXxWlE2InyOAAAIIuCiQcf+ltbXVxZiJKWYC48aN67Yi6i5mCXZ8OdSf4wkiPAQyCPD+pTzCFKD+wtRP7tw9664XCfYnk1serByBuAvwhfi4Z5j1IYAAAggggAACERKIyxfiI0ROqAgg4I4A50vcyUViI+HzmcSm3omFU39OpIEgEPAkwPvXExudLAlQf5YgGcZIgPMlRlw0RgABBBBAICgBzjsFJetzXNPLGdR0rl7898tf/lKmTZsmu3bt8qQya9asdP+8vDxP/bu6ukQ9zP/ee++VZ555RtSlDkG9vvjFL8q1114rl112mZx44olG0/zmN79JX8Ci61RcXCzqgguvF5mY1pjfyzSMMPponOsLQLLFfOTIEfn1r38tq1evlg0bNmRr7uvnZ599tlx33XVy/vnnS0FBgdFYP/nJT2TKlCnafVT93n333TJo0KBe+3R0dKQvrmlubtYes2dD9V6ZOHGilJWVGa/H86QGHbkAxAAroKZcABIQbASG5bxTBJJEiAhETIDn/UcsYYSLwDECPO+fckDASQH2k51MC0FFUcB0fzboC3x7GprGN3bsWFm5cqVo/F1vJV2m+3dqUtufoZgaWVl4yIP4MfTi5We+kKmYHgEEciSg8d8dnm+Vo1wwTSgCs0XkOzmYea2I1InI73IwF1MgoCvA/oSuVI7befm930aIfs5r2Zjf1hjqHNIHH3wg7733nvz5z3+WV199Vdrb2+WNN96QMWPGSHV1tRx//PG2pvM8jum5odLSUmloaJDCwkLPcx7taFpjnHf7q9yhQ4fkww8/lJ07d8o777yTrqnf//738tZbb8kll1ySPrPowst0vyfo/bKonV0y9auqqpJUKuVC6mMTQ9RqJjbwDiwkLvsTbKI4UEyEgAACCCCAQE8BDsBSEwhEV4ADsNHNHZEjYFEg4wdaLS0tFqdiKAQQQAABBBBAAAEEMguUlJRkI+KzomxC/BwBBBBAwEUBLiRyMSsJi4kH+ics4Y4tl/pzLCGEg4CBAO9fAyyaWheg/qyTMqCGABcSaSDRBAEE4irAF+LjmlnWhQACCCCAAAIIRFAgLl+IjyA9ISOAQPgCnC8JPweJj4DPZxJfAqECUH+h8jM5Ar4EeP/64qOzTwHqzycg3T0JcL7EExudEEAAAQQQsC3AeSfbopbGM72cQU3r6sV/6sKEurq69MUVXl7Dhg2TVatWyZe+9CUv3bv12b17t6jngD311FOyefNm6ezs9D3mv/zLv8hXvvIVueCCC+QLX/iC9O/f39OY+/btk7lz58pjjz2m3X/evHkyadIk6dfP/NERpjXGBSB9p6Wrqyt90czGjRvlmWeeSdeY31dBQYGcddZZcuGFF8pXv/pV+cd//EdPeVZx7Nq1S2bOnCmbNm3SCkvNXV9fn567t9eBAwfS7yF1Acqf/vSn9OU66qXeT1u2bPlEF/WMztGjR8tJJ52UvoCnuLhYPv/5z0teXp5WPGE04gKQMNS7z8kFIOHnIKwIOO8UljzzIhBfAZ73H9/csrL4C/C8//jnmBVGUoD95EimjaBdFDDdnw36At+eRqb7Y2qfes6cOTJgwICccJvGp4Ky/RmKaQ5zAhPwJH4MvXj5mS9gCoZHAAFHBNhPdiQRhBGWwLdFZGGAkz8gInUisi3AORgaAa8C7E94lQu4n5ff+22GpPaUr7vuOrnhhhtk8ODBNodmrGMEOjo6pLKyUpqbm7VcSktL0+cGCwsLtdpnamRaY5x3802e0wFM93uC3i+L2tklU7+qqipJpVI5zXHcJ4tazcQ9H7lcX1z2J8xPoudSmbkQQAABBBBIqAAHYBOaeJYdCwEOwMYijSwCAb8CGT/QsvElZL8B0h8BBBBAAAEEEEAgOQIlJSXZFstnRdmE+DkCCCCAgIsCXEjkYlYSFhMP9E9Ywh1bLvXnWEIIBwEDAd6/Blg0tS5A/VknZUANAS4k0kCiCQIIxFWAL8THNbOsCwEEEEAAAQQQiKBAXL4QH0F6QkYAgfAFOF8Sfg4SHwGfzyS+BEIFoP5C5WdyBHwJ8P71xUdnnwLUn09AunsS4HyJJzY6IYAAAgggYFuA8062RRkvMgIHDx6Ut956S1555ZX0/966dat88MEHsm3bNtmzZ0+3dahnDI4ePVpOOOEEGTNmjJx88sly0kknybBhwyQ/Pz8yaybQ3AioiwvUBRKqpv7whz+ka+pobXV2dnYLQtXQiBEj0pe6nHbaaTJq1Kj0/wwdOlSOP/743ATMLAgggIBDApx3cigZhIJATAR43n9MEskyEinA8/4TmXYW7b4A+8nu54gIEUAAAQQQQACBxAiwn5yYVLPQ3gW+LSILA8C5X0TqRGR7AGMzJAK2BNifsCVpeZwnn3xSZsyYYXlU8+GKiorklltukUsvvVTy8vLMB6BHRoGOjg6prKyU5uZmLanS0lJpaGhIn43y+zKtseXLl0tZWZnfaX31b2trk/Lycu0xXIhZO1jLDdV5u2nTpqXP2um8KioqpKamJrDzm+oMYG1trTQ1NemEkz5f2tjYKOrfoDBepn5VVVWSSqXCCDW2c0atZmKbiBAWFpf9CS4xDKF4mBIBBBBAAIFsAhyAzSbEzxFwV4ADsO7mhsgQyKFAxg+0WlpachgKUyGAAAIIIIAAAggkXaCkpCQbAZ8VZRPi5wgggAACLgpwIZGLWUlYTDzQP2EJd2y51J9jCSEcBAwEeP8aYNHUugD1Z52UATUEuJBIA4kmCCAQVwG+EB/XzLIuBBBAAAEEEEAgggJx+UJ8BOkJGQEEwhfgfEn4OUh8BHw+k/gSCBWA+guVn8kR8CXA+9cXH519ClB/PgHp7kmA8yWe2OiEAAIIIICAbQHOO9kWZTwEEEAAAQQQQAABzwKcd/JMR0cEEOhDgOf9UxoIRFeA5/1HN3dEHmsB9pNjnV4WhwACCCCAAAIIREuA/eRo5YtorQt8W0QWWhx1jYgsE5HtFsdkKASCEmB/IihZn+M++eSTMmPGDJ+j2Os+ceJEmTVrlvTca7Y3QzJH6ujokMrKSmlubtYCKC0tlYaGBiksLNRqn6mRaY0tX75cysrKfM/rZ4C2tjYpLy/XHsKFmLWDtdzwzTfflGnTpsm2bdu0Rq6oqJCamhrJz8/Xam/aaP/+/VJbWytNTU1aXUePHi2NjY1SVFSk1d52I1O/qqoqSaVStsNI9HhRq5lEJ8vy4uOyP8ElhpYLg+EQQAABBBCwIcABWBuKjIFAOAIcgA3HPYazThGR1TFcV1KWlPEDrZaWlqQ4sE4EEEAAAQQQQAABBwRKSkqyRcFnRdmE+DkCCCCAgIsCXEjkYlYSFhMP9E9Ywh1bLvXnWEIIBwEDAd6/Blg0tS5A/VknZUANAS4k0kCiCQIIxFWAL8THNbOsCwEEEEAAAQQQiKBAXL4QH0F6QkYAgfAFOF8Sfg4SHwGfzyS+BEIFoP5C5WdyBHwJ8P71xUdnnwLUn09AunsS4HyJJzY6IYAAAgggYFuA8062RRkPAQQQQAABBBBAwLMA550809ERAQT6EOB5/5QGAtEV4Hn/0c0dkcdagP3kWKeXxSGAAAIIIIAAAtESYD85WvkiWusCc0RkgYVR14hInYi8amEshkAgVwLsT+RK2nCeJ598UmbMmGHU66GHHpLTTz9dDh8+LDt27JA333xTXnjhBdm4caPs2bPHaKzeGp933nmyYMECGTFihO+xGOCvAh0dHVJZWSnNzc1aJKWlpdLQ0CCFhYVa7TM1Mq2x5cuXS1lZme95/QzQ1tYm5eXl2kO4ELN2sJYbqvf/tGnTZNu2bVojV1RUSE1NjeTn52u1N220f/9+qa2tlaamJq2uo0ePlsbGRikqKtJqb7uRqV9VVZWkUinbYSR6vKjVTKKTZXnxcdmf4BJDy4XBcAgggAACCNgQ4ACsDUXGQCAcAQ7AhuMew1mniMgdH3+YtyyG64v7kjJ+oNXS0hL39bM+BBBAAAEEEEAAAYcESkpKskXDZ0XZhPg5AggggICLAlxI5GJWEhYTD/RPWMIdWy7151hCCAcBAwHevwZYNLUuQP1ZJ2VADQEuJNJAogkCCMRVgC/ExzWzrAsBBBBAAAEEEIigQFy+EB9BekJGAIHwBThfEn4OEh8Bn88kvgRCBaD+QuVncgR8CfD+9cVHZ58C1J9PQLp7EuB8iSc2OiGAAAIIIGBbgPNOtkUZDwEEEEAAAQQQQMCzAOedPNPREQEE+hDgef+UBgLRFeB5/9HNHZHHWoD95Finl8UhgAACCCCAAALREmA/OVr5IlrrAnNEZIGPUVd/fDfe732MQVcEwhJgfyIs+SzzPvnkkzJjxgyj6NavXy/FxcWf6LN//35pbW2VdevWyU9/+lOjMXs2Hjt2rCxcuFDGjBnja5wkdz5y5Ii8/fbb6ZyonJncw1laWioNDQ1SWFjom9C0xpYvXy5lZWW+5/UzQFtbm5SXl2sP4ULM2sFaaHjo0CF566235Oc//7n86Ec/kpdeekl71IqKCqmpqZH8/HztPiYN1b9DtbW10tTUpNVt9OjR0tjYKEVFRVrtbTd68803Zdq0abJt2zatoauqqiSVSmm1pZGeQNRqRm9VtNIRiMv+BJcY6mSbNggggAACCORYgAOwOQZnOgQsCnAA1iJmsoeaIiKrPibY+fGHe8uSTRKp1Wf8QMtkoz1SqyZYBBBAAAEEEEAAAScFSkpKssXFZ0XZhPg5AggggICLAlxI5GJWEhYTD/RPWMIdWy7151hCCAcBAwHevwZYNLUuQP1ZJ2VADQEuJNJAogkCfQuo80N/EJENIEVSgC/ERzJtBI0AAggggAACCMRTIC5fiI9ndliViPD3L2UQpADnS4LUZWwtAT6f0WKiUUAC1F9AsAyLQA7rr1rBAAAgAElEQVQEeP/mAJkp+hSg/iiOMAQ4XxKGOnMigAACCCDwCQHOO1EUCCCAAAIIIIAAAs4IcN7JmVQQCAKxEeB5/7FJJQtJoADP+09g0llyFATYT45ClogRAQQQQAABBBBIiAD7yQlJNMvsS2COiCzwwKPuxKsTkdc89KULAq4IsD/hSiZ6xPHkk0/KjBkzjKJbv369FBcX99nnyJEjsnnzZlm8eLG8/PLLRmMf23js2LGycOFCGTNmjOcxktTx4MGD8s4778ivf/1ref7556W1tVV27lTXqZq/SktLpaGhQQoLC807+6yx5cuXS1lZme95/QzQ1tYm5eXl2kO4ELN2sB4a7t+/P11LL7zwQvq9re503bNnj4eRRCoqKqSmpkby8/M99c/WScVaW1srTU1N2Zqmfz569GhpbGyUoqIirfa2G7355psybdo02bZtm9bQVVVVkkqltNrSSE8gajWjtypa6QjEZX+CSwx1sk0bBBBAAAEEcizAAdgcgzMdAhYFOABrETPZQ6kH9qoP9459qZ1a9WHfsmTTRGL1GT/QUpujvBBAAAEEEEAAAQQQyJVASUlJtqn4rCibED9HAAEEEHBRgAuJXMxKwmLigf4JS7hjy6X+HEsI4SBgIMD71wCLptYFqD/rpAyoIcCFRBpINEGgb4Gj54ee+/jM0AawIiXAF+IjlS6CRQABBBBAAAEE4i0Qly/ExztLiV4df/8mOv2BL57zJYETM0E2AT6fySbEz4MUoP6C1GVsBIIV4P0brC+jZxag/qiQMAQ4XxKGOnMigAACCCDwCQHOO1EUCCCAAAIIIIAAAs4IcN7JmVQQCAKxEeB5/7FJJQtJoADP+09g0llyFATYT45ClogRAQQQQAABBBBIiAD7yQlJNMvsS2CuiNxlwHPfx/fevWbQh6YIuCrA/oSjmXnyySdlxowZRtGtX79eiouLs/bp7OyUFStWyMqVK7O27avB2LFjpa6uTk466STPY8StY1dXlyjbP/zhD/L666/L7373O/nVr34lW7ZssbbU0tJSaWhokMLCQt9jmtbY8uXLpayszPe8fgZoa2uT8vJy7SFciFk72AwNjxw5Inv37k3X1vbt22Xr1q3punrllVdsDJ8eo6KiQmpqaiQ/P9/amMcOtH//fqmtrZWmpiat8UePHi2NjY1SVFSk1d52ozfffFOmTZsm27Zt0xq6qqpKUqmUVlsa6QlErWb0VkUrHYG47E9wiaFOtmmDAAIIIIBAjgU4AJtjcKZDwKIAB2AtYiZ7qKMP7O1NYefHl9gsSzaR06vP+IFWS0uL08ETHAIIIIAAAggggEC8BEpKSrItiM+KsgnxcwQQQAABFwW4kMjFrCQsJh7on7CEO7Zc6s+xhBAOAgYCvH8NsGhqXYD6s07KgBoCXEikgUQTBPoW6Hl+6LmPzwxtAC0SAnwhPhJpIkgEEEAAAQQQQCAZAnH5QnwyspXIVfL3byLTnrNFc74kZ9RM1JcAn89QG2EKUH9h6jM3Av4EeP/686O3PwHqz58fvb0JcL7Emxu9EEAAAQQQsCzAeSfLoAyHAAIIIIAAAggg4F2A807e7eiJAAK9C/C8fyoDgegK8Lz/6OaOyGMtwH5yrNPL4hBAAAEEEEAAgWgJsJ8crXwRrXWBuSJyl8ao93383KrXNdrSBIGoCLA/4WimnnzySZkxY4ZRdOvXr5fi4mKtPgcOHJAHHnhAli9fLp2dnVp9ejZScy1ZskSKioo89Y9ip0OHDsmHH34o7733nvz5z3+WV199Vdrb29P/e9u2bZ4tdS1KS0uloaFBCgsLdbv02c60xlStlJWV+Z7XzwBtbW1SXl6uPYQLMesGe/DgwXT9vP322/LOO+/IG2+8Ib///e/lzTfflC1btugO47ldRUWF1NTUSH5+vucxMnXcv3+/1NbWSlNTk9b4o0ePlsbGxtD+fVHu06ZNS7+vdV5VVVWSSqV0mtJGUyBqNaO5LJppCMRlf4JLDDWSTRMEEEAAAQRyLcAB2FyLMx8C9gQ4AGvPMuEj9Xxgb28cOz/+MHBZwq3+f/bOBrqq6kr8GwRNaSgrVSnOsPxo/CjpBNEa6dJo+smitQ59qa5pbeqkGKVGQ3QmFB2BmKADVIYMibwIFpaDT6sLSxcdO8UwLCcSZaaxxUINVk2xNlMUlaCmTJCv/zr3H1rFJO+c+85979x7f3ctl6t9e++z92/v++I7H/u4GP6wC1odHR0u+oxPEIAABCAAAQhAAAIRJVBaWpouMtaK0hHicwhAAAIQcJEAFxK5mJWY+URD/5gl3LFwqT/HEoI7EDAgwPtrAAtR6wSoP+tIMahBgAuJNCAhAoGhCQy1f2jTwJ6hjcBzmgAH4p1OD85BAAIQgAAEIACBeBGIyoH4eGUtVtHy+zdW6c56sOwvyTpyBjyeAOsz1EQuCVB/uaTP2BDIjADvb2b80M6MAPWXGT+0/RFgf4k/bmhBAAIQgAAELBNgv5NloJiDAAQgAAEIQAACEPBPgP1O/tmhCQEIDE6Afv9UBgTCS4B+/+HNHZ5HmgDzyZFOL8FBAAIQgAAEIACBcBFgPjlc+cJb6wTmicjCYay2DvSpetn6yBiEQO4JMD+R+xwM6sFPfvITmT17tpF369evl5KSEm2dQ4cOyapVq2TRokXaOscLTps2TZYsWSKnnHKKbxuuKR48eFDefPNNeeWVV+Sll16SP/zhD/L888/Lrl27pKdHXXeau6esrExaWlqkoKAgYyf81FjGg2bZQHNzsyQSiSyPOvRw/f398sYbb3i19cILL3j/fvnll6Wrq0v27duXUz8rKiqkvr5e8vLyAvFDxd7Q0CCpVErLflFRkSSTSSksLNSSty3U3d0t1dXVXm50nrq6OqmtrdURRUaTQNhqRjMsxDQIRGV+gksMNZKNCAQgAAEIQCDbBNgAm23ijAcBewTYAGuPZcwtDdWwdzAsaiZ4mYg0xZyZS+EPu6DV0dHhkq/4AgEIQAACEIAABCAQcQKlpaXpImStKB0hPocABCAAARcJcCGRi1mJmU809I9Zwh0Ll/pzLCG4AwEDAry/BrAQtU6A+rOOFIMaBLiQSAMSIhAYmkC6/UObBvYMbQSikwQ4EO9kWnAKAhCAAAQgAAEIxJNAVA7ExzN7sYia37+xSHPOgmR/Sc7QM/AxAqzPUAu5JED95ZI+Y0MgMwK8v5nxQzszAtRfZvzQ9keA/SX+uKEFAQhAAAIQsEyA/U6WgWIOAhCAAAQgAAEIQMA/AfY7+WeHJgQgMDgB+v1TGRAILwH6/Yc3d3geaQLMJ0c6vQQHAQhAAAIQgAAEwkWA+eRw5QtvrROYLyKNg1hNDvSl6rY+IgYh4A4B5ifcycUHPPnJT34is2fPNvJu/fr1UlJSYqTz3nvvyapVq2TJkiVGeu8XvuGGG2Tu3Lly4okn+raRK8VDhw7J73//e9mxY4c89dRTsnPnTvnNb36TK3fSjltWViYtLS1SUFCQVjadgJ8aS2fTtc+bm5slkUjkxK2DBw/Kiy++KNu2bZOtW7fK888/L93d7v4nRUVFhdTX10teXl4gvPr7+6WhoUFSqZSW/aKiIkkmk1JYWKglb1tI5aq6ulq6urq0TNfV1Ultba2WLEJ6BMJWM3pRIaVDICrzE1xiqJNtZCAAAQhAAAJZJsAG2CwDZzgIWCTABliLMONtKl3D3sHo9AwsFjbFG50T0Q+7oNXR0eGEkzgBAQhAAAIQgAAEIBAPAqWlpekCZa0oHSE+hwAEIAABFwlwIZGLWYmZTzT0j1nCHQuX+nMsIbgDAQMCvL8GsBC1ToD6s44UgxoEuJBIAxIiEBiagO7+oU0De4Y2AtMpAhyIdyodOAMBCEAAAhCAAATiTSAqB+LjncVIR8/v30inN+fBsb8k5ynAAdZnqIFcEqD+ckmfsSGQGQHe38z4oZ0ZAeovM35o+yPA/hJ/3NCCAAQgAAEIWCbAfifLQDEHAQhAAAIQgAAEIOCfAPud/LNDEwIQGJwA/f6pDAiElwD9/sObOzyPNAHmkyOdXoKDAAQgAAEIQAAC4SLAfHK48oW31gnMF5HG91ldISLq3rpu6yNhEALuEWB+wr2ceB795Cc/kdmzZxt5t379eikpKTHSUcL79++Xu+++W9auXWusqxTy8/Nl0aJFMmPGDBkxwv0rew4dOiTbtm2Tf//3f5dNmzZJT4+6sjQcT1lZmbS0tEhBQUHGDvupsYwHzbKB5uZmSSQSWRu1v79ffvGLX4h6Fzdv3iz79u3L2tiZDlRRUSH19fWSl5eXqalB9RWbhoYGSaVSWvaLiookmUxKYWGhlrxtoe7ubqmurpauri4t03V1dVJbW6sli5AegbDVjF5USOkQiMr8hPv/RaSTDWQgAAEIQAACESPABtiIJZRwYkWADbCxSneQweo27B3MBzWLvGxgATFIH7E9NIFhF7Q6OjpglyMCbW1t0tj4/rX29I60trZKcXFxesEcSajJyZdeekm2b98uv/nNb2Tv3r3y/PPPp/Vm1qxZ8p3vfCetHAIQgAAEIBAOAgcOHJDdu3fLq6++Kq+88or87ne/k3feeUdee+017/87/jn33HNF/XY55ZRT5KyzzpIzzjjD+7f636NHjw5H0HipTaC0tDSdLGtF6QjxOQQgAAEIuEiAC4lczErMfKKhf8wS7li41J9jCcEdCBgQ4P01gIWodQLUn3WkGNQgwIVEGpAQgcDQBEz3D20a2DO0EahOEOBAvBNpwIkoELB5wPxzn/ucLF++XD7+8Y9HAc2HYjA9bDwUBL9NIIay5yeHtn0IU8L98MpFfGrfiTpgP2rUKG949b8/9alPeYf/1b9PO+00+cQnPuE19whDU49cMGRMCGSTQFQOxGeTGWNllQC/f7OKO3aDsb8kdil3L2DWZ9zLSZw8ov7ilG1ijRoB3t+oZTRc8VB/4cpXVLxlf0lUMkkcEIAABCAQcgLsdwp5AnEfAhCAAAQgAAEIRIkA+52ilE1igYAbBOj370Ye8AICfgjQ798PNXQgEDgB5pMDR8wAEIAABCAAAQhAAAK6BJhP1iWFXEQJzBcRdQnXioG+U7+LaJyEBYHBCDA/4Whd+Ombk0mfoTfeeEPmzJkjmzdv9kVk4sSJsnLlSpk8ebIv/Wwo9fX1ieK6du1aeeGFF7IxpPUxysrKpKWlRQoKCjK27afGMh40ywaam5slkUgEPuqePXvk0UcflYcfflh6etTVt+F7KioqpL6+3ut5FcSj7gdtaGiQVCqlZV7140omk1JYWKglb1vItAddXV2d1NbW2nYj1vbCVjOxTpbl4KMyP8ElhpYLA3MQgAAEIAABGwTYAGuDIjYgkBsCbIDNDfcIjmrasHcwBGr2b5mINEWQj+shDbug1dHR4br/kfWvra1NGhvVWrv+09raKsXFxfoKWZA8cOCAbNu2TTZs2CC//OUvZf/+/cajVlVVSWVlpbEeChCAAAQg4AaBw4cPyx/+8Ad5+umnZevWrfLcc89ZcWzMmDHe373S0lK59NJL5dRTT+XSIStkc2tE5TPNw1pROkJ8DgEIQAACLhLgQiIXsxIzn2joH7OEOxYu9edYQnAHAgYEeH8NYCFqnQD1Zx0pBjUIcCGRBiREIDA0Ab/7hzYN7BnaCNycEuBAfE7xM3iUCNg8YD5+/HhZvXq1TJkyJUqI/hyLLVaZNIEYDKwfv2z7EKaE++Hlcnxqb73at3DxxRfLJZdcIp/85Cdl9OjRLruMbxCIJIGoHIiPZHIIShHg9y91ECQB9pcESRfbWgRYn9HChFBABKi/gMBiFgJZIMD7mwXIDDEkAeqP4sgFAfaX5II6Y0IAAhCAAAQ+RID9ThQFBCAAAQhAAAIQgIAzBNjv5EwqcAQCkSFAv//IpJJAYkiAfv8xTDohh4EA88lhyBI+QgACEIAABCAAgZgQYD45JokmzKEILBCRB0VkF4ggEEMCzE84mnQ/fXMy7TP03//933LrrbdKT4+6stP8mTZtmixZskROOeUUc+UANdSdhI8//rgkk0np7u4OcKTgTZeVlUlLS4sUFBRkPJifGst40CwbaG5ulkQiEdiovb298uijj8qKFStk3759gY2TDcMVFRVSX18veXl5gQzX398vDQ0NkkqltOwXFRV572xhYaGWvG0h9V1RXV0tXV1dWqbr6uqktrZWSxYhPQJhqxm9qJDSIRCV+QkuMdTJNjIQgAAEIACBLBNgA2yWgTMcBCwSYAOsRZjxNuW3Ye9g1NQs+jIRaYo30qxGP+yCVkdHR1adYbC/EGhra5PGxkYjJK2trVJcXGykE5TwwYMHpb29XR588MGMF5GqqqqksrIyKFexCwEIQAACARF4/fXXZePGjfLEE0/Iq6++GtAofzF7/vnny9e//nW57LLLAlucDTwIBvAujkrzsFaUjhCfQwACEICAiwS4kMjFrMTMJxr6xyzhjoVL/TmWENyBgAEB3l8DWIhaJ0D9WUeKQQ0CXEikAQkRCAxNINP9Q5sG9gxtBHJOCHAgPifYGTSKBGwfMF+wYIGovVMjRkRrmVQ1KJg3b56sW7cu4zLItAnE8Q74yaFtHzKGkkUDfnhl0b2Mh1J77WfMmOH9c8EFF8ioUaMytokBCEAgPYGoHIhPHykSISXA79+QJi4kbrO/JCSJirKbrM9EObvux0b9uZ8jPITAUAR4f6mNXBKg/nJJP75js78kvrkncghAAAIQcIoA+52cSgfOQAACEIAABCAAgXgTYL9TvPNP9BAIggD9/oOgik0IZIcA/f6zw5lRIGBIgPlkQ2CIQwACEIAABCAAAQgER4D55ODYYhkCEICA4wSYn3A0QX765mTaZ+jo0aOixq2trfVN5fbbb5cbbrjBiT44Kp7f/OY3snjxYnnqqad8xxSEYn5+vkyfPl2++tWvypo1a0T3Ls6ysjJpaWmRgoKCjN3yU2MZD5plA83NzZJIJKyPeuTIEXn66aflrrvukq6uLuv2MzGo1oO+8Y1vyMUXXyxNTU3ywgsvaJmrqKiQ+vr6wO5U6+/vl4aGBkmlUlr+FBUVSTKZlMLCQi1520Ld3d1SXV2tnd+6urqMvjtt+x8Fe2GrmSgwdyWGqMxPRKs7pyvVgR8QgAAEIACBDAmwATZDgKhDIIcE2ACbQ/jRGjrThr2D0egZuMSmKVqonIxm2AUt3Ul2JyMLuVNtbW3S2NhoFEVra6sUFxcb6dgWVotIL730kvzwhz+UZ555xop5dWlLZWWlFVsYgQAEIACB4Ans3r1bHnnkEfn5z38u6pKqbD+nn366XHXVVd6mgby8vGwPz3gZEigtLU1ngbWidIT4HAIQgAAEXCTAhUQuZiVmPtHQP2YJdyxc6s+xhOAOBAwI8P4awELUOgHqzzpSDGoQ4EIiDUiIQGBoArb2D20a2DO0EdhZJcCB+KziZrAoE7B9wFwdmF+6dKmMGzcuUthefPFF+d73vuftM8v0ybQJxPHj+8mhbR8yZZJNfT+8sumfzbE+9alPec0+rrjiChkzZoxN09iCAASOIxCVA/EkNrIE+P0b2dQ6ERj7S5xIQ7ydYH0m3vnPdfTUX64zwPgQ8E+A99c/OzQzJ0D9Zc4QC+YE2F9izgwNCEAAAhCAQAAE2O8UAFRMQgACEIAABCAAAQj4I8B+J3/c0IIABIYmQL9/qgMC4SVAv//w5g7PI02A+eRIp5fgIAABCEAAAhCAQLgIMJ8crnzhLQQgAAGLBJifsAjTpik/fXNs9BlS9zjdfffdsnbtWl/hTJw4UZqamuSzn/2sL31bSu+995489NBD8oMf/ED6+vpsmc3Ijpqn/+IXvyhXXnmlXHTRRV7frt7eXqmpqZH29nYt22VlZdLS0iIFBQVa8sMJ+amxjAfNsoHm5mZJJBJWR1X1dO+998qKFSus2s3EmHrvvvzlL8tXvvIVOf/8873+U93d3VJdXS1dXV1apisqKqS+vj6wu9T6+/uloaFBUqmUlj9FRUWSTCalsLBQS962kCm/uro6qa2tte1GrO2FrWZinSzLwUdlfoJLDC0XBuYgAAEIQAACNgiwAdYGRWxAIDcE2ACbG+4RHNVWw97B0PQMXGLTFEFuroQ07IJWR0eHK37Gzo+2tjZpbGw0iru1tVWKi4uNdGwKHzx4UDZs2CCrVq0StTBm66mqqpLKykpb5rADAQhAAAIBEdi3b5/86Ec/ErVgbvPvgF93J02aJLNmzZILL7xQRo4c6dcMelkmUFpamm5E1orSEeJzCEAAAhBwkQAXErmYlZj5REP/mCXcsXCpP8cSgjsQMCDA+2sAC1HrBKg/60gxqEGAC4k0ICECgaEJ2N4/tGlgz9BGoGeFAAfis4KZQeJAwPYB8/Hjx8vq1atlypQpkcL3yCOPyJw5c6zEZKMJxPsd8ZND2z5YAZMlI354Zcm1wIb51Kc+JTfffLPXfODEE08MbBwMQyDOBKJyID7OOYx47Pz+jXiCcxwe+0tynACGF2F9hirIJQHqL5f0GRsCmRHg/c2MH9qZEaD+MuOHtj8C7C/xxw0tCEAAAhCAgGUC7HeyDBRzEIAABCAAAQhAAAL+CbDfyT87NCEAgcEJ0O+fyoBAeAnQ7z+8ucPzSBNgPjnS6SU4CEAAAhCAAAQgEC4CzCeHK194CwEIQMAiAeYnLMK0acpP3xxbfYZ27doltbW1sm3bNl8hTZ8+XRYvXiwnn3yyL/1MldSdVPfee6+0tLRkaiojfTUvr+44uvTSS+Wzn/2snHHGGTJ69OgP2Ozt7ZWamhppb2/XGqusrMyLq6CgQEt+OCE/NZbxoFk20NzcLIlEwtqob731lixcuFB+/OMfW7Ppx9DEiRO9c/eXX365XHTRRTJhwgQZNWrUB0x1d3dLdXW1dHV1aQ1RUVEh9fX1kpeXpyVvKtTf3y8NDQ2SSqW0VIuKiiSZTEphYaGWvG0hU351dXXe9yaPPQJhqxl7kWMpKvMTXGJILUMAAhCAAAQcJMAGWAeTgksQ0CTABlhNUIilI2C7Ye9g4/UMXGLTlM4ZPjcmMOyCVkdHh7FBFOwQaGtrk8bGRiNjra2tUlxcbKRjS/idd96R+++/X9Qiie2nqqpKKisrbZvFHgQgAAEIWCJw9OhR+dWvfiX33Xef7Ny505JVe2bUwvZ1110nx//+sTcClmwSUJtB0jysFaUjxOcQgAAEIOAiAS4kcjErMfOJhv4xS7hj4VJ/jiUEdyBgQID31wAWotYJUH/WkWJQgwAXEmlAQgQCQxMIav/QpoE9QxuBHygBDsQHihfjcSIQxAHzBQsWiNo/NWJENJZKVbOCefPmybp166yUhq0mEMec8ZND2z5YAZMlI354Zcm1wIeZMWOG/NM//ZP81V/9VeBjMQAE4kYgKgfi45a3GMXL798YJTsHobK/JAfQGfKDBFifoSJySYD6yyV9xoZAZgR4fzPjh3ZmBKi/zPih7Y8A+0v8cUMLAhCAAAQgYJkA+50sA8UcBCAAAQhAAAIQgIB/Aux38s8OTQhAYHAC9PunMiAQXgL0+w9v7vA80gSYT450egkOAhCAAAQgAAEIhIsA88nhyhfeQgACELBIgPkJizBtmvLTN8dmnyF1P2Ftba309fX5CuvOO++UmTNnZr0vleofdffdd8vatWt9+e1XKT8/X6ZMmSIlJSVy4YUXynnnnSennnqqjBo1aliTvb29UlNTI+3t7VpDl5WVSUtLixQUFGjJDyfkp8YyHjTLBpqbm0XdC2bjefPNN2Xu3Lmi3o1sPmp956KLLpKLL77Yq7Fzzz3Xy//IkSOHdaO7u1uqq6ulq6tLy92Kigqpr6+XvLw8LXlTof7+fmloaJBUKqWlWlRUJMlkUgoLC7XkbQuZ8qurq/O+M3nsEQhbzdiLHEtRmZ+IRmdO6hECEIAABCAQMQJsgI1YQgknVgTYABurdAcZbFANewfzuWfgEpumIAOKme1hF7Q6OjpihsOdcNWkeWNjo5FDra2tUlxcbKRjQ3jv3r3S1NQkTz75pA1zH7KhLmyprKwMxDZGIQABCEAgMwIHDx6UDRs2yKpVq0RtKnD1UX8fb731Vm9RmMdtAqWlpekcZK0oHSE+hwAEIAABFwlwIZGLWYmZTzT0j1nCHQuX+nMsIbgDAQMCvL8GsBC1ToD6s44UgxoEuJBIAxIiEBiaQND7hzYN7BnaSBICIcCB+ECwYjSOBII4YD59+nRZunSpjBs3LhJIX3zxRfne974nL730kpV4bDaBUA75yaFtH6yAyZIRP7yy5FpWhlGH9VXzD9WoYsQItjNkBTqDxIJAVA7ExyJZ8QyS37/xzHu2omZ/SbZIM86QBFifoThySYD6yyV9xoZAZgR4fzPjh3ZmBKi/zPih7Y8A+0v8cUMLAhCAAAQgYJkA+50sA8UcBCAAAQhAAAIQgIB/Aux38s8OTQhAYHAC9PunMiAQXgL0+w9v7vA80gSYT450egkOAhCAAAQgAAEIhIsA88nhyhfeQgACELBIgPkJizBtmvLTN8dmn6H33ntPlixZ4t335Oc555xzZMWKFTJp0iQ/6r50Dh065Pm7aNEiX/o6ShMnTvTulvr0pz/t/fuss86S008/3eu/NXLkSB0TH5Dp7e2VmpoaaW9v19JVfYRaWlqkoKBAS344IT81lvGgWTbQ3NwsiUQi41HVnWd33323rF27NmNbQxlQvaLOPvts747P8847T9R/n6vays/P99U7qru7W6qrq6Wrq0vL54qKCqmvr5e8vDwteVOh/v5+aWhokFQqpaVaVFQkyWRSFJdcPKb86urqpLa2NheuRnbMsNVMZBORg8CiMj9B178cFA9DQgACEIAABNIRYANsOkJ8DgF3CbAB1t3chMyzoBv2DoajZ+ASm6aQsXLR3WEXtDo6Olz0ORY+tbW1SWNjo1GsrR9voj8AACAASURBVK2t3mR4Nh814agWrtTiSFBPVVWVVFZWBmUeuxCAAAQg4JOA+hugFnqDXOz16dqgamqReM6cOTJlyhRfC8U2fcHW0ARKS0vT4WGtKB0hPocABCAAARcJcCGRi1mJmU809I9Zwh0Ll/pzLCG4AwEDAry/BrAQtU6A+rOOFIMaBLiQSAMSIhAYmkC29g9tGtgztJFkWCXAgXirODEWZwJBHDAfP368rF692lvrjsKjDkPffvvt1kKx2QRCOeUnh7Z9sAYnC4b88MqCW1kdQu3HV80SrrzySvajZJU8g0WZQFQOxEc5RzGPjd+/MS+AgMNnf0nAgDGfngDrM+kZIREcAeovOLZYhkDQBHh/gyaM/eEIUH/URy4IsL8kF9QZEwIQgAAEIPAhAux3oiggAAEIQAACEIAABJwhwH4nZ1KBIxCIDAH6/UcmlQQSQwL0+49h0gk5DASYTw5DlvARAhCAAAQgAAEIxIQA88kxSTRhQgACEPgwAeYnHK0KP31zbPcZ2rVrl9TW1sq2bdt8UVJ3+t1xxx2Sl5fnS99USd2pqPzt6+szVR1U/sILL5SLL75YPvOZz8inP/1pOfXUU63H0tvbKzU1NdLe3q7lc1lZmbS0tEhBQYGW/HBCpjXW3NwsiUQi43EzMdDZ2Snl5eXaJmz4fPToUVmzZo3ceeed2uMOJ5ifn+/1ayspKRFVY+edd56ccsopMnr0aCv2jxnp7u6W6upq6erq0rJbUVEh9fX11mv82ODqHrmGhgZRPd50nqKiIkkmk1JYWKgjbl3GlF9dXZ33/cNjj0DYasZe5FiKyvwElxhSyxCAAAQgAAEHCbAB1sGk4BIENAmwAVYTFGLpCGSrYe9gfvQMXGLTlM5JPh+SwLALWh0dHaDLEQG1ONPY2Gg0emtrqxQXFxvpZCJ8+PBheeSRR0SNG+RTVVUlanGMBwIQgAAE3CGgFpxWrFjhXfQUpmfChAkyb968yFwEFib2ur6WlpamE2WtKB0hPocABCAAARcJcCGRi1mJmU809I9Zwh0Ll/pzLCG4AwEDAry/BrAQtU6A+rOOFIMaBLiQSAMSIhAYmkC29w9tGtgztJGkWCHAgXgrGDECAfHW0GfPnm0dxYIFC0TtoRoxItzLpapRgVqz//GPf2yNke0mEH5yaNsHa3CyYMgPryy4lfUhVJODRYsWyYwZM0L/nmYdHgNCYBACUTkQT3IjS4Dfv5FNrROBsb/EiTTE2wnWZ+Kd/1xHT/3lOgOMDwH/BHh//bNDM3MC1F/mDLFgToD9JebM0IAABCAAAQgEQID9TgFAxSQEIAABCEAAAhCAgD8C7Hfyxw0tCEBgaAL0+6c6IBBeAvT7D2/u8DzSBJhPjnR6CQ4CEIAABCAAAQiEiwDzyeHKF95CAAIQsEiA+QmLMG2a8tM3J4g+Qz/96U9l7ty5onozmT6q583y5ctl2rRppqrG8j09PV5vrc7OTmPdYwoTJ06URCLh+fupT31K8vLyfNvSVezt7ZWamhppb2/XUikrK5OWlhYpKCjQkh9OyLTGmpubPT65fFR+y8vLtV2w4fP27dtl1qxZomrM76PqSfn9hS98QT75yU/K6NGj/ZrS1uvu7pbq6mrp6urS0qmoqJD6+vrA6l7dJdfQ0CCpVErLn6KiIkkmk1JYWKglb1vIlF9dXZ3U1tbadiPW9sJWM7FOluXgozI/Ee6unJaTijkIQAACEICAKwTYAOtKJvADAuYE2ABrzgyNQQlku2HvYE6oWcZlItJEjowJDLug1dHRYWwQBTsE2trapLGx0chYa2urFBcXG+lkIvyLX/zCu4Bk//79mZhJq6sua6msrEwrhwAEIAABCGSHgFpsWrlypaxbty47A1oeZcKECd7frylTpli2jDkbBEpLS9OZYa0oHSE+hwAEIAABFwlwIZGLWYmZTzT0j1nCHQuX+nMsIbgDAQMCvL8GsBC1ToD6s44UgxoEuJBIAxIiEBiaQK72D20a2DO0keRkRIAD8RnhQxkCfyFgesBcl9306dNl6dKlMm7cOF0VJ+V27tzpHSzftWuXNf9sN4Hwk0PbPliDkwVDfnhlwa2cDKEaajQ1NclnP/vZnIzPoBCIEoGoHIiPUk6I5QME+P1LQQRJgP0lQdLFthYB1me0MCEUEAHqLyCwmIVAFgjw/mYBMkMMSYD6ozhyQYD9JbmgzpgQgAAEIACBDxFgvxNFAQEIQAACEIAABCDgDAH2OzmTChyBQGQI0O8/MqkkkBgSoN9/DJNOyGEgwHxyGLKEjxCAAAQgAAEIQCAmBJhPjkmiCRMCEIDAhwkwP+FoVfjpmxNEnyF1919DQ4M8/PDDvkhdcsklsnz5clF3MQX1HDp0SJYtWyYtLS2+hjj//PPl1ltvlUsvvVTy8vJ82fCr1NPTIzU1NfLss89qmSgrK/PiLCgo0JIfTsi0xpqbmyWRSGQ8biYGOjs7pby8XNtEpj739fXJ/Pnz5bHHHtMe8/2CX/rSl+TGG2+UCy+8UEaNGuXLhl+lHTt2ePdq7tmzR8tERUWF1NfXB/YOqPvk1HdJKpXS8qeoqEiSyaQUFhZqydsW6u7ulurqaunq6tIyXVdXJ7W1tVqyCOkRCFvN6EWFlA6BqMxPcImhTraRgQAEIAABCGSZABtgswyc4SBgkQAbYC3CjLepXDXsHYx6z8AlNk3xTolR9MMuaHV0dBgZQ9gegba2NmlsbDQy2NraKsXFxUY6foX37t0rixcvlmeeecavCW29qqoqb2KeBwIQgAAEck/gyJEj8sgjj3gLjpk+p59+uqiFevW366yzzpKxY8fKRz/6URkx4i9LAQcOHJA//elP8oc//EF++9vfen93dDcBDOefWjT9p3/6JznzzDMzDQN9ywRKS0vTWWStKB0hPocABCAAARcJcCGRi1mJmU809I9Zwh0Ll/pzLCG4AwEDAry/BrAQtU6A+rOOFIMaBLiQSAMSIhAYmkCu9w9tGtgztJEk+SLAgXhf2FCCwIcJmB4w12U4fvx4Wb16tUyZMkVXxUk5dRD69ttvt+qb7SYQfnJo2wergAI25odXwC7l1PwFF1zgNec4++yzc+oHg0Mg7ASiciA+7HnA/yEJ8PuX4giSAPtLgqSLbS0CrM9oYUIoIALUX0BgMQuBLBDg/c0CZIYYkgD1R3HkggD7S3JBnTEhAAEIQAACHyLAfieKAgIQgAAEIAABCEDAGQLsd3ImFTgCgcgQoN9/ZFJJIDEkQL//GCadkMNAgPnkMGQJHyEAAQhAAAIQgEBMCDCfHJNEEyYEIACBDxNgfsLRqvDTNyeoPkM7d+6Um266SV566SVftObMmSPV1dUyatQoX/rplF588UX53ve+Z+xffn6+p3f99dfLmDFj0g0TyOfd3d0em66uLi376h6tlpYWKSgo0JIfTsi0xpqbmyWRSGQ8biYGOjs7pby8XNtEpj6rO1JVffT19WmPqQTVmsz8+fPl61//upx44olGuraETVlVVFRIfX295OXl2XLhA3b6+/uloaFBVJ83nUfd3abunyssLNQRty5j+m7W1dVJbW2tdT/ibDBsNRPnXNmOPSrzE1xiaLsysAcBCEAAAhCwQIANsBYgYgICOSLABtgcgY/esLlu2DsY0Z6BS2yaoofbekTDLmipyVye3BBoa2uTxsZGo8FbW1uluLjYSMeP8NGjR+Wxxx6T5cuX+1H3dE4//XT5/Oc/LxdddJGcccYZMnbsWBk9evQH7B05ckT+9Kc/eQthH/nIR3yPhSIEIAABCNgj8Nxzz8ldd90lr732mi+jagPBV77yFZkxY4aceeaZMnLkSGM7vb298sQTT3h/i/z6oQadPn263HrrrfLRj37U2AcUgiNQWlqazjhrRekI8TkEIAABCLhIgAuJXMxKzHyioX/MEu5YuNSfYwnBHQgYEOD9NYCFqHUC1J91pBjUIMCFRBqQEIHA0ARc2T+0aWDP0EaSZUSAA/FGuBCGwNAETA+Ym7BcsGCBVFVVyYgR4Vwyfffdd0U1RvjZz35mEnZaWdtNIPzk0LYPaYN2SMAPrwcffFDOP//8rEfxxz/+Ud555x1v3Ndff13U/3755ZdFNfz4zW9+Y82fa6+9Vu64446cNdmwFgiGIJBDAlE5EJ9DhAwdLAF+/wbLN+7W2V8S9wpwIH7WZxxIQoxdoP5inHxCDz0B3t/QpzDUAVB/oU5faJ1nf0loU4fjEIAABCAQLQLsd4pWPokGAhCAAAQgAAEIhJoA+51CnT6ch4CTBOj372RacAoCWgTo96+FCSEIZJsA88nZJs54EIAABCAAAQhAAAJDEmA+meKAAAQgEFsCzE84mno/fXOC6jOk7gNcs2aN3Hnnnb5oTZw4UVauXCmTJ0/2pT+c0uHDh6Wpqcn4rsL8/HyZO3euVFRUePcP5upRvYVmzZolu3bt0nJB3f+YTCa9O7UyfUxrrLm5WRKJRKbDZqTf2dkp5eXl2jYy8Xn//v0yb948WbdunfZ4SlDVu+rHpu4dy2U/ti1btsg111yj7fsXv/hF7z0aN26cto6JYH9/vzQ0NEgqldJSKyoq8mq9sLBQS962UHd3t1RXV0tXV5eW6bq6OqmtrdWSRUiPQNhqRi8qpHQIRGV+IpwdOXUyhAwEIAABCEAgxATYABvi5OF67AmwATb2JWALgCsNeweLp2fgEpsmW8FG0M6wC1odHR0RDDkcIbW1tUljY6ORs62traIWPIJ+Xn31VW/CXl32YPpMmjRJvvvd70pJSYmMHj3aVB15CEAAAhDIIYG9e/fK4sWL5ZlnnvHlhVrove666+S0007zpX+80p/+9Cd5/PHH5d/+7d/+fCGRqWG1EHnVVVfldAHa1Oeoy5eWlqYLkbWidIT4HAIQgAAEXCTAhUQuZiVmPtHQP2YJdyxc6s+xhOAOBAwI8P4awELUOgHqzzpSDGoQ4EIiDUiIQGBoAq7tH9o0sGdoI0nTIsCBeC1MCEEgPQHTA+bpLf5FQq25L126NLDDyia++JHdsWOHVFZWyp49e/yoD6ljuwmEnxza9sEqoICNRYXX22+/LU8++aQ8+OCD8otf/CIjaqrZxpIlS+Rv//ZvM7KDMgTiTCAqB+LjnMOIx87v34gnOMfhsb8kxwlgeBHWZ6iCXBKg/nJJn7EhkBkB3t/M+KGdGQHqLzN+aPsjwP4Sf9zQggAEIAABCFgmwH4ny0AxBwEIQAACEIAABCDgnwD7nfyzQxMCEBicAP3+qQwIhJcA/f7Dmzs8jzQB5pMjnV6CgwAEIAABCEAAAuEiwHxyuPKFtxCAAAQsEmB+wiJMm6Zc65vzxhtvyJw5c2Tz5s2+wlR3Ly1cuFBU7xubj+oXdcstt8iWLVuMzKpYqqurZdSoUUZ6toU7OzulvLxc22xRUZEkk0kpLCzU1hlK0LTGmpubJZFIZDxuJgZMeWXi84svvijf+9735KWXXjJyefny5R6nESNye32VaX7LysqkpaVFCgoKjOLVFe7v75eGhgZJpVJaKjZrXWvA44S6u7u974iuri4t9bq6OlH3zPHYIxC2mrEXOZaiMj+R278C1BEEIAABCEAAAoMSYAMshQGB8BJgA2x4c+eY56417B0MT8/AJTZNjrFzwZ1hF7Q6Ojpc8DGWPrS1tUljY6NR7K2trVJcXGykYyp85MgReeihh2TlypWmqt4FDmqB4GMf+5ixLgoQgAAEIJBbAur7/5FHHvEW1U2fCRMmyKxZs+QLX/iCnHDCCabqw8ofPXpUfvvb34paTFaXY5k+Z555prfYamOjgOnYyA9OoLS0NB0a1orSEeJzCEAAAhBwkQAXErmYlZj5REP/mCXcsXCpP8cSgjsQMCDA+2sAC1HrBKg/60gxqEGAC4k0ICECgaEJuLp/aNPAnqGNJG9YAhyIp0AgYImA6QFkk2HHjx8vq1evlilTppioOSN7//33G++H03F+/fr1UlJSoiOqJeMnh7Z90HLUEaGo8Tp06JBs3bpVlixZIr/+9a99U77kkku8vSxqzwwPBCBgTiAqB+LNI0cjJAT4/RuSRIXUTfaXhDRxUXKb9ZkoZTN8sVB/4csZHkPgGAHeX2ohlwSov1zSj+/Y7C+Jb+6JHAIQgAAEnCLAfien0oEzEIAABCAAAQhAIN4E2O8U7/wTPQSCIEC//yCoYhMC2SFAv//scGYUCBgSYD7ZEBjiEIAABCAAAQhAAALBEWA+OTi2WIYABCDgOAHmJxxNkIt9c5566invfqe+vj5f1FS/m0QiISNG2LvWp7OzU6699lojn1zqvWOa56KiIu9uLhv3WJmO3dzc7OUvl4/Kd3l5ubYLmfhsykc5ddVVV8nChQslPz9f28egBNX7tnTpUm3zZWVl0tLSIgUFBdo6JoL9/f3eHWypVEpLzWataw14nFB3d7dUV1dLV1eXlnpdXZ3U1tZqySKkRyBsNaMXFVI6BKIyP2Hvv3Z0qCEDAQhAAAIQgIAWATbAamFCCAJOEmADrJNpCaNTrjbsHYxlz8AlNk1hBB2Qz8MuaHV0dAQ0LGbTEWhrazO+4KO1tVWKi4vTmc7o81dffVUWLFggL7/8spEdtRBy0003SV5enpEewhCAAAQg4AYBtchXX18vr7zyipFDZ599tqgFv7/5m78x0jMVfuONN0QtYj/55JOmqnL11Vd7C5ijR4821kXBPoHS0tJ0RlkrSkeIzyEAAQhAwEUCXEjkYlZi5hMN/WOWcMfCpf4cSwjuQMCAAO+vASxErROg/qwjxaAGAS4k0oCECASGJuD6/qFNA3uGNpLEQQlwIJ7CgIAlAqYHqNWh9nfffVf27Nmj5YHat1VVVWW1oYDWwBkKqRjnzJkjP/vZzzK09GH19evXS0lJiTW7pjlUA9v2wVowWTAUVV779u2Te+65R9auXeub4p133ikzZ84M3fvqO2AUIWCRQFQOxFtEgim3CPD71618RM0b9pdELaMhjIf1mRAmLUIuU38RSiahxI4A72/sUu5UwNSfU+mIjTPsL4lNqgkUAhCAAATcJsB+J7fzg3cQgAAEIAABCEAgVgTY7xSrdBMsBLJCgH7/WcHMIBAIhAD9/gPBilEIZEqA+eRMCaIPAQhAAAIQgAAEIGCNAPPJ1lBiCAIQgEDYCDA/4WjGXOyb895778mSJUtk1apVvqhdcMEFsnz5cjnrrLN86Q+mdP/99xvfo6j69nzzm9+05oNfQ0ePHpWmpibvH92nqKhIksmkqN5gmT6mNabu3VL3POby6ezslPLycm0X/Pp88OBBWbRokaj60n3y8/M9eY17rXRN+pb7v//7P+8etx/96EfaNsrKyqSlpUUKCgq0dUwE+/v7paGhQVKplJaazVrXGvA4IXUXnrovrqurS0td3X9XW1urJYuQHoGw1YxeVEjpEIjK/ASXGOpkGxkIQAACEIBAlgmwATbLwBkOAhYJsAHWIsx4m3K9Ye9g2ekZuMRGfxY5ujkedkGro6MjupE7HllbW5vxQk1ra6sUFxcHFtmRI0fkoYcekpUrVxqNceGFF8r8+fPl1FNPNdJDGAIQgAAE3CCgvv/XrFkjDzzwgJFDamHytttuk09+8pNGen6F9+7d620SePLJJ41MnHzyybJ48WKZNGmSkR7CwRDQ2BjAWlEw6LEKAQhAAALBEuBComD5Yl2DAA39NSAhEhgB6i8wtBiGQOAEeH8DR8wAwxCg/iiPXBDgQqJcUGfMCBEIy/6hTQN7hjZGiL2NUDgQb4MiNiAgIqYHzNXB7hNOOEHWrVunxW/69OmydOlSGTdunJa8K0LPPfecXHfddbJnzx7rLq1fv15KSkqs2TXNoRrYtg/WgsmCoSjzUg1AVPMP1QTEz6PqUjVkmDhxoh91dCAQawJRORAf6yRGO3h+/0Y7v7mOjv0luc4A4wvrMxRBLglQf7mkz9gQyIwA729m/NDOjAD1lxk/tP0RYH+JP25oQQACEIAABCwTYL+TZaCYgwAEIAABCEAAAhDwT4D9Tv7ZoQkBCAxOgH7/VAYEwkuAfv/hzR2eR5oA88mRTi/BQQACEIAABCAAgXARYD45XPnCWwhAAAIWCTA/YRGmTVOu9s15+eWX5aabbpKuri5f4dbU1Mg//MM/yKhRo3zpv1/pwIED3h2Ka9eu1bal7qpKJpNSWFiorROUYF9fn8ybN09+/OMfaw9h03/TGlO9ihKJhLavQQh2dnaK6oum+/j1+e2335ba2lrZvHmz7lDyuc99TpYvXy4f//jHtXWCEnz99ddFvWtbt27VHqKsrExaWlqkoKBAW8dEsL+/XxoaGiSVSmmpXXbZZZ4/6t62XDzd3d1SXV2t/V1XV1fn1QyPPQKmNWPz+9FeFFjyQyAq8xNcYugn++hAAAIQgAAEAibABtiAAWMeAgESYANsgHDjZTosDXsHy0rPwCU2TfFK2QeiHXZBq6OjI8Zocht6W1ubt1hj8rS2tkpxcbGJipHs7t27pb6+XnuCVxkfM2aM3HXXXXLxxRcbjYUwBCAAAQi4Q2DXrl0yf/58eeWVV7SdmjBhgrdoP2XKFG0dG4J79+6Ve+65R7Zs2WJk7uqrr/YWMUePHm2kh7B9AqWlpemMslaUjhCfQwACEICAiwS4kMjFrMTMJxr6xyzhjoVL/TmWENyBgAEB3l8DWIhaJ0D9WUeKQQ0CXEikAQkRCAxNIGz7hzYN7BnaSFI9AhyIpxAgYImA6QHziooKueiii+SWW27R8mD8+PGyevXqrK/Fazk3hNDRo0flhz/8odZeuM9+9rOiDnKrfQq6z/r166WkpERXPK2caQ6VQds+pHXSIYGo83rvvfdk1apVsmTJEl/U1R6Wb37zm750UYJAnAlE5UB8nHMY8dj5/RvxBOc4PPaX5DgBDC/C+gxVkEsC1F8u6TM2BDIjwPubGT+0MyNA/WXGD21/BNhf4o8bWhCAAAQgAAHLBNjvZBko5iAAAQhAAAIQgAAE/BNgv5N/dmhCAAKDE6DfP5UBgfASoN9/eHOH55EmwHxypNNLcBCAAAQgAAEIQCBcBJhPDle+8BYCEICARQLMT1iEadOUq31zVL+mH/3oRzJ37lxf4aoeVc3NzXLppZf60n+/0ttvvy21tbWyefNmbVvf+MY3vPsK8/PztXWCEuzu7vbuourq6tIeoqioSJLJpBQWFmrrDCVoWmMqb4lEIuNxMzHQ2dkp5eXl2ib8+qzuQFO52bFjh/ZYN998s9TV1ckJJ5ygrROUoOJ07bXXSl9fn/YQZWVl0tLSIgUFBdo6JoL9/f3S0NAgqVRKSy1of9I5Yfp+qtyr7yMeewRMa8bm96O9KLDkh0BU5ie4xNBP9tGBAAQgAAEIBEyADbABA8Y8BAIkwAbYAOHGy3TYGvYOlp2egUtsmuKVOi/aYRe0Ojo6YojEjZDb2tq0Lvl4v7etra1SXFwcSABqIevRRx+Ve++918i+uqxh1qxZMnr0aCM9hCEAAQhAwB0C6vtfLXiaPGqB76qrrpIRI7I/rf/cc895mxdee+01bZfVgphadD3ttNO0dRAMhkBpaWk6w9kvqnQe8TkEIAABCEAgPQEuJErPCImACdDQP2DAmB+WAPVHgUAgvAR4f8Obuyh4Tv1FIYvhi4ELicKXMzx2ikBY9w9tGtgztNEpmtl3hgPx2WfOiBElYHrAvKKiQiorK2XOnDmybds2LSoLFiyQqqqqnKzHazl4nJBqWqAOCm/cOPxXrWpQ8I//+I+ybt06owYB69evl5KSEj+uDapjmkNlxLYP1oLJgqE48FI1fNttt8njjz9uTPSKK66Qe+65R8aOHWusiwIE4kwgKgfi45zDiMfO79+IJzjH4bG/JMcJYHgR1meoglwSoP5ySZ+xIZAZAd7fzPihnRkB6i8zfmj7I8D+En/c0IIABCAAAQhYJsB+J8tAMQcBCEAAAhCAAAQg4J8A+538s0MTAhAYnAD9/qkMCISXAP3+w5s7PI80AeaTI51egoMABCAAAQhAAALhIsB8crjyhbcQgAAELBJgfsIiTJumXO6bk0m/G8Vo+vTpsnjxYjn55JMzQtbb2ys1NTXS3t6ubefmm2/2+k2dcMIJ2jpBCfrJsbq/KplMSmFhYcZumY7f3NwsiUQi43EzMdDZ2Snl5eXaJvz63N3dLdXV1Ua9xhYtWiSqZ1uuH3WXp7rHTfWVMnnKyso8vYKCAhM1bdn+/n7v7rVUKqWlE7Q/6ZwwrQH1vaLuw+OxR8C0Zmx+P9qLAkt+CERlfoJLDP1kHx0IQAACEIBAwATYABswYMxDIEACbIANEG68TIe1Ye9gWeoZuMSmKUYpHHZBq6OjI0Yo3Aq1ra1NGhsbjZxqbW2V4uJiIx1d4bfeeksWLlwozz77rK6KnHnmmd4Eto3FF+1BEYQABCAAAasE3n33XVELtk899ZS23csvv1y+//3vy/G/N7QNZCh45MgReeihh2TlypVGltSlYNOmTTPSQdg+gdLS0nRGWStKR4jPIQABCEDARQJcSORiVmLmEw39Y5Zwx8Kl/hxLCO5AwIAA768BLEStE6D+rCPFoAYBLiTSgIQIBIYmEPb9Q5sG9gxtjGmSORAf08QTtn0CpgfM1eHp2267TZYtWyZr1qzRckg1E1i6dKmMGzdOSz7XQs8995xcd911smfPnmFd+dznPiezZ8+WefPmGR1CX79+vZSUlFgL0zSHamDbPlgLJguG4sJr586dctNNN8lLL71kRHX8+PHywAMPBLav08gZhCEQIgJRORAfIuS4akaA379mvJA2I8D+EjNeSAdAgPWZAKBiUpsA9aeNCkEIOEeA99e5lMTKIeovVul2Jlj2lziTChyBAAQgAIF4E2C/U7zzT/QQgAAEIAABCEDAKQLsd3IqHTgDgUgQoN9/JNJIEDElQL//mCaesF0nwHyyMtRpWQAAIABJREFU6xnCPwhAAAIQgAAEIBAjAswnxyjZhAoBCEDggwSYn3C0Ilzvm/P00097/ZjS9W0aCu+dd94pM2fOlBEj/F/x09vbKzU1NdLe3q6dxbq6OqmtrdWWD0rw7bff9np7Pf7440ZDFBUVSTKZtHLnommNNTc3SyKRMPLXtnBnZ6eUl5drm/Xrc3d3t1RXVxv1GvM7lnYwmoI9PT3eu6lYmTxlZWXS0tIiBQUFJmrasv39/d59oalUSksnaH/SOWFaA658t6SLK0yfm9aMze/HMHGKoq9RmZ/w/184UcwqMUEAAhCAAAQcIcAGWEcSgRsQ8EGADbA+oKEyGIGwN+wdLKaegUtsmmKQ8mEXtDo6OmKAwM0Q29rapLGx0ci51tbWwC5G8OPPrFmz5Nvf/raMHDnSKA6EIQABCEDAHQLqwh61AP/WW29pOTVmzBiZP3++XHbZZVryQQnt3r1b6uvrjRamZ8yY4S0In3TSSUG5hV0NAqWlpemkWCtKR4jPIQABCEDARQJcSORiVmLmEw39Y5Zwx8Kl/hxLCO5AwIAA768BLEStE6D+rCPFoAYBLiTSgIQIBIYmEJX9Q5sG9gxtjFmyORAfs4QTbnAETA+YV1RUeGvbTz75pNxwg/oqTf+MHz9eVq9eLVOmTEkvnGOJo0ePeges77nnnrSezJkzR6644grjQ+jr16+XkpKStPZ1BUxzqOza9kHXVxfk4sLr8OHDovZnLlmyxBj7okWLRL3rPBCAgD6BqByI148YyZAR4PdvyBIWMnfZXxKyhEXRXdZnopjV8MRE/YUnV3gKgeMJ8P5SE7kkQP3lkn58x2Z/SXxzT+QQgAAEIOAUAfY7OZUOnIEABCAAAQhAAALxJsB+p3jnn+ghEAQB+v0HQRWbEMgOAfr9Z4czo0DAkADzyYbAEIcABCAAAQhAAAIQCI4A88nBscUyBCAAAccJMD/haIJc75tz6NAhWbZsmde/yc9zzjnnyIoVK2TSpEl+1D2d3t5eqampkfb2dm0bdXV1Ultbqy0flKC6b1H50dfXZzREUVGRJJNJKSwsNNIbTNi0xpqbmyWRSGQ8biYGOjs7pby8XNuEX5+7u7uNe435HUs7GA1B1VNtzZo1cuedd2pIf1CkrKzMe58LCgqMdXUU3n77ba/mN2/erCMuQfuTzgnTGnDluyVdXGH6vL+/XxoaGiSVSmm5bfP7UWtAhAIjEJX5CS4xDKxEMAwBCEAAAhDwT4ANsP7ZoQmBXBNgA2yuMxCZ8aPSsHewhPQMXGLTFJlsfTiQYRe0Ojo6Ihy626GpBY/GxkYjJ9WFCsXFxUY6OsLvvvuuqEsXnnrqKR1xT+bss8/2/D/99NO1dRCEAAQgAAH3CDz66KNGmxcuv/xyuf3222Xs2LE5DebIkSPeAu8DDzyg7ccFF1zgXSR2yimnaOsgaJ9AaWlpOqOsFaUjxOcQgAAEIOAiAS4kcjErMfOJhv4xS7hj4VJ/jiUEdyBgQID31wAWotYJUH/WkWJQgwAXEmlAQgQCQxOI2v6hTQN7hjbGJOkciI9JogkzeAKmB8wrKiq8deo33nhDbrrpJtm2bZuWkwsWLJCqqioZMcLt5dO9e/d6B6D/67/+a9i4xo8fL6tXr/b2GlRXV0tXV5cWByW0fv16KSkp0ZZPJ2iawyB8SOejS5/Hidcf/vAHo/f0WJ6Oved5eXkupQ5fIOA0gagciHcaMs5lQoDfv5nQQzcdAfaXpCPE54ETYH0mcMQMMAwB6o/ygEB4CfD+hjd3UfCc+otCFsMXA/tLwpczPIYABCAAgUgSGHY+NZIRExQEIAABCEAAAhCAQJgJuL3hN8xk8R0CESVAv/+IJpawYkGAfv+xSDNBho8A88nhyxkeQwACEIAABCAAgTgTYD45ztkndghAIMoE6O/laHbD0Denp6dHZs+eLZ2dnb4oVlZWyh133CF++9709vZKTU2NtLe3a49/7bXXiuqPddJJJ2nr2BZU/bzmzJkjmzdvNjZdVFQkyWRSCgsLjXWPVzCtsebmZkkkEhmPm4kBVWvl5eXaJvz63N3dbdxrbO7cuXLzzTdr+xaE4Msvv+z1oDLpkXbMj7KyMu8OuIKCgiBcE9P3NWh/0gVpWgN1dXVePzseewT6+/uloaFBUqmUllGb349aAyIUGIGo9PdiEiWwEsEwBCAAAQhAwD8BNsD6Z4cmBHJNgA2wuc5AZMaPWsPewRLTM3CJTVNksvaXQIZd0Oro6IhgyOEIqa2tTRobG42cbW1tleLiYiMdHeFf/vKXcvvtt8v+/ft1xD0ZtVg1c+ZMGTlypLYOghCAAAQg4BYB9b3/L//yL/LEE09oO3bbbbfJ1772NW35IAV37twpyp+33npLa5iTTz5ZfvCDH8h5552nJY9QMARKS0vTGWatKB0hPocABCAAARcJcCGRi1mJmU809I9Zwh0Ll/pzLCG4AwEDAry/BrAQtU6A+rOOFIMaBLiQSAMSIhAYmkBU9w9tGtgztDHiyedAfMQTTHjZI2B6wLyiokLq6+u9PVZ33323rFmzRsvZK664Qu655x4ZO3aslnyuhNThddWAoK+vb1gXpk+fLkuXLpU333zT+BD6+vXrpaSkxFqIpjlUA9v2wVowWTAUJ16HDx/26vTee+81InvRRRd5jQYmTpxopIcwBOJMICoH4uOcw4jHzu/fiCc4x+GxvyTHCWB4EdZnqIJcEqD+ckmfsSGQGQHe38z4oZ0ZAeovM35o+yPA/hJ/3NCCAAQgAAEIWCbABaWWgWIOAhCAAAQgAAEIQCBQAvRLChQvxiEQPQL0+49eTokoPgTo9x+fXBNpqAgwnxyqdOEsBCAAAQhAAAIQiD0B5pNjXwIAgAAEIkqA/l6OJjYMfXOOHj0qys/a2lpfFPPz82X58uUybdo0X/pvv/22N/bmzZu19S+77DKv1466AyoXz6FDhySZTHr9ufw8Z511lqxcuVImTZrkR/0DOqY11tzcLIlEIuNxMzGgeoaVl5drm/Dr8yuvvOL1GtuxY4f2WN/61rekoaFBPvKRj2jr2BRU97ip8R9++GFfZtV5JPVufOITn/Cln06pt7dXampqpL29PZ2o9/kXv/hF7/th3LhxWvK2hbq7u436zdXV1fn+LrTte1Ts9ff3ezWdSqW0QioqKvK+XwsLC7XkEXKXQFT6ezGJ4m6N4RkEIAABCMSYABtgY5x8Qg89ATbAhj6FrgQQ1Ya9g/HtGbjEpskV+Bb8GHZBq6Ojw8IQmPBDoK2tTRobG41UW1tbpbi42EgnnfDBgwe9CcJ169alE/3z52eeeaYsXLhQ1OILDwQgAAEIhJdAT0+Pd7HWb3/7W60g1MU86gIuVxaV1MYH9bf0f/7nf7T8V0JqEU0tqPLkjkBpaWm6wVkrSkeIzyEAAQhAwEUCXEjkYlZi5hMN/WOWcMfCpf4cSwjuQMCAAO+vASxErROg/qwjxaAGAS4k0oCECASGJhD1/UObBvYMbYxoEXAgPqKJJazsEzA9YF5RUeGty+fl5cnPf/5zueEG9XWa/hk/frw88MAD1veKpR9ZX0I1S1CHq3UO/i9YsECqqqrkd7/7ndEBZOXN+vXrpaSkRN+xNJKmOQzCB2vBZMFQ3Hht2bJFrrnmGiOyYXhfjQJCGAJZIBCVA/FZQMUQuSHA79/ccI/LqOwviUumHY6T9RmHkxMD16i/GCSZECNLgPc3sqkNRWDUXyjSFDkn2V8SuZQSEAQgAAEIhJMAF5SGM294DQEIQAACEIAABOJKgH5Jcc08cUPAJwH6/fsEhxoEHCBAv38HkoALEPgwAeaTqQoIQAACEIAABCAAgTARYD45TNnCVwhAAAL6BOjvpc8qq5Jh6ZvT19cn8+fPl8cee8wXn0suuUSWL18uEyZMMNY/cOCAd+/T2rVrtXXz8/M9eZs9oXQHVz2vNmzYILfffrsobn4fWz2tTGusublZEomEX7et6HV2dkp5ebm2Lb8+qzvFamtrZfPmzdpjFRUVeXdp5uJetEOHDsmqVatk0aJF2v4eLxi0/6+//rrU1NTI1q1btXx8f/87LQXLQt3d3Ub95urq6rya4bFHoL+/37urL5VKaRkNuoa1nEDICoGo9PdiEsVKOWAEAhCAAAQgYJcAG2Dt8sQaBLJJgA2w2aQd6bGi3rB3sOT1DFxi0xSBzA67oNXR0RGBEMMZQltbm7dYY/K0trZav8Rk165d3oLVK6+8ou3K1Vdf7U0Ejx49WlsHQQhAAAIQcI/Ac889JzfffLO2Y5///Odl7ty5ojYPuPAcPHhQ7rvvPnn00Ue13Zk1a5Z85zvf0ZZH0D6B0tLSdEZZK0pHiM8hAAEIQMBFAlxI5GJWYuYTDf1jlnDHwqX+HEsI7kDAgADvrwEsRK0ToP6sI8WgBgEuJNKAhAgEhiYQl/1Dmwb2DG2MWDFwID5iCSWc3BEwPWD+/gO/PT093mHhZ599ViuABQsWyPXXX68lmwuhPXv2yC233CJbtmwZdvjx48fL6tWrZcqUKWJ6AFkZttUc4JiTpjkMwodc5MvvmHHjZfqeHuOqGiVceeWVfjGjB4HYEYjKgfjYJS4+AfP7Nz65zkWk7C/JBXXG/AAB1mcoiFwSoP5ySZ+xIZAZAd7fzPihnRkB6i8zfmj7I8D+En/c0IIABCAAAQhYJsAFpZaBYg4CEIAABCAAAQhAIFAC9EsKFC/GIRA9AvT7j15OiSg+BOj3H59cE2moCDCfHKp04SwEIAABCEAAAhCIPQHmk2NfAgCAAAQiSoD+Xo4mNkx9c7Zv3y7qPiXV+8bPM2fOHO8+wVGjRhmr33///cb3KM6cOVPuuOMOOfHEE43H86tw9OhR2bhxo+erX07HxrbV08q0xpqbmyWRSPhFYEWvs7NTysvLtW359VndKbZo0SJR9WXyqL5rVVVVMmJE9v7T+dChQ5JKpWTJkiXS19dn4u4HZIuKikT1oSosLPRtYzhF0/5t7+9/F4hDaYya+ltXVye1tbW5cDWyY/b390tDQ4NX3zpP0DWs4wMydghEpb9X9v4S2OGOFQhAAAIQgEAsCLABNhZpJsiIEmADbEQTm/2w4tKwdzCyavZ+mYg0ZR+7tRGHXdDq6OiwNhCGzAi0tbUZL9S0trZKcXGx2UDDSKtFmEcffVTuvfdebZtjxozxFgI+85nPaOsgCAEIQAACbhLYsGGD3HPPPdrOfec73/Eu0xo5cqS2TtCC6u9YS0uL9jBqUbqyslJbHkH7BEpLS9MZZa0oHSE+hwAEIAABFwlwIZGLWYmZTzT0j1nCHQuX+tNPyLHDA/oa/19y5cqVMnnyZFM1bfk1a9YYb/6eOnWqt1l13Lhx2uOYCrrql2kcLsvz/rqcnej7Rv1FP8cuRsiFRC5mBZ9CRCBu+4c2DewZ2hiiHA3nKgfiI5JIwsg9AdMD5u8/8Gt6APuKK67w1vTHjh2b+8AH8UDtPVR7CNId0H5/HKYHkNWwtpoDHAvBNIdB+OBkQodwKm68VD3PmzdPfvzjHxulSe2pVO87DwQgoEcgKgfi9aJFKoQE+P0bwqSFyGX2l4QoWVF1lfWZqGY2HHFRf+HIE15CYDACvL/URS4JUH+5pB/fsdlfEt/cEzkEIAABCDhFgAtKnUoHzkAAAhCAAAQgAAEIpCFAvyRKBAIQMCJAv38jXAhDwCkC9Pt3Kh04A4FjBJhPphYgAAEIQAACEIAABMJEgPnkMGULXyEAAQjoE6C/lz6rrEqGqW/OoUOHJJlMGt0h9X6YEydO9N2/esuWLXLNNdcY5SY/P98b7/LLLzfS8yus+Kh8NjY2yr59+/ya+bOerZ5WpjXW3NwsiUQiY/8zMdDZ2Snl5eXaJjLxOZVKye233649lhI855xzZMWKFTJp0iQjPb/C/f39smrVKlF3g6brpZZujKKiIu89LiwsTCfq63PTd1X1h1P8R48e7Wu8TJVM+83V1dVJbW1tpsOi/z4Cqr7VHQLqXdR5gq5hHR+QsUMgKv29mESxUw9YgQAEIAABCFglwAZYqzgxBoGsEmADbFZxR3mwuDXsHSyXPQOX2DSFMNHDLmipSyd4ckOgra3NWwAxedSkdnFxsYnKsLK7d++W+vp66erq0rapFonUJLSrF6loB4IgBCAAgZgTOHLkiHeR9YMPPqhNQl3oM336dG35bAia/j2dMWOGzJ49W0466aRsuMcYgxAoLS1Nx4W1onSE+BwCEIAABFwkwIVELmYlZj7R0D9mCXcsXOpPPyHbt2+XWbNm6SsMSKoN/JMnTzbW01VYs2aNN09g8kydOtXbrDpu3DgTNSNZV/0yCsJxYd5fxxMUcfeov4gn2NHwuJDI0cTgVlgIxHX/0KaBPUMbw5KoIfzkQHzIE4j77hAwPWBeUVHh7c/Ky8vzgti0aZPMnDlTK6Dx48fLAw88YHW/mNbAGkKHDx+WpqYmWb58eVrpBQsWiDr4rB7TA8hKx1ZzgGOOmuYwCB/SQnNIIG68jh496tW2+sfk4bC8CS1kISASlQPx5DKyBPj9G9nUOhEY+0ucSEO8nWB9Jt75z3X01F+uM8D4EPBPgPfXPzs0MydA/WXOEAvmBNhfYs4MDQhAAAIQgEAABLigNAComIQABCAAAQhAAAIQCIwA/ZICQ4thCESTAP3+o5lXoooHAfr9xyPPRBk6Aswnhy5lOAwBCEAAAhCAAARiTYD55Finn+AhAIEIE6C/l6PJDVvfnNdee01qa2vlmWee8UX0qquukoULF0p+fr6R/uuvvy41NTWydetWI70LLrhAli1bJmeffbaRnqnwvn375N577xXVn9vWk0wm5corr8zYnGmNNTc3SyKRyHjcTAx0dnZKeXm5tolMfN65c6fXi33Xrl3a4ynBadOmyZIlS+SUU04x0jMV/uMf/yj//M//LBs2bDBVHVRevXsPPfSQXHjhhVbsvd9If3+/3H333V5POt0n1z2xTPvN5dpfXa5hklN1o+4QSKVSWm4XFRWJ+n4sLCzUkkfIXQJR6e/FJIq7NYZnEIAABCAQYwJsgI1x8gk99ATYABv6FLoSQFwb9g7Gv2fgEhuzTva5zeSwC1odHR259S7Go7e1tUljY6MRgdbWVqsXmDz++OOyePFiIx9uu+02+drXvmak46rwwYMH5c0335Senh753e9+J2+99Za8/PLLcuTIEe//U4t4gz3nnnuuqL+xo0aNknPOOUdOO+00OeOMM+Sv//qvvctdTzjhBFdDxq8sEThw4IDs3r1b1KLU73//e+/f//u//yuHDh3yauydd94Z1JNPf/rT8tGPflROOukkOe+887yamjhxovzVX/2VjB07VkaOHJmlCBgmDgTUgpK6eOrf//3ftcNVC/hTpkzRls+GoOnf0xkzZsjs2bO994wnNwRKS0vTDcxaUTpCfA4BCEAAAi4S4EIiF7MSM59o6B+zhDsWLvWnn5Dt27d7m6xNH7WhfvLkyaZq2vJr1qyR+++/X1teCU6dOtXbrKrmRIN6XPUrqHhzYZf3NxfUGfMYAeqPWsgFAS4kygV1xowQgbjvH9o0sGdoY0hzyoH4kCYOt90jYHrAvKKiQurr6yUvL88LRu1JUof7n332Wa3gFixYINdff72WbDaF9uzZI7fccots2bJl2GHHjx/vHZAuLi725EwPICud9evXS0lJibXwTHMYhA/WgsmCoTjyUvNkpns7b775ZlEH5tk7mIWiZIhIEIjKgfhIJIMgBiPA71+RZSIS1t+/rlc1+0tcz1AM/GN9JgZJdjhE6s/h5OAaBNIQ4P2lRHJJgPrLJf34js3+kvjmnsghAAEIQMApAlxQ6lQ6cAYCEIAABCAAAQhAIA0B+iVRIhCAgBEB+v0b4UIYAk4RoN+/U+nAGQgcI8B8MrUAAQhAAAIQgAAEIBAmAswnhylb+AoBCEBAnwD9vfRZZVUyjH1z1B1MtbW10tfX54uVuocqkUjIiBH6/9lx+PBhaWpq8u6wMn1UXyh1/6G6z8/2o+4QfPrpp2XJkiXy61//2qr55uZmj1Omj2mN2Ro3E787OzulvLxc20QmPu/fv1/mzZsn69at0x7vmKC6I1P1bpswYYKxbjqF9957T/7jP/5D/vVf/9XriWbzsd0vTfmmOKqeWPfdd5/Rd8OiRYtE9cDL1WPab07171Lffzz2CKj7CdUdAqlUSstoUVGRJJNJKSws1JJHyF0CUenvpf9fM+7mAs8gAAEIQAACkSPABtjIpZSAYkSADbAxSnawoca9Ye9gdHsGLrFpCha9FevDLmh1dHRYGQQj5gTU4pDppQitra1/vvzDfMQPavT29nqLMSY1oCYT1eTjaaedlunwOdFXk6c7d+6UX/ziF/KrX/1Knn/+eet+fOxjH5PPfOYzcvnll3v/LigoMFrAs+mQaY2pC3KmTZtm0wVjWzt27JAbb7xRW88Fn5Wz7777rijft27d6tXViy++qB2DrqBaPLvgggvk85//vPc9MHbsWF3VrMgdOHBA1ALjhg0bsjJetgepqqqSysrKbA8b6Hhvv/2293fof/7nf7TGGTNmjLfB4NOf/rSWfLaETL/rZsyYIbNnz5aTTjopWy4yznEESktL0zFhrSgdIT6HAAQgAAEXCXAhkYtZiZlPNPSPWcIdC5f600/I9u3bZdasWfoKA5IrV66UyZMnG+vpKqxZs8bbtGzyTJ061ZsvHjdunImakayrfhkF4bgw76/jCYq4e9RfxBPsaHhcSORoYnArLATYP/T/M7VpYM9Q2C7+5kB8WN40/HSegOkBc3XYVx2azsvL82I7ePCgqEPAur/Dr7jiCrnnnnuc2yei9pxdf/31aQ8/f+Mb35C77rpL8vPzvfhNDyArHdsHuE1zGIQPzhf6+xyMIy8/MR//rocpx/gKgVwQiMqB+FywY8ysEOD3b7h//2alSDIYhP0lGcBD1Q4B1mfscMSKPwLUnz9uaEHABQK8vy5kIb4+UH/xzX0uI2d/SS7pMzYEIAABCEDgzwS4oJRigAAEIAABCEAAAhAIEwH6JYUpW/gKAQcI0O/fgSTgAgR8EqDfv09wqEEgWALMJwfLF+sQgAAEIAABCEAAAnYJMJ9slyfWIAABCLhCgP5ermTiOD/89JCx3evIFM3+/fu9fs8PP/ywqaonr+42W758uZx11llG+sd6Zvf0qKs5zZ7CwkK55ZZb5Ktf/aqceOKJZsqDSB86dMi7W1Dd1fif//mfGdsbzIC68071z8r0Ma0xdbdbIpHIdNiM9Ds7O6W8vFzbRqY+q3vFamtr0/YqG8yh888/X+bOnSuXXnqpjBw5UtvnoQTV/ZVPP/20d//ar3/964ztDWZA9VP/8pe/nNb2kSNHvDsP1b8He9566y3ZvXu39y48/vjj8sILL6S1ebyAri/GhjUVTPvN1dXVebXCY4+Aqnn1NyWVSmkZVXfUJpNJUd/rPOEmEJX+XkyihLsO8R4CEIAABCJKgA2wEU0sYcWCABtgY5HmbARJw96hKavZ9WUi0pSNRPgcY9gFLXXxBE9uCKiJ9MbGRqPB1SJKcXGxkc5Qwu3t7XLHHXcY2aqsrJSZM2dambw3GjgD4QMHDsi2bdtkw4YN8stf/lLUolw2n0suucRboFGLeSeddFI2hxbTGlMLadOmTcuqj8cPtmPHDrnxxhu1fcilz3/605/kmWeekZ/97Gfy7LPPavtsQ3DMmDFy+eWXy4wZM0RN8p9wwgk2zGZkQ71raoFRvWtRfKqqqkR9B0bpUYuS6rJs9e/nn38+bWhnn32293fr9NNPTyubTQHT7zr13syePTvr38nZZOL6WKWlpelcZK0oHSE+hwAEIAABFwlwIZGLWYmZTzT0j1nCHQuX+tNPyLHN+/oa/19S/YafPHmyqZq2vNp8rHvR9jGjU6dO9Tarjhs3TnscU0FX/TKNw2V53l+XsxN936i/6OfYxQi5kMjFrOBTiAiwf+iDydo0sGdoY0hyyIH4kCQKN90nYHrAvKKiQurr6yUvL+/PwW3atMnbg6XzjB8/Xh544AFre8Z0xkwnc/jwYVm6dKnce++96URl0aJFohgce0wPICs9200gTHMYhA9pwTkkEEdefmIe7F13KI24AgHnCETlQLxzYHHIFgF+/4b796+tOgjKDvtLgiKLXW0CrM9oo0IwAALUXwBQMQmBLBHg/c0SaIYZlAD1R2HkggD7S3JBnTEhAAEIQAACHyJAvySKAgIQgAAEIAABCEDAGQL0S3ImFTgCgcgQoN9/ZFJJIDEkQL//GCadkMNAgPOzYcgSPkIAAhCAAAQgAIGYEOD8bEwSTZgQgAAEPkyA+QlHq8JPDxnbvY78oNm5c6fcdNNN8tJLL/lRlxtuuEHmzp0rJ554orb+oUOHZNmyZdLS0qKtc7xgWVmZXHfddaLOZLy/35aOwSNHjsgf//hHeeKJJ+SRRx6RF154QUftzzKnnHKK9Pf3S19fn5ZeXV2d1NbWaskOJ2RaY+put0QikfG4mRjo7Oz07lPUfTL1WeVk/vz58thjj+kO+SE5ddfY3//933t3QI4aNcrIjqrtXbt2yX/8x394tdXTo66d1X9Ma0uXV29vr9TU1Ii6RzSI56yzzvJ62k+aNCkI81o2TfvN2XovtZyLiZD6XlR3CKRSKa2I1V2YyWRSCgsLteQRcpdAVOYnuMTQ3RrDMwhAAAIQiDEBNsDGOPmEHnoCbIANfQpdCYCGvekzoWYgl4lIU3rRrEvQwCHryPUGbGtrk8bGRj3hAanW1lYrl5e8++678oMf/ECefPJJ7fFPPvlkWbx4cU4noLWdFZG33npLfvazn8lPf/pTee2110xUA5E9/fTT5dvf/rZ88YtfNF5Q8+uQaY0tWLBApk2b5nc4K3o7duyQG2+8UdtWtn0+evSo7N69W9atW+ctcL4fJ6KkAAAgAElEQVTzzjvavgYlqBaFvvvd70pJSYmMHj06qGHS2j1w4ICoBbMNGzaklQ2jQFVVlVRWVobRdW2fVQ7VIpNa0FT//O///q+8/fbb8vvf/1727Nkj6vPbb79d1PeZS4+62OuHP/yhtkvf+c535Prrr5eRI0dq6yBolwANHOzyxBoEIAABCDhDgAuJnElFfB2hoX98c+9C5NSffha2b98us2bN0lcYkFSbgydPnmysp6uwZs0auf/++3XFPbmpU6d6m1XHjRtnpGci7KpfJjG4Lsv763qGou0f9Rft/LoaHRcSuZoZ/AoJAfYPDZ6oTQN7hjY6nkcOxDueINwLDwHTA+YVFRVSX1//gf1C6sCzOmj87LPPagWu9seodW5Xntdff93zf+vWrcO6dM4558h9990n55577p/lTA8gK0XbTSBMcxiED67kUsePOPLyE/Ng77oOX2QgEFcCUTkQH9f8xSBufv+G+/ev6yXK/hLXMxQD/1ifiUGSHQ6R+nM4ObgGgTQEeH8pkVwSoP5yST++Y7O/JL65J3IIQAACEHCKAP2SnEoHzkAAAhCAAAQgAIF4E6BfUrzzT/QQCIIA/f6DoIpNCGSHAP3+s8OZUSBgSIDzs4bAEIcABCAAAQhAAAIQCI4A52eDY4tlCEAAAo4TYH7C0QT56SFju9eRHzTqfjTVk/nOO+/0oy7jx4/37hC79NJLjfR37doltbW1sm3bNiO944XVXLpaZ7/44otF9aCaMGGCqLsP3//88Y9/lL1798rOnTvlueee88ZUfbn8PJdffrnccsstsmLFCtm8ebOWCVu9gkxrTOUlkUho+RiUUGdnp5SXl2ubt+GzGnP27Nm+c3zM2YkTJ4o686Nq64wzzhD1v/Pz8/8cy5EjR7wx3nzzTenq6pJf/epXXp+3ffv2acf7fsFvfOMb8q1vfcvrwa7uVdR56urqvPco3aPuhlN93Nrb29OJ+vp8+vTpsnTp0kB7x6dzzLTfnC67dOPy+V8IqLsIVf2mUiktLEVFRZJMJqWwsFBLHiF3CURlfmKEu4jxDAIQgAAEIBBfAmyAjW/uiTz8BNgAG/4cOhIBDXv1E6FmvJeJSJO+SuCSNHAIHLG/Adra2qSxsdFIubW1VYqLi410BhPesmWLLFy4UPbv369t66tf/ar8wz/8wwcuX9FWzqKgWhzYsGGDPProo/LOO+9kcWS9oSZNmuRdaHvhhRfKyJEj9ZR8SpnWmLocZ9q0aT5Hs6OmFmZuvPFGbWPZ9Hn37t3yyCOPyM9//nOjd0c7mAwFL7nkEqmqqvIWakeMyP4064EDB7zFavX+RfFRbCsrK6MYWqhjeu+996SlpUXUAr7uQy51SQUnRwOH4NhiGQIQgAAEckqAC4lyip/BFQEa+lMHuSRA/enT3759uzc/aPqsXLlSJk+ebKqmLa8OMdx///3a8kpw6tSp3mbVcePGGemZCLvql0kMrsvy/rqeoWj7R/1FO7+uRseFRK5mBr9CQoD9Q8MnatPAnqGNjuaTA/GOJga3wkfA9ID5YAfbDx48KIsWLdL+LX7FFVfIPffcI2PHjnUCmNp7ds0116T15eqrr5a77rpLxowZ82dZ0wPIStF2EwjTHAbhQ1p4DgnEkZefmG+99VZR/+Ri35ZD5YIrENAmEJUD8doBIxg2Avz+DffvX9frjf0lrmcoBv6xPhODJDscIvXncHJwDQJpCPD+UiK5JED95ZJ+fMdmf0l8c0/kEIAABCDgFAH6JTmVDpyBAAQgAAEIQAAC8SZAv6R455/oIRAEAfr9B0EVmxDIDgH6/WeHM6NAwJAA52cNgSEOAQhAAAIQgAAEIBAcAc7PBscWyxCAAAQcJ8D8hKMJ8tNDxnavI79o3nzzTfn+978vmzap9nbmz/Tp02Xx4sVy8sknGyn/9Kc/lblz50pfX5+RXq6Er732WpkzZ4585CMf8e6CXLt2rZYrl112mXfflSmf442b1pi62y2RSGj5GJRQZ2enlJeXa5u34fPhw4e9fmt333239ri5FMzPz/fuULzhhhtE3clXW1srmzdv1nLpW9/6ltezXdXkcE9vb6/U1NRIe3u7ll1TIdWz7pvf/KapmlV5035zdXV1HmseewT6+/u9ekylUlpGi4qKJJlMSmFhoZY8Qu4SiMr8RPZvYnU3p3gGAQhAAAIQcIYAG2CdSQWOQMCYABtgjZGhMDgBGvaaV0bPwCU2Teaq1jVo4GAdqR2DbW1t3iKHydPa2irFxcUmKh+Sfffdd+UHP/iBPPnkk0Z21GR/WVmZkU42hY8cOSL//d//Lffee6+8+uqr2RzaeCx1icu3v/1tb0L/pJNOMtbXVTCtsQULFsi0adN0zQcit2PHDm+xRvfJhs/qkiHFcsWKFfLOO+/oupYTuY997GPeQpTK4wknnJBVH9Timlpg3LBhQ1bHzdZgVVVVUllZma3hGEeTgNpgoRbFtm3bpqkhko3vDW1nYipIA4eYJp6wIQABCESfABcSRT/HzkdIQ3/nUxRpB6k//fRu375dZs2apa8wILly5UqZPHmysZ6uwpo1a7Qv2T5mc+rUqd7v8nHjxukOYyznql/GgTiswPvrcHJi4Br1F4MkOxgiFxI5mBRcChMB9g/pZUudDF4mIhv1xLMmxYH4rKFmoKgTMD1gXlFRIfX19ZKXl/cBNFu2bJFrrrlGC9f48ePlgQceyHjfmNZgaYTUPppFixZpzSMMduDZ9ACycsd2EwjTHAbhg41cZMtGHHktX75cli5daoSYw/JGuBCGgETlQDypjCwBfv/qpdbV37963udOiv0luWPPyAMEWJ+hFHJJgPrLJX3GhkBmBHh/M+OHdmYEqL/M+KHtjwD7S/xxQwsCEIAABCBgmQD9kiwDxRwEIAABCEAAAhCAgH8C9Evyzw5NCEBgcAL0+6cyIBBeAvT7D2/u8DzSBDg/G+n0EhwEIAABCEAAAhAIFwHOz4YrX3gLAQhAwCIB5icswrRpKux9c5566imvj3VfX58vLHfeeafMnDlTRowYoa1/6NAhWbVqlddjyuVHzder+6cSiYSMGjXKc1XdW7hkyRItt2319DKtMXW3m/I5l09nZ6eUl5dru2DL5/3794u6A3Pt2rXaY+dCsLCwUNS7o+7qVO+OupNP3TOq6/dFF10kLS0tMnHixGHd7+3t9e4ZbG9vtx7mJZdcIqqH1oQJE6zbNjFo2m+OHl4mdPVk+/v7vTsEUqmUlkJRUZEkk0lR7wFPuAlEZX5C/79gwp0vvIcABCAAAQiEigAbYEOVLpyFwAcIsAGWgrBEgIa9/kH2DFxi0+TfRMaaNHDIGGEwBtra2ryJaJOntbU144tL1GUpCxcuFDWBr/uoSfD58+fLySefrKuSVTkVi5rQ150UzapzwwymFo9uvPFGGTNmTCAumdaYWoSbNm1aIL7oGt2xY4fHRPcJ2ue9e/fKihUr5IknntB1yQk5tdj8zW9+U0aPHp01f9Timlpg3LBhQ9bGzOZAVVVVUllZmc0hGUuDgPrO+Md//Eejv2k2/pZquIbIMARo4EB5QAACEIBARAlwIVFEExumsGjoH6ZsRc9X6k8/p9u3b/cOCpg+K1eulMmTJ5uqacuvWbNG66Lq9xucOnWqt1l13Lhx2uOYCrrql2kcLsvz/rqcnej7Rv1FP8cuRsiFRC5mBZ9CRID9Q2bJcu3ibw7Em+UPaQgMScD0gHlFRYXU19dLXl7eB2y+/vrr3mHjrVu3atFWe2Suv/56LdkghXp6ejy/n3322WGHOeecc+S+++6Tc8899wNypgeQlfL69eulpKTEWlimOQzCB2vBZMFQ3HgdPHjQa7hx//33G9FVOup954EABPQIROVAvF60SIWQAL9/zZLm2u9fM++zL83+kuwzZ8TjCLA+Q0nkkgD1l0v6jA2BzAjw/mbGD+3MCFB/mfFD2x8B9pf444YWBCAAAQhAwDIB+iVZBoo5CEAAAhCAAAQgAAH/BOiX5J8dmhCAwOAE6PdPZUAgvATo9x/e3OF5pAlwfjbS6SU4CEAAAhCAAAQgEC4CnJ8NV77wFgIQgIBFAsxPWIRp01TY++a89957smTJElm1apUvLKoHlLp3bdKkSUb6/f39ou52WrZsmZFetoS/9KUvyR133CFnn332B4bctGmTzJw5U9sNG/2CTGtM3e2m7izM5dPZ2Snl5eXaLtj0ed++fV5vp4cfflh7/GwK/t3f/Z3MnTtXTj311A8Mq3pRmdw1quK77LLLhnW9t7fX6+XW3t5uNcT8/HxRvewvv/xyq3b9GDPtN1dXVye1tbV+hkJnCALq+1zdIaB7t2tRUZEkk0kpLCyEacgJRGV+YkTI84D7EIAABCAAgUgSYANsJNNKUDEhwAbYmCQ6+DBp2Js54x4RUbPvTZmbMrZAAwdjZNlRaGtrM5qEVl6phZzi4mLfDqpJarUI1dHRYWTj+9//vlx55ZUyYoR7UzdqEaKlpUWeeOIJo5hcEVYLSDfddNOHLrWx4d//Y+9soLOqzkT9AqbJYCSrWhmcslIpEYTbRG2bpstZttraFMfWFKkj7U25mRIIiRq0gtaKSYn04ghCCYUYI5lW6R2mtmHS1qq549Kq1UFUMNG41EQlYkFaUX7kklLgrn2KLT9Jvr3Pt8939jnnOWuxnA7v7/O+J+Gcs/e7TXtMHYxTWlpqw7VvG11dXVJdXa2tH2TM6oAe9eH06aef1o7HJUHFcfr06TJixIiMhNXf3y/qA2N7e3tG/GXaSWVlpVRUVGTaLf6GIHD48GG55557jA4YUr9D1UFiY8aMgW2IBBjgECJ8XEMAAhCAQJAEOJAoSLrY1iLAQH8tTAgFRID+0wfb2dkpVVVV+gpHJNUi4aKiImM9XYXW1lajZ2xlt6SkxFusmpeXp+vGWM7VuIwTcViB+9fh4iQgNPovAUV2MEUOJHKwKIQUJQKsH/JXLVcO/mZDvL/6oQWBEwiYbjAvLy/3vlPn5OQcY+vgwYOydOlS+dGPfqRF+dJLL5UlS5bIKaecoiUflJDupv7B8jbdgKzyaGtrk+LiYmspmdYwiBisJZMBQ0njtWfPHpk/f77cf//9RnTVe6wvfelLRjoIQyDJBOKyIT7JNYx57jz/+iuwK8+//qLPnBbrSzLHGk+DEOD7DK0RJgH6L0z6+IZAegS4f9Pjh3Z6BOi/9Pih7Y8A60v8cUMLAhCAAAQgYJkA85IsA8UcBCAAAQhAAAIQgIB/AsxL8s8OTQhAYGACzPunMyAQXQLM+49u7Yg81gTYPxvr8pIcBCAAAQhAAAIQiBYB9s9Gq15ECwEIQMAiAd5PWIRp01Qc5ub4mdd0NEN11tbNN99sfDben/70J1mzZo13FtnevXttlsW3LfWO/pZbbpGvfe1r8qEPfegEOy+99JI39/v111/X8nHFFVfIokWLZOTIkVryAwmZ9pjiqc4rDPPauHGjXH755doh2I5Z9dPtt98u//Zv/6YdQ9CC48eP93rroosukuHDh5/g7vHHH5dvfvOb2mHMnTtXrrvuuiHPDVRniV5zzTXy29/+VttuKsHc3Fy58cYbRc1/O+mkk1KJB/73pj+/5s2bJ4odlz0C+/fv984QWLt2rZbRyZMny+rVq0XdE1zRJhCX9xPunZoc7b4geghAAAIQgIAVAiyAtYIRIxAIhQALYEPBHkenDOy1V9WtIrJMRJbbM5nSEgMcUiIKR6Cjo0MaGhqMnDc1NUlhYaGRzgfChw8fll/96lfey3qTS71AVC8czzjjDBO1jMju3LlTli9fLo888khG/AXlRH2sKC0tlWHD7L4aM+2xuro6L44wr66uLqmurtYOIaiY+/r6ZPHixaLiiep12mmnieLzqU99KiMp9Pf3ex+Z29vbM+Iv004qKytFfYTncofAO++8I7feeqs888wz2kF9+ctfluuvvz6txQLazhAclAADHGgOCEAAAhCIKQEOJIppYaOUFgP9o1St+MVK/+nXtLOz01v4bno1NzdLUVGRqZq2vDqQt6WlRVteCZaUlHjvjvPy8oz0TIRdjcskB9dluX9dr1C846P/4l1fV7PjQCJXK0NcESHA+qH0ChX2wd9siE+vfmhD4K8ETDeYq42/9fX1A274N9nEPHr0aPnxj3/se+2YjRIeOHDAW0+j8w5hsE3qphuQVdxtbW1SXFxsIwXPhmkNg4jBWjIZMJQ0Xn561IX7MwOtgAsIWCUQlw3xVqFgzCUCPP+mV42wn3/Tiz54bdaXBM8YDykI8H2GFgmTAP0XJn18QyA9Aty/6fFDOz0C9F96/ND2R4D1Jf64oQUBCEAAAhCwTIB5SZaBYg4CEIAABCAAAQhAwD8B5iX5Z4cmBCAwMAHm/dMZEIguAeb9R7d2RB5rAuyfjXV5SQ4CEIAABCAAAQhEiwD7Z6NVL6KFAAQgYJEA7ycswrRpKg5zc9SZg//+7/8uN954oy80ubm5smLFCl9n0h06dEgeeOABWbJkiaiZPGFdKocZM2bIzJkzRc35Gezas2ePzJ8/X+6//36tUM866yy58847ZcKECVryAwmZ9thgc7l8B+BDcePGjXL55ZdrawYR85/+9Cevr5cuXSrvvfeediy2BdV3n9raWvnGN74hqs8Gu7Zu3SrXXHON9hlpF1xwgfzwhz8csl/fffddz+Zvf/tbK2mp+NXPCTXz7qSTTrJiM10jprO85s2bJ3Pnzk3XLfpHEdi/f793hsDatWu1uKjzalevXi3jx4/XkkfIXQJxeT9h91Rfd+tFZBCAAAQgAIFIEWABbKTKRbAQOIYAC2BpCEsEGNhrCeRRZraKyDIRWW7f9AkWGeCQAch+XHR0dEhDQ4ORalNTk+9DS9RLb+Wvu7vbyOfVV18tV155pQwb5tZrG/UidNWqVd4BJFG/CgoKvNrk5+dbTcW0x+rq6nx9XLQZdFdXl1RXV2ubDCLmnTt3eh9K1aFCUb/UJmn1IenDH/5w4Kn09/eL+sDY3t4euK8wHFRWVkpFRUUYrvE5CAH1wfXmm2824qM+1KrfaVzhEmCAQ7j88Q4BCEAAAoER4ECiwNBiWJcAA/11SSEXBAH6T59qZ2enVFVV6SsckWxubpaioiJjPV2F1tZWrcOqj7ZXUlLiLVbNy8vTdWMs52pcxok4rMD963BxEhAa/ZeAIjuYIgcSOVgUQooSAdYP2alWWAd/syHeTv2wAgFvrZLaoKx7qc2/9fX1kpOTc4LK22+/7W04fuqpp7TMqXUys2bN0pINQujNN9+Uq666SjZt2jSk+aE2rJpuQFaO2trapLi42FpKpjUMIgZryWTAUNJ4qSEbs2erf/boX5/+9Kdl5cqVMnbsWH0lJCGQcAJx2RCf8DLGOX2ef+1UN6znXzvRB2eF9SXBscWyJgG+z2iCQiwQAvRfIFgxCoGMEOD+zQhmnAxCgP6jNcIgwPqSMKjjEwIQgAAEIHACAeYl0RQQgAAEIAABCEAAAs4QYF6SM6UgEAjEhgDz/mNTShJJIAHm/Sew6KQcBQLsn41ClYgRAhCAAAQgAAEIJIQA+2cTUmjShAAEIHAiAd5PONoVcZmbs2vXLvnud78rv/71r32RPv/882XFihUyZswYX/q///3v5Y477pDf/OY3snfvXl82/Cjl5ubK17/+dW/mlvp3VqrzEw8fPix333230ZmQaqaXOpMsle3B4jftMXW229SpU/3gsKazceNGufzyy7XtBRnziy++KD/84Q/lwQcf1I7HhqD63qP6avr06TJ69OiUJv/0pz/JD37wA1Gz0nWvu+66Sy655JJBxd99911v/pw6fy3dS818u+WWW+Qf//EfffdyujEMpG86b27evHkyd+7cIEJJrE11zqs6Q2Dt2rVaDIaaH6hlACFnCMTl/YRbJyc7U14CgQAEIAABCIRLgAWw4fLHOwTSIcAC2HTooXsUAQb2BtcOW0VkmYgsD86FMMAhQLjpmO7o6DD6uKF8NTU1SWFhobHbAwcOiDoQdd26dUa66uWhetl4xhlnGOkFLaw+Dv3qV7+S22+/PS1Xo0aNkk996lNyzjnnyFlnneV9mMrKypKTTz5Zhg8ffoztgwcPyr59+7yPZlu3bhX1seOZZ56RzZs3pxXDB8ozZsyQmTNnyogRI6zYU0ZMe0x9QCstLbXm34+hrq4uqa6u1la1HbOq85o1a+See+7RjmEgQfWB9rzzzvN6a/z48d49dNJJJ3m9dfwHSnV/qt5SH5HUB1rFYMOGDfLKK6+kFcMHyjfccIN89atfDfxjUn9/v6gPjO3t7Vbids2I+rhcUVHhWliJjWfPnj2yePFieeyxx7QZnHbaad7vjYkTJ2rrIBgMAQY4BMMVqxCAAAQgEDoBDiQKvQQEwEB/eiBMAvSfPv3Ozk6pqqrSVzgiqd7vFhUVGevpKqjF0i0tLbrinlxJSYn3/jgvL89Iz0TY1bhMcnBdlvvX9QrFOz76L971dTU7DiRytTLEFRECrB+yW6hMH/zNhni79cNaggmYbjAvLy+X+vp6ycnJOYGaWqeydOlS+dGPfqRF9NJLL5UlS5bIKaecoiVvW+iBBx6Q2bPVr4Ohr29/+9ty8803y4c+9KETBE03ICsDbW1tUlxcnMqt9t+b1jCIGLSDdUAwSbz8DBZQJfrGN77hvSf7u7/7OwcqRggQiAaBuGyIjwZtovRBgOdfH9CGUMn086/d6O1bY32JfaZYNCTA9xlDYIhbJUD/WcWJMQhklAD3b0Zx4+w4AvQfLREGAdaXhEEdnxCAAAQgAIETCDAviaaAAAQgAAEIQAACEHCGAPOSnCkFgUAgNgSY9x+bUpJIAgkw7z+BRSflKBBg/2wUqkSMEIAABCAAAQhAICEE2D+bkEKTJgQgAIETCfB+wtGuiNPcHHWWWU1NjezYscMX7fnz53v66vw0P5c6L1DNjlLnJ/7mN7/xzvAL6jr77LPlf/7P/ylf+cpX5CMf+YiRG3WWoDoDUJeTmmulzlsbO3askZ8PhE17TPmaOnWqL1+2lDZu3CiXX365trmgYz506JA8++yzctddd8mDDz6oHZcfwc985jPyrW99Sy6++GLJzc01MqE7f+0Do6p/b7vttkFnt6uzCq+55hr57W9/axTH0cLqXlHnXqqeMs3Ht1MDRdN5c/PmzZO5c+caeEA0FYH9+/d7s9HWrl2bStT7e3Vm7erVq70zN7miTSAu7yeGRbsMRA8BCEAAAhCIJwEWwMazrmSVDAIsgE1GnTOQJQN7g4e8VUSWicjyAFwxwCEAqDZMdnR0SENDg5Ep9cGmsLDQSEcJ/9d//Zfcfvvtsm/fPiNd9fL261//ugwb5tYrG/UiWh0E88Ybbxjl84Gw+mCgPppMmjRJsrKyfNn4QGnPnj3y3//93/Kf//mf8vzzz/u2deaZZ8qtt94q48aN823jeEXTHqurq5PS0lJr/v0Y6urqkurqam1V2zE//fTTsmDBAuN7RQU8cuRIueSSS+Syyy4TVc8RI0Zo53G8oPpIqz4qPfLII/LLX/7S+2Dr9/r0pz8tt9xyi5x22ml+TWjp9ff3ex9g29vbteQLCgq8n4H5+fla8raF+vr6RPVPT0+PlunKykqpqKjQkkUoeAKmP99URBdddJHceOONTn5gDZ6YWx4Y4OBWPYgGAhCAAASsEeBAImsoMeSXAAP9/ZJDzwYB+k+fYmdnp1RVVekrHJFsbm6WoqIiYz1dhdbWVmlpadEV9+RKSkq8xap5eXlGeibCrsZlkoPrsty/rlco3vHRf/Gur6vZcSCRq5UhrogQYP1QMIXK1MHfbIgPpn5YTSAB0w3m5eXl3jqnnJycAWk9/vjj8s1vflOL5OjRo+XHP/6xr/VjWg6GEPrTn/4kP/jBD0Q9q6e61MZxtYZmoMt0A7Ky0dbWJmowgK3LtIZBxGArl0zYSRKvl156Sa666ip59dVXjdCqNUizZs0y0kEYAkknEJcN8UmvY4zz5/k3mOJm6vk3mOjtWWV9iT2WWPJJgO8zPsGhZoUA/WcFI0YgEAoB7t9QsOP0CAH6j1YIgwDrS8Kgjk8IQAACEIDACQSYl0RTQAACEIAABCAAAQg4Q4B5Sc6UgkAgEBsCzPuPTSlJJIEEmPefwKKTchQIsH82ClUiRghAAAIQgAAEIJAQAuyfTUihSRMCEIDAiQR4P+FoV8Rpbs6f//xnWbZsmaxcudIX7bFjx4qt+dZ//OMf5YknnpBf//rX8rvf/U727t3rK6ajlT772c/KF77wBfnSl74kH//4x2X48OG+bKrzGdXZc/fdd5+2/ve//3359re/7euMRtMeU2e7TZ06VTu2IAQ3btzond2oe2UqZnVe37Zt2+Thhx+W3/zmN16PpXvl5uaKOrtPncn4xS9+Uc444wxfdVZx7NixQ6699lpRM+N0LuV7xYoVg54HqWa6qXto+/bt8tZbb/31LE51Pz333HMnuFDfqCZPnizqzD91hqmayfaxj31MTjrpJJ1wQpExnTc3b948UWemctkjsH//fu8MgbVr12oZVT22evVqGT9+vJY8Qu4SiMv7CbdOT3a33kQGAQhAAAIQyCgBFsBmFDfOIGCVAAtgreJMsjEG9mau+ltFZJmILLfokgEOFmHaNNXR0SENDQ1GJpuamowPLHnjjTfkf//v/y3d3d1Gvj75yU/KLbfcIqeffrqRXtDC/f39oj5itLe3G7s6//zzpbKyUs466yzfHw4Gc3rw4EHvRb86sEUdfOHnuuaaa+TKK6/0ozqgjmmPqYM31MeVMK+uri6prq7WDsFmzO+++67867/+q6+PVVOmTJGZM2d6H6VsX6rnH330UfnJT34ifX19vszfdtttorFh2pftD5RM70318Uv9DMzPz0/Lr19lxVL1T09Pj5YJ9bOjoqJCSxahYAn84Q9/kFtvvUqvSZIAACAASURBVHXAj6tDef7ud78rX/nKV4INDutaBDR+HvGtSIskQhCAAAQg4BgBDiRyrCBJDIeB/kmsujs503/u1IJIIGBKgPvXlBjyNgnQfzZpYkuXAAcS6ZJCDgIDEmD9ULCNEfTB32yID7Z+WE8QAdMN5uXl5VJfXy85OTkDUnr77bdFrRl66qmntCiqtQ6zZs3SkrUp9Oabb8pVV10lmzZtGtLseeedJ6tWrZLBNjqabkBWztra2rzN1bYu0xoGEYOtXDJhJym81AAAtXZMrf8zuUaPHi1r1qyRc88910QNWQgknkBcNsQnvpDxBcDzb7C1Dfr5N9jo07fO+pL0GWIhTQJ8n0kTIOppEaD/0sKHMgRCJcD9Gyr+xDun/xLfAqEAYH1JKNhxCgEIQAACEDieAPOS6AkIQAACEIAABCAAAWcIMC/JmVIQCARiQ4B5/7EpJYkkkADz/hNYdFKOAgH2z0ahSsQIAQhAAAIQgAAEEkKA/bMJKTRpQgACEDiRAO8n6IrEEjhw4IBs2bJFXnjhBe+/6uy5PXv2eGclvvfee8dwUe/YJ0+eLKeccop3BuPEiRNFnV82duzYQedzJRYsicv+/ftFzStTPaXOmVM99UFv7d279xhCqofGjRsnH/7wh+UTn/iETJgwwfszZswYycrKgiYEIACBxBGIy/sJDjFMXOuSMAQgAAEIRIEAC2CjUCVihMDABFgAS2dYIsDAXksgDcxsFZFlIrLcQGcwUQY4WIAYhImOjg5paGgwMt3U1OR9bNG91Iv2xYsXey/dTa6RI0fKDTfcIBdffLGJWkZkN2/e7B0C88477xj5U4fHzJgxQ1RuQV67d++WlpYWUQd9mF4XXXSR3HjjjZKbm2uqOqC8aY+pA3FKS0ut+PZrRPVqdXW1trrNmE15qSBVP82ePVvKysoC/zi1fft2aWxslMcee0ybzweCV155pcyZMyfQGPv7+7342tvbteJTH4zVz8D8/HwtedtC6uej6p+enh4t05WVlVJRUaEli1BwBA4ePChr1671fs6aXGrBwsKFC+WMM84wUUM2IAIMcAgILGYhAAEIQCBsAhxIFHYF8C8M9KcJwiRA/4VJH98QSI8A9296/NBOjwD9lx4/tP0R4EAif9zQgsARAqwfykwrBHXwNxviM1M/vCSAgFoTVFtbq52pWrOk1jrl5OQMqKO+gy9fvlxWrFihZfPSSy+VJUuWeJv2M3k98MAD3hqZVNesWbPkpptuGnSNitpAXlNT420e173a2tqkuLhYVzylnGkNlUHbMaQM0iGBpPD63e9+593bO3bsMKI/ZcoUWbp0qeTl5RnpIQyBpBOIy4b4pNcxxvnz/JuZ4gb1/JuZ6P17YX2Jf3ZoWiLA9xlLIDHjiwD95wsbShBwggD3rxNlSGwQ9F9iSx9q4qwvCRU/ziEAAQhAAAIfEGBeEr0AAQhAAAIQgAAEIOAMAeYlOVMKAoFAbAgw7z82pSSRBBJg3n8Ci07KUSDA/tkoVIkYIQABCEAAAhCAQEIIsH82IYUmTQhAAAInEuD9BF0BAQhAAAIQgAAEIOAMgbi8nxjmDFECgQAEIAABCEDgrwRYAEszQCC6BFgAG93aORY5A3vDK8hWEVkmIsvTCIEBDmnAC1K1o6NDGhoajFw0NTVJYWFhSp1Dhw7Js88+K6tWrZKenp6U8scLTJ06Va666qpBD1oxNmhJ4cCBA7J69Wq57777jCxmOp/+/n756U9/Kq2trUZxjh07Vn7wgx/I+PHjjfQGEzbtsbq6OiktLbXi26+Rrq4uqa6u1la3FfOePXtk8eLF8thjj2n7VoIq1unTp8uIESOM9PwK7969W+6880755S9/aWTivPPO8w5P+shHPmKkZyKs+r6xsVHa29u11AoKCryfgfn5+VrytoX6+vpE9Y/uz8jKykqpqKiwHQb2DAmo322qb9555x0jzauvvlquvPJKGTaMTxBG4AISZoBDQGAxCwEIQAACYRPgQKKwK4B/YaA/TRAmAfovTPr4hkB6BLh/0+OHdnoE6L/0+KHtjwAHEvnjhhYEjhBg/VBmW8H2wd9siM9s/fAWYwLr16+X2tpa7QzLy8u9NRs5OTmD6jzxxBMya9Ys2bt3b0q7o0ePlh//+Mdaa8hSGtMU2L9/vyxcuFDWrl2bUkOtl/rSl740qFxvb6/U1NRId3d3SlsfCLS1tUlxcbG2fCpB0xoqe7ZjSBWjS3+fBF5q/dB3vvMd2bRpkzF6tf5IrStiTYoxOhQSTiAuG+ITXsY4p8/zb2ara/v5N7PRm3tjfYk5MzQsE+D7jGWgmDMiQP/p4+rs7JSqqip9hSOSzc3NUlRUZKynq6De/bS0tOiKe3IlJSXeu6W8vDwjPRNhV+MyycF1We5f1ysU7/jov3jX19XsWF/iamWICwIQgAAEEkaAeUkJKzjpQgACEIAABCAAAZcJMC/J5eoQGwSiSYB5/9GsG1FDQBFg3j99AAEnCbB/1smyEBQEIAABCEAAAhBIJgH2zyaz7mQNAQhAQER4P0EbQAACEIAABCAAAQg4QyAu7yc4bdKZliIQCEAAAhCAwN8IsACWboBAdAmwADa6tXMscgb2hl+QrSKyTESW+wiFAQ4+oGVCpaOjQxoaGoxcNTU1DXlYyYEDB+TFF1+Un/3sZ/LYY48Z2f5AePLkyaIOYRg7dqwv/SCV1IEnN998s2zdqm4JveuCCy6Q+fPny6mnnqqnYEnqvffek9tvv924DrfddptobGzVitK0x1TdS0tLtWwHJdTV1SXV1dXa5m3FvHHjRrnuuuu0/SrBqVOnylVXXTXkgURGBjWFVf+rnx0mB/+cdtppXj9OnDhR04u5WH9/vzQ2Nkp7e7uWckFBgZdHfn6+lrxtob6+Pu9nnTqwRudSB9NUVFToiCITEIFt27Z5PaN+TphchYWFXq3POOMMEzVkAySg8XuOb0UB8sc0BCAAAQgERoADiQJDi2FdAgz01yWFXBAE6L8gqGITApkhwP2bGc54GZgA/UdnhEGAA4nCoI7PGBFg/VA4xbR18Dcb4sOpH15jSGD9+vVSW1urnVl5ebnU19cPub5kx44dcu2118rjjz+uZVd9A581a5aWrA0htWarpqYm5VqVT3/607Jy5coh153p2jo67ra2NikuLraRimfDtIZKx3YM1pLJgKG48/rjH/8oN954o6i1dqbXWWedJXfeeadMmDDBVBV5CCSeQFw2xCe+kPEFwPNvOLW19fwbTvT6Xllfos8KyYAI8H0mILCY1SJA/2lh8oQ6OzulqqpKX+GIZHNzsxQVFRnr6Sq0trZKS0uLrrgnV1JSIgsXLpS8vDwjPRNhV+MyycF1We5f1ysU7/jov3jX19XsWF/iamWICwIQgAAEEkaAeUkJKzjpQgACEIAABCAAAZcJMC/J5eoQGwSiSYB5/9GsG1FDQBFg3j99AAEnCbB/1smyEBQEIAABCEAAAhBIJgH2zyaz7mQNAQhAQER4P0EbQAACEIAABCAAAQg4QyAu7yc4xNCZliIQCEAAAhCAwN8IsACWboBAdAmwADa6tXMscgb2ulOQrSKyTESWG4TEAAcDWJkUVQckNDQ0GLlsamqSwsJCT+f//b//J/39/bJt2zZRB4Fs2rRJnnrqKdm9e7eRzaOFJ0+eLNdff71MnDjRt42gFA8fPiz/8R//IT/60Y+0XYwZM8Y7MOYDZtqKlgSffvppWbBggezbt0/bohpG+q1vfUtbfihB0x5Th+GUlpZa8e3XSFdXl1RXV2ur24j5wIEDsnr1arnvvvu0/ap7RfkeO3asto4tQXUv/OpXv5Lbb7/dyKQaDvvFL37RSMdEWP08amxslPb2di21goIC72dgfn6+lrxtob6+Pq+GPT09WqYrKyuloqJCSxYh+wT2798vq1at8g6dMr1uuOEG+epXvyrDhvH5wZRdUPIMcAiKLHYhAAEIQCBkAhxIFHIBcC/CQH+6IEwC9F+Y9PENgfQIcP+mxw/t9AjQf+nxQ9sfAQ4k8scNLQgcIcD6oXBbId2Dv9kQH2798B4jAuq7dW1trXZG5eXl3vqlnJycQXUOHjwoy5cvlxUrVmjZvfTSS2XJkiVyyimnaMmnK6Sb89VXXy3z5s2TESNGDOpSrXOrqamR7u5u7bDa2tqkuLhYWz6VoG4+R9uxHUOqGF36+zjz2rp1q7e+7+GHH/aFfO7cuXLdddcN2fO+DKMEgQQQiMuG+ASUKqkp8vwbbuXTff4NN/rU3llfkpoREgET4PtMwIAxPyQB+k+/QTo7O0XtMTO9mpubpaioyFRNW761tVVaWlq05ZVgSUmJqD1NeXl5Rnomwq7GZZKD67Lcv65XKN7x0X/xrq+r2bG+xNXKEBcEIAABCCSMAPOSElZw0oUABCAAAQhAAAIuE2BeksvVITYIRJMA8/6jWTeihoAiwLx/+gACThJg/6yTZSEoCEAAAhCAAAQgkEwC7J9NZt3JGgIQgICI8H6CNoAABCAAAQhAAAIQcIZAXN5PcOKkMy1FIBCAAAQgAIG/EWABLN0AgegSYAFsdGvnWOQM7HWsICKyVUSWichyjdAY4KABKQyRjo4OaWhoCMP1gD4LCwvlhhtukHHjxjkT09GB7NmzRxYvXiyPPfaYdnwzZsyQmTNnhnaghJ+Yr7zySpkzZ45kZWVp5zmYoGmP1dXVSWlpadp+0zHQ1dUl1dXV2iZsxLxt2zbvYCGTg3TUvfLVr35Vhg0L53Wmn5ivueYaUf0V1NXf3y+NjY3S3t6u5aKgoMD7GZifn68lb1uor69PVP/09PRoma6srJSKigotWYTsElAHe61bt06ampqMDV900UXe77ZMHfJlHGBCFRjgkNDCkzYEIACB+BPgQKL419j5DBno73yJYh0g/Rfr8pJczAlw/8a8wI6nR/85XqCYhseBRDEtLGlligDrhzJFemg/fg/+ZkO8G/UjihgQWL9+vdTW1mpnUl5e7q1LycnJGVLniSeekFmzZsnevXtT2lbru9ThxZMmTUopm67Avn37ZMGCBXLfffelNPV//s//kQsuuGBIud7eXqmpqTFap9PW1ibFxcUp/esKmNZQ2bUdg26sLsjFkdehQ4fkkUcekVtvvVVUT/q5zjrrLLnzzjtlwoQJftTRgUDiCcRlQ3ziCxlfADz/ulFbv8+/bkQ/eBSsL3G9QgmIj+8zCSiywynSf/rF6ezslKqqKn2FI5LqnVFRUZGxnq5Ca2urtLS06Ip7ciUlJbJw4ULJy8sz0jMRdjUukxxcl+X+db1C8Y6P/ot3fV3NjvUlrlaGuCAAAQhAIGEEmJeUsIKTLgQgAAEIQAACEHCZAPOSXK4OsUEgmgSY9x/NuhE1BBQB5v3TBxBwkgD7Z50sC0FBAAIQgAAEIACBZBJg/2wy607WEIAABESE9xO0AQQgAAEIQAACEICAMwTi8n4inBNinSkjgUDAWQK/cDYyAoMABDJCICsr6/KjHb333nsZ8YsTCEAgfQIDLIBtS98qFhJIYJyInJfAvKOQ8lYRWSYiy4cIlgEOjlayo6NDGhoanIju0ksv9YZgnnrqqU7EM1AQL7/8stxwww3yzjvvaMV45plnesMwx48fryUflNB//Md/yMqVK7XNl5WVeYfiZGdna+sMJmjaY3V1dVJaWpq233QMdHV1SXV1tbYJGzGrA4O++93vavv85Cc/Kbfccoucfvrp2jq2BQ8cOOAdmKL6S/eqrKyUiooKXXFjuf7+fmlsbJT29nYt3YKCAu9nYH5+vpa8baG+vj5R/dPT06NlOmh+WkEkUOjw4cPyX//1X7JkyRJRh2iZXGPGjPEODSssLDRRQzYDBBjgkAHIuIAABCAAgTAIcCBRGNTxeQwBBvrTEGESoP/CpI9vCKRHgPs3PX5op0eA/kuPH9r+CHAgkT9uaEHgCAEO/HarFUwP/mZDvFv1I5oIE1i/fr23tkf3Ki8v975d5+TkDKmyY8cOufbaa+Xxxx/XMr148WJRtoO+XnnlFZkzZ468+uqrQ7q64IIL5Ic//KGMHj16SLne3l6pqamR7u5u7dDb2tqkuLhYWz6VoGkNlT3bMaSK0aW/jxOvQ4cOybPPPit33XWXPPjgg2lhvvnmm2XWrFkyYsSItOygDIGkEojLhvik1i8BefP861aRTZ9/3Yr+xGhYX+J6hRIQH99nElBkh1Ok//SL09nZ6e31M72am5ulqKjIVE1bvrW1VVpaWrTllWBJSYm3xy8vL89Iz0TY1bhMcnBdlvvX9QrFOz76L971dTU71pe4WhniggAEIACBhBFgXlLCCk66EIAABCAAAQhAwGUCzEtyuTrEBoFoEsjKyjrmuZd5/9GsI1Enk8AA8/45YyuZrUDWbhFg/6xb9SAaCEAAAhCAAAQgkGgC7J9NdPlJHgIQSDYB3k8ku/5kDwEIQAACEIAABJwiEJf3E3yMd6qtCAYCfyUw5AMwnCAAgfgTyMrKOiZJFsDGv+ZkGB8CAyyAjU9yZAIBCBxNYKuILBOR5QNgYYCDo73S0dEhDQ0NoUaXn58v//Iv/yIXXnihHP9vvlADG8B5e3u7LFmyRDusK664wjscJey8Nm/eLFdffbV23F/+8pfl+uuvl5EjR2rrDCZo2mN1dXVSWlqatt90DHR1dUl1dbW2iXRjVoeYqEGr9957r7ZPVc8rr7xShg0L91WmOnRl0aJF2nF/61vf8g5ZGT58uLaOiWB/f780NjaKuld1roKCAu9noPo5FMbV19cnqn96enq03FdWVkpFRYWWLEJ2CBw+fFiee+45UYd0bd++3dio+h0wffr0wHreOCAU/kqAAQ40AwQgAAEIxJQABxLFtLBRSouB/lGqVvxipf/iV1MySg4B7t/k1NrFTOk/F6sS/5g4kCj+NSbDQAlw4HegeH0b1z34mw3xvhGjCIFjCaxfv15qa2u1sZSXl0t9fb3k5OQMqXPw4EFZvny5rFixQsv2tGnTvHUjubm5WvJ+hdatWyfz589PqT537ly57rrrZMSIEUPK9vb2emu6uru7U9r8QKCtrU2Ki4u15VMJmtZQ2bMdQ6oYXfr7qPP685//7K07eeihh7x1TZs2bUob7xe/+EVvLePpp5+eti0MQCCpBOKyIT6p9UtA3jz/ullk3edfN6P/W1SsL3G9QgmIj+8zCSiywynSf/rF6ezslKqqKn2FI5LNzc1SVFRkrKer0Nra6u3DMrlKSkpk4cKFkpeXZ6JmJOtqXEZJOC7M/et4gWIeHv0X8wI7mh7rSxwtDGFBAAIQgEDSCDAvKWkVJ18IQAACEIAABCDgMAHmJTlcHEKDQEQJZGVlHfPcy7z/iBaSsBNJYIB5/+EOpk1kFUgaAicQYP8sTQEBCEAAAhCAAAQg4AwB9s86UwoCgQAEIJBpAryfyDRx/EEAAhCAAAQgAAEIDEogLu8n+BhPk0PATQJDPgC7GTJRQQACNglkZWUdY44FsDbpYgsCwRIYYAFssA6xDgEIhE1gq4gsE5HlRwXCAIewqzKI/46ODmloaAglupEjR8rUqVPlG9/4hhz/uyKUgFI47e/vl8bGRu/ACd3rtttuE40NorrmfMv19fVJXV2d9PT0aNlQQzyVvI0hnqY9pvyWlpZqxRmUUFdXl1RXV2ubTzfmXbt2effhhg0btHyedtppcvvtt8vEiRO15IMUMmVVVlbmHbiUnZ0dSFim92lBQYHHPj8/P5B4Uhk1vTcrKyuloqIilVn+3iKBzZs3e4dzqUOHTK8pU6Z4B2mdfPLJpqrIZ4CAxu9nvhVloA64gAAEIAAB6wQ4kMg6UgyaEmCgvykx5G0SoP9s0sQWBDJLgPs3s7zxdiwB+o+OCIOAxoFEYYSFTwhAAAI2CKQ6+JsN8TYoYwMCIrJ+/Xpv/YXuVV5eLvX19ZKTk5NS5YknnpBZs2bJ3r17U8qOGzdO1AHGkyZNSinrV2Dfvn2yYMECue+++4Y0kZub6x10rPEtWHp7e6Wmpka6u7u1w2pra5Pi4mJt+VSCpjVU9mzHkCpGl/4+CrwOHToke/bsEfXf3//+995aE9Vjzz33nDzzzDNic//L2LFjZfny5fLZz37WpTIRCwQiR0BjQ3zkciJgCEAgYwRSPf9mLBCfjlhf4hMcavYI8H3GHkssmROg//SZdXZ2SlVVlb7CEUn1vqioqMhYT1ehtbXVew9kcqm9cgsXLrSyV24wv67GZcLJdVnuX9crFO/46L9419fV7DTWl7D/zdXiERcEIAABCMSJAPOS4lRNcoEABCAAAQhAAAIRJ6CxRpb3RRGvMeFDINMEsrKyjnnutbneOdO54A8CSSMwwLx//h2QtCYgXxcJsH/WxaoQEwQgAAEIQAACEEgoAY39szxHJrQ3EpL2bBHpE5EHE5IvaULgaAK8n6AfIAABCEAAAhCAAAScIRCX9xO8RHGmpQgEAscQGPIBGFYQgED8CWRlZR2TJAtg419zMowPgQEWwMYnOTKBAASGIrBVRJaJyHIRYYCDo73S0dEhDQ0NGY1u1KhRcsUVV8g//dM/yd///d9n1Hc6zg4cOCDPPvusvPLKK/Laa6/Jtm3b5MUXXxzUZGFhoXdQzJgxY9Jxa0VX/dv5+9//vndwhs6lhnjW1dVZGeJp2mPKb2lpqU6Ygcl0dXVJdXW1tv10Y1YH8/z3f/+39PX1ycsvvyxvv/2212eDXRdddJHceOONog7qCfvasmWL1yvqICCdq6yszDtwKTs7W0fcWKa/v18aGxulvb1dS7egoMD7GZifn68lb1tI1Vzx6+np0TJdWVkpFRUVWrIIpU/ghRdekKVLl2rX52iPkydPlu9973ty5plnph8IFgIhwACHQLBiFAIQgAAEwifAgUTh1yDxETDQP/EtECoA+i9U/DiHQFoEuH/TwodymgTovzQBou6LgMaBRL7sogQBCEDAIQKDHfzNhniHikQo0Sawfv16b/2F7lVeXu6tY8rJyUmpsmPHDrn22mvl8ccfTymrBBYvXizKflCXWkMzZ84cefXVV4d0ccEFF8gPf/hDGT16dMpQ1DqXmpoa6e7uTin7gUBbW5sUFxdry6cSNK2hsmc7hlQxuvT3fni5FL/tWG6++WaZNWuWjBgxwrZp7EEgUQQ0NsQnigfJQgACvggM9vzry1gGlVhfkkHYuBqYAN9n6IwwCdB/+vQ7OzulqqpKX+GIZHNzsxQVFRnr6Sq0trZKS0uLrrgnp/bKLVy40MpeucEcuxqXESjHhbl/HS9QzMOj/2JeYEfT01hfwqxER2tHWBCAAAQgECsCzEuKVTlJBgIQgAAEIAABCESbAPOSol0/ooeAiwSysrKOee5l3r+LVSImCAxMYIB5/3w3olkgED4B9s+GXwMigAAEIAABCEAAAhA4QkBj/yzPkXRLnAnMFpFmEYnq/s8414bcgifA+4ngGeMBAhCAAAQgAAEIQECTQFzeT/ASRbPgiEEgwwSGfADOcCy4gwAEQiCQlZV1jFcWwIZQBFxCwCeBARbA+rSEGgQgEFECW0Vk7FCxP/HEExFNLfphd3R0SENDQ8YTGT9+vFx22WXyhS98QT784Q9n3L8th4cOHZL3339f3nnnHfnDH/4gr732mmzdulW2bNkiEydOlNmzZ8vx/4615dvEzq5du7w6b9iwQUtNDfGsq6uzMsTTtMeU39LSUq04gxLq6uqS6upqbfNBxHzw4EHZt2+fbN++3est1VOvv/66vPXWW3LhhRfKFVdcoR1fkIJ9fX1er/T09Gi5KSsr8w5cys7O1pI3Ferv75fGxkZpb2/XUi0oKPDujfz8fC1520Km/CorK6WiosJ2GNgbgMDLL78sd9xxh9HhVh+YGTNmjCxYsEDOPfdc2DpMgAEODheH0CAAAQhAIB0CHEiUDj10rRBgoL8VjBjxSYD+8wkONQg4QID714EiJDgE+i/BxQ8xdY0DiUKMDtcQgAAErBI4fvADG+Kt4sVYkgmsX7/eW3+he5WXl0t9fb3k5OSkVFFrVpYvXy4rVqxIKasEpk2bJosWLZLc3FwteVOhtWvXyk033ZRSbf78+XLNNdfIsGGptwX29vZKTU2N0ZqAtrY2KS4uThmHroBpDZVd2zHoxuqCnB9eLsQdRAwzZsyQm2++WUaOHBmEeWxCIFEENDbEJ4oHyUIAAmkRiNrgQ9aXpFVulG0Q4PuMDYrY8EuA/tMn19nZKVVVVfoKRySbm5ulqKjIWE9XobW1VVpaWnTFPTm1V27hwoVW9soN5tjVuIxAOS7M/et4gWIeHv0X8wI7mp7G+pLUH0UczY2wIAABCEAAAhEiMOT7VOYlRaiShAoBCEAAAhCAAARiQIB5STEoIilAwDECWVlZxzz3Mu/fsQIRDgSGIDDAvH++G9ExEAifAPtnw68BEUAAAhCAAAQgAAEIHCGgsX+W50i6Jc4EZotI81EJRm3/Z5xrQ27BE+D9RPCM8QABCEAAAhCAAAQgoEkgLu8neImiWXDEIJBhAkM+AGc4FtxBAAIhEMjKyjrGKwtgQygCLiHgk8AAC2B9WkINAhCIKwEGOIRX2Y6ODmloaAgtgFGjRsnXvvY1+ed//mc5/vdFaEHF0PGuXbu8Om/YsEErOzXEs66uzsoQT9MeU35LS0u14gxKqKurS6qrq7XNuxCzdrCWBfv6+rxe6enp0bJcVlbmHbiUnZ2tJW8q1N/fL42NjdLe3q6lWlBQ4N0b+fn5WvK2hUz5VVZWSkVFhe0wsHccgZdfflnuuOMOo4OtPjChDhNSh2hdfPHFWodoAT88AgxwCI89niEAAQhAIFACHEgUKF6M6xBgoL8OJWSCIkD/BUUWuxAIngD3b/CM8TA4AfqP7giDgMaBRGGEhU8IQAACQRL4YPDDA0M5efPNN4OMAdsQiBWB9evXe+svdK/ylR4eSgAAIABJREFU8nKpr6+XnJwcLZWNGzfKjBkzZO/evSnlx40bJ+oQ40mTJqWUNRVQ/hcsWCC/+MUvhlTNzc2Ve+65R4qLi7Vc9Pb2Sk1NjdG6gLa2Nm37OkGY1lDZtB2DTpyuyPjh5UrsNuP4yle+Irfeeqt85CMfsWkWWxBILAGNDfGJZUPiEICAbwJRGXzI+hLfJUbRFgG+z9giiR0/BOg/fWqdnZ1SVVWlr3BEUr0rKioqMtbTVWhtbZWWlhZdcU9O7ZVbuHChlb1ygzl2NS4jUI4Lc/86XqCYh0f/xbzAjqansb6EWYmO1o6wIAABCEAgVgSGfJ/KvKRY1ZpkIAABCEAAAhCAgPMEmJfkfIkIEAKRI5CVlXXMcy/z/iNXQgJOMIEB5v3z3SjB/UDqzhDgQGlnSkEgEIAABCAAAQhAAAIa+2d5jqRN4kxgtog0D5BgVPZ/xrk25BY8Ad5PBM8YDxCAAAQgAAEIQAACmgTi8n6ClyiaBUcMAhkmMOQDcIZjwR0EIBACgaysrGO8sgA2hCLgEgI+CQywANanJdQgAIG4EmCAQ3iV7ejokIaGhvACOOI5Pz9fvv3tb8tFF10kI0aMCD2euAWwa9cur84bNmzQSk0N8ayrq7MyxNO0x5Tf0tJSrTiDEurq6pLq6mpt8y7ErB2sZcG+vj6vV3p6erQsl5WVeQcuZWdna8mbCvX390tjY6O0t7drqRYUFHj3hvoZFMZlyq+yslIqKirCCDUxPl944QVZunSpdk8fD0b97Jg+fTq/yyLQMQxwiECRCBECEIAABPwQ4EAiP9TQsUqAgf5WcWLMkAD9ZwgMcQg4RID716FiJDAU+i+BRXcgZY0DiRyIkhAgAAEIZJ7Am2++mXmneIRARAmsX7/eW3+he5WXl0t9fb3k5ORoqezcuVPmzp0rjz76qJb84sWLRfmwfb300kveocqvv/76kKYvvPBCWbFihZx66qlaIfT29kpNTY10d3drySuhtrY2KS4u1pZPJWhawyBiSBWjS3/vh5dL8duIZdq0aXLLLbfIaaedZsMcNiAAARHR2BAPJwhAAAJ+Cbg++JD1JX4ri541AnyfsYYSQz4I0H/60Do7O713M6ZXc3OzFBUVmappy7e2tkpLS4u2vBJUe+UWLlxoZa/cYI5djcsIlOPC3L+OFyjm4dF/MS+wo+lprC9hVqKjtSMsCEAAAhCIFYEh36cyLylWtSYZCEAAAhCAAAQg4DwB5iU5XyIChEDkCGRlZR3z3Mu8/8iVkIATTGCAef98N0pwP5C6MwQ4UNqZUhAIBCAAAQhAAAIQgIDG/lmeI2mTOBOYLSLNQyTo+v7PONeG3IInwPuJ4BnjAQIQgAAEIAABCEBAk0Bc3k/wEkWz4IhBIMMEhnwAznAsuIMABEIgkJWVdYxXFsCGUARcQsAngQEWwPq0hBoEIBBXAgxwCK+yHR0d0tDQEF4Ax3meOnWqzJo1S0aNGuVMTHEIZNeuXV6dN2zYoJWOGuJZV1dnZYinaY8pv6WlpVpxBiXU1dUl1dXV2uZdiFk7WMuCfX19Xq/09PRoWS4rK/MOXMrOztaSNxXq7++XxsZGaW9v11ItKCjw7o38/HwtedtCpvwqKyuloqLCdhjYO0Jg8+bNcvvtt4uqi59L/Q676qqrtA8I8+MDHXsEGOBgjyWWIAABCEDAKQIcSORUOZIZDAP9k1l3V7Km/1ypBHFAwJwA9685MzTsEaD/7LHEkj4BjQOJ9I0hCQEIQCBGBN58880YZUMqEAiWwPr16731F7pXeXm51NfXa3/PPnz4sKxcuVKWLFmi5WLatGmyaNEiyc3N1ZLXFVq7dq3cdNNNKcXV2hW1pmLYML0tgb29vVJTUyPd3d0pbX8g0NbWJsXFxdryqQRNa6js2Y4hVYwu/b0fXi7Fn24saj3K1Vdfbf0eSzcu9CEQdQIaG+KjniLxQwAC4RNwdfAh60vC743ER8D3mcS3QKgA6D99/J2dnVJVVaWvcESyublZioqKjPV0FVpbW6WlpUVX3JNTe+UWLlxoZa/cYI5djcsIlOPC3L+OFyjm4dF/MS+wo+lprC/R+zDiaH6EBQEIQAACEIgIgSHfpzIvKSJVJEwIQAACEIAABCAQEwLMS4pJIUkDAg4RyMrKOua5l3n/DhWHUCCQgsAA8/75bkTXQCB8AhwoHX4NiAACEIAABCAAAQhA4AgBjf2zPEfSLXEmMFtEmjUSdHX/p0boiEBgUAK8n6A5IAABCEAAAhCAAAScIRCX9xO8RHGmpQgEAscQGPIBGFYQgED8CWRlZR2TJAtg419zMowPgQEWwMYnOTKBAAR0CDSKyJCnazDAQQdjMDIdHR3S0NBgZPyOO+6Qs88+Ww4ePChvvfWWbNmyRTZt2iRPPfWU7N6928jWQMKf+cxn5Dvf+Y6MHTs2bVsY+AuBXbt2eXXesGGDFhI1xFMdBJOXl6clP5SQaY8pv6WlpWn7TcdAV1eXVFdXa5twIWbtYC0L9vX1eb3S09OjZbmsrMw7cCk7O1tL3lSov79fGhsbpb29XUu1oKDAuzfy8/O15G0LmfJThzNVVFTYDiPx9tRBXern49KlS2X79u2+eEydOlXU4UI5OTm+9FHKPAEGOGSeOR4hAAEIQCAjBDiQKCOYcTIUAQb60x9hEqD/wqSPbwikR4D7Nz1+aKdHgP5Ljx/a/ghoHEjkzzBaEIAABCJO4M0334x4BoQPgcwRWL9+vbf+QvcqLy+X+vp6o2/aGzdulBkzZsjevXtTuhk3bpyog4wnTZqUUlZXYM+ePTJ//ny5//77h1QZPXq0rFmzRs4991xd09Lb2ys1NTXS3d2trdPW1ibFxcXa8qkETWuo7NmOIVWMLv29H14uxe83lvHjx8t1110nl156qZx00kl+zaAHAQgMQkBjQzzsIAABCKRLwNWBh6wvSbey6KdNgO8zaSPEQBoE6D99eJ2dnVJVVaWvcERSvScqKioy1tNVaG1tlZaWFl1xT07tlVu4cKGVvXKDOXY1LiNQjgtz/zpeoJiHR//FvMCOpqexvoRZiY7WjrAgAAEIQCBWBIZ8n8q8pPBqbTrLRkXa1NQkhYWF4QWdwvP+/fvl1VdfFfVO5oUXXpCdO3fKiy++mDJe9f7mW9/6Vko5BCAAAQhAIBoE1Pysbdu2iZpL9cYbb8hrr73mzfVTM5HU/+/4a8KECaJmvX7kIx8RtZbzYx/7mPdf9b+Pn+EcDQJEORQB5iXRHxCAgG0CWVlZxzz3Mu/fNmHsQSA4AgPM++e7UXC4sQwBXQIcKK1LCjkIpCBgcy/hhRdeKCtWrJBTTz01ltz97JUdCITtvat+amg7higV3A+vMPJT/wadPHnyX/e6qv+tzipR89jVf8844wz5+7//e8nNzZVhw/jnaRg1wicEjiagsX+WG5WWiTOB2SLSbJCgq/tADVJAFAJ/JcD7CZoBAhCAAAQgAAEIQMAZAnF5P8FLFGdaikAgcAyBIR+AYQUBCMSfwPGbJVgAG/+ak2F8CAywADY+yZEJBCAwFIFGEVkmIltEhAEOjvaKzQEOaqPspk2bvIM1nnzyybQyVovWrr/+epk4cWJadpKsfOjQIdmxY4dXk4ceekieeeYZbRxqiGddXZ2VIZ6mPab8lpaWascahGBXV5dUV1drm3YhZu1gLQgePHhQ3nrrLdmwYYP83//7f40O/ykrK/MOXMrOzrYQyYkm1M+hxsZGaW9v17JfUFAgDQ0Nkp+fryVvW0gNEVD909PTo2W6srJSKioqtGQR0iNw+PBheeyxx2TlypXeYAc/12WXXSZz5syRUaNG+VFHJyQCDHAICTxuIQABCEAgaAIcSBQ0YeynJMBA/5SIEAiQAP0XIFxMQyBgAty/AQPG/JAE6D8aJAwCGgcShREWPiEAAQiETuDNN98MPQYCgEBUCJgOLysvL5f6+npvaJjupQ7NmTt3rjz66KNaKosXLxblx9al1u+oNRJq/dNQ15QpU2Tp0qVG65z8DPGzPSzPtIaKge0YbNUqE3b88MpEXEH5UAP9ZsyYIbNnz5bTTjstKDfYhUDiCWhsiE88IwBAAAK+Cbg+4JD1Jb5Li6ItAnyfsUUSO34I0H/61NThyurAZNOrublZioqKTNW05VtbW6WlpUVbXgmqvXILFy40eodk5EBEXI3LNA+X5bl/Xa5O/GOj/+JfYxcz1FhfwqxEFwtHTBCAAAQgEDcCzEtytKKms2xUGk1NTVJYWOhURh/MalIzUp599lnZt2+fcXzMITFGhgIEIAABpwioWV5qDfXvfvc7eeqpp2Tz5s1W4hs5cqT3e0/N1/nHf/xHOf300zlk1grZcI0wLylc/niHQBwJZGVlHfPcy7z/OFaZnOJKYIB5/3w3imuxyStKBDhQOkrVIlanCdjcSzh69GhZs2aNnHvuuU7n7Dc4W6xs7131E5ftGPwyDUPPD68w4tT1qf6tqt5jfeYzn5Hzzz9fPv7xj8vx583p2kIOAhDwT0Bj/yzPkf7xouk+gdki0uwjTNf3hfpICZUEEuD9RAKLTsoQgAAEIAABCEDAVQJxeT/BSxRXO4y4kk5gyAfgpMMhfwgkgcDxHyBZAJuEqpNjXAgMsAA2LqmRBwQgMDCBRhFZJiJbjvprBjg42i1BDHA4dOiQPPfcc6KGU7700ku+M588ebJcf/31MnHiRN82kqR44MAB+eMf/ygvvPCCPP3007Jp0ybZvn27LwRqiGddXZ2VIZ6mPab8lpaW+orblpI6MKe6ulrbnAsxawfrQ1ANSNm2bZs8//zz8swzz3hDUnbv3u3DkkhZWZnU1tZKdna2L/1USirWxsZGUcNcdK6CggJpaGiQ/Px8HXHrMn19fd691tPTo2WbQTNamLSF1MCHBx54wOsZP4N/lKPLLrtM5syZI6NGjdL2i6AbBBjg4EYdiAICEIAABKwT4EAi60gxaEqAgf6mxJC3SYD+s0kTWxDILAHu38zyxtuxBOg/OiIMAhoHEoURFj4hAAEIBEngg4EODwzlRA1r54IABPQImA4vKy8vl/r6esnJydFzICKHDx+WlStXypIlS7R0pk2bJosWLZLc3Fwt+VRC6tBitaYj1aXWXcyaNSuV2DF/39vbKzU1NdLd3a2tZ3tYnmkNVaC2Y9BO3gFBP7wcCNs4BLXm/pvf/KbMmDFDPvrRjxrrowABCJgR0NgQb2YQaQhAAAIiURloyPoSujV0AnyfCb0EiQ6A/kt0+Uk+4gS4fyNewIiHT/9FvIARDV9jfQmzEiNaW8KGAAQgAIFIEWBekqPlMp1lo9JoamqSwsJCJzJSM4J++9vfyr333itqHUs6F3NI0qGHLgQgAIHwCLz99tvy4IMPykMPPSRqBlXQ1znnnCNf+9rX5IILLjBaSxp0XNg3I8C8JDNeSEMAAqkJZGVlHfPcy7z/1MyQgIArBAaY9893I1eKQxxJJsCB0kmuPrlbJWB7L6Hag6repQ8bFq9fl2qW9oIFC+S+++5Lm7/tvat+amg7hrShZNCAH14ZDC9tV+rfrupcAvXnvPPOk5NOOiltmxiAAARSE9DYPxuvX4ypkSCRLAKzRaQ5jZSjsk80jRRRjTEB3k/EuLikBgEIQAACEIAABKJGIC7vJ3iJErXOI96kEBjyATgpEMgTAkkmkJWVdUz6LIBNcjeQe9QIDLAANmopEC8EIKBHoFFElonIlgHEGeCgxzDjUkEOcFALHu+55x5Zu3at77wmT54s3/ve9+TMM8/0bSNuiuowmffff1+2bdsmb7zxhrz66qvy/PPPy4svvmgt1ZKSElELcfPy8tK2adpjym9paWnaftMx0NXVJdXV1domXIhZO9ghBA8dOiR79uyR3//+995AlJdfftnrq1deecWGec+GWlRaW1sr2dnZ1mwebai/v18aGxulvb1dy35BQYF3OFJ+fr6WvG0hNWxA9U9PT4+WaQbNaGHSElIDgH72s5/JT37yE1G/r/xcl112mcyZM0dGjRrlRx2dkAkwwCHkAuAeAhCAAASCIsCBREGRxa42AQb6a6NCMAAC9F8AUDEJgQwR4P7NEGjcDEiA/qMxwiCgcSBRGGHhEwIQgEAQBI4f4MCG+CAoYzORBEyHl5WXl0t9fb3xIQUbN26UGTNmyN69e1NyHjdunDQ3N8ukSZNSyqYS2LVrl8ybN887zGGoa/To0fLjH//Y+DAitS6mpqZGuru7U4Xy17+3PSzPtIYqENsxaCfvgKAfXg6ErR3CxRdfLFOnTpUvfOELkpubq62HIAQgkB4BjQ3x6TlAGwIQSBKBqA0wZH1JkrrT0Vz5PuNoYRISFv2XkEKTZiwJcP/GsqyRSYr+i0ypYhWoxvoSZiXGquIkAwEIQAACjhJgXpKjhTGdZaPSaGpqMl5jYjt9NTNIzQm6++675cknn7RinjkkVjBiBAIQgEDGCKi5cevWrZMHHnjA98yjdIJVc7a+/vWvyz/90z8ZrylNxy+6dggwL8kOR6xAAAJ/I5CVlXXMcy/z/ukOCESHwADz/vluFJ3yEWl8CbB/Nr61JbMME7C9l3DKlCmydOlSK7P2M4xiSHdqZryai62+O6R72d676qeGtmNIl0km9f3wymR8Nn2dffbZMnv2bLn00ktl5MiRNk1jCwIQOI6Axv5ZniPpmjgTmC0izRYSjNq+UQspYyIGBHg/EYMikgIEIAABCEAAAhCIC4G4vJ/gJUpcOpI84kbg8rglRD4QgIAZgaysrF8crcECWDN+SEMgTAIDLICdFmY8+I4sgS+JyJzIRh/vwBtFZJmIbBkiTQY4ONoDQQ9wOHDggPzsZz+Tn/zkJ7431xYWFspNN90kaqNsUq6DBw96vN555x35wx/+IK+99pps3brV+69aQKr+LsirpKRE6urqrCzCNe0x5be0tDTI9FLa7urqkurq6pRyHwi4ELNusOqeVP2zY8cOr7e2bNkir7/+uvffF198UdeMb7mysjKpra2V7Oxs3zaGUuzv75fGxkZpb2/Xsl9QUCANDQ2h/Xzp6+vz7rWenh6teBk0o4UppZC6B+666y75+c9/nlJ2MAF1yJD6OcHCaN8IQ1dkgEPoJSAACEAAAhAIhgAHEgXDFasGBBjobwALUesE6D/rSDEIgYwR4P7NGGocDUCA/qMtwiCgcSBRGGHhEwIQgIBNAoMNbGBDvE3K2Eo0AdPhZeXl5VJfX298OMHOnTtl7ty58uijj2rxXrx4sShf6V6bN2+WmTNneutbhrrUQLMlS5bIKaecYuSyt7dXampqpLu7W1vP9rA80xqqQG3HoJ28A4J+eDkQ9qAhfOITn5ALL7xQPve5z4n6v0172OXciA0CUSKgsSE+SukQKwQgEA6BqA4sZH1JOP2C16MI8H2GdgiTAP0XJn18QyA9Aty/6fFDOz0C9F96/ND2R0BjfQmzEv2hRQsCEIAABCBgQoB5SSa0MihrOstGhdbU1CRqhlFYl5r3omahqFkXNucGMYckrIriFwIQgIAZATU/+d///d9FrYWz+XvALIq/SU+aNEmqqqrkk5/8pAwfPtyvGfQyTIB5SRkGjjsIJIBAVlbWMc+9zPtPQNFJMTYEBpj3z3ej2FSXRCJMgP2zES4eobtFwPZewtGjR8uaNWvk3HPPdSvRNKNZt26dzJ8/P00rf1G3vXfVTw1tx2AFTIaM+OGVodACc3P22WfL1VdfLZdccol86EMfCswPhiGQZAIa+2d5jkxyg8Q/99ki0mwxzajuI7WIAFMRIsD7iQgVi1AhAAEIQAACEIBA3AnE5f0EL1Hi3qnkBwEIQAACkSTAAthIlo2gIeARYAEsjWCJgO0PgpbCSrSZRhFZJiJbNCgwwEEDUhgimRjgcPDgQVGLH9XgB7/XBRdc4C2ePPXUU/2acE5PDaJ499135a233pI33nhDtm3bJq+88ops3bpVtm/fHmq8JSUlUldXJ3l5eWnH4afH0naaYQOKVWlpaYa9Du6uv79f1IFDqpdee+01779btmyRnp4e2b17d6hxlpWVSW1trWRnZwcSh8q9sbHRG/KicxUUFEhDQ4Pk5+friFuX6evr8+41VRudi0EzOpSGllH3xqpVq+Shhx7ybeyKK67wBjbk5OT4toFi+AQY4BB+DYgAAhCAAAQCIcCBRIFgxagJAQb6m9BC1jYB+s82UexBIHMEuH8zxxpPJxKg/+iKMAhoHEgURlj4hAAEIGCDQKoBDWyIt0EZGxAQ8Q48UOsvdK/y8nKpr683/s59+PBhufvuu721FTrXtGnTZNGiRZKbm6sjPqCMic/FixeLys306u3tlZqaGunu7tZWtT0sz7SGKlDbMWgn74CgH15hhz1+/Hj56Ec/Kmeeeaa3NkmtU5owYYKcfvrpxvdi2LngHwJxJaCxIT6uqZMXBCCQPoFUz7/pewjWAutLguWLdQ0CfJ/RgIRIYATov8DQYhgCgRPg/g0cMQ6GIED/0R5hENBYX8KsxDAKg08IQAACEEgaAeYlOVpxP7Ns1NyjwsLCUDJSs15aWlq8NT+2L+aQ2CaKPQhAAAJ2Cag1kc8995zceeed8tJLL9k1bsHa1KlTZebMmSfMi7VgGhMBEGBeUgBQMQmBhBNg3n/CG4D0I02Aef+RLh/Bx5cA+2fjW1syyzCBIPYSqvnf6n36sGHxWGqxb98+WbBggdx3331WqmN776qfGtqOwQqYDBnxwytDoQXuRp1X8L3vfU/+4R/+IXBfOIBA0gho7J+Nxy/FpBWWfHUJBHW+XdT3leryQy7aBHg/Ee36ET0EIAABCEAAAhCIFYG4vJ/gJUqs2pJkIAABCEAgLgRYABuXSpJHEgmwADaJVQ8k56A+CAYSbMyNNorIMhHZYpAnAxwMYGVSNFMDHA4cOCDr1q2T5uZm3+lNnz5dqqqqJCsry7eNsBQPHjwob731lrz88suyceNG6enpkVdeeSWscFL6LSkpEbUINy8vL6VsKgE/PZbKpmt/r1iVlpaGEpa6t9544w3vAJ5NmzZ5fdXX1xdKLDpO1QJSdeBSdna2jrixTH9/vzQ2Nkp7e7uWrjpIRh3KpA6VCeNStVL9o34m6FwMmtGhNLjMli1bZMWKFfL000/7NjRjxgxRf3JycnzbQNENAgxwcKMORAEBCEAAAtYJcCCRdaQYNCXAQH9TYsjbJED/2aSJLQhklgD3b2Z54+1YAvQfHREGAQ4kCoM6PmNEgPVDbhZTdyADG+LdrB9RRZCA6fCy8vJyqa+v9/Wte/Pmzd5hBjt27EhJaty4cd76sEmTJqWUHUxg165dMm/ePHnwwQeHtJGOr97eXqmpqfHW2+hetoflmdZQxWk7Bt3cXZDzw+vee++Vc845J6Phf+hDH5KTTz45oz5xBgEI+CcQlw3x/gmg6TgBnn/dLJDu86+b0f8tKtaXuF6hBMTH95kEFNnhFOk/h4tDaBBIQYD7lxYJkwD9Fyb95PpmfUlya0/mEIAABCDgFAHmJTlVjr8F42eWTVNTkxQWFmY8o507d8ry5cvlkUceCcQ3c0gCwYpRCEAAAlYIqNlgag7WXXfdJeoQYlcv9fvxuuuukwkTJrgaInEdIcC8JFoBAhCwTYB5/7aJYg8CmSPAvP/MscYTBAwIsH/WABaiEBiKgJ+9hKmITpkyRZYuXWpl3n4qX5n4ezWDfs6cOfLqq69acWd776qfGtqOwQqYDBnxwytDoWXEzfjx4+X73/++fP7zn5dhwzg6NiPQcZIIAuyfTUSZSXJwAkHvz43LPlN6KJ4EeD8Rz7qSFQQgAAEIQAACEIgkgbi8n+CtZSTbj6AhAAEIQCDuBFgAG/cKk1+cCbAANs7VzWhuQX8QzGgyEXXWKCLLRGSLj/gZ4OADWiZUMjnAYf/+/bJq1SpRi+f8XCNHjpT58+fLxRdfHIlFZwcPHvQORXn44YfliSeekO3bt/tJOxSdkpISqaurs7IA10+PhZJ0Gk4Vq9LS0jQsmKn29/fL888/Lw899JA89dRTsnv3bjMDIUqXlZVJbW2tZGdnBxKFYtPY2Oht9Ne5CgoKpKGhQfLz83XErcv09fV591pPT4+WbQbNaGE6Qejw4cPywgsvyB133KHN+ngj6nfQ//pf/0v++Z//WbKysvwFgpZTBBjg4FQ5CAYCEIAABOwR4EAieyyx5JMAA/19gkPNCgH6zwpGjEAgFALcv6Fgx+kRAvQfrRAGAQ4kCoM6PmNEgPVDbhXTdAADG+Ldqh/RRJiA6fCy8vJyqa+vl5ycHOOsd+3aJfPmzZMHH3xQS3fx4sWi/Pm9Nm/eLDNnzpQdO3YMaWLatGmyaNEiyc3NNXbV29srNTU13tou3cv2sDzTGqo4bcegm7sLcvByoQrEAIH4EYjLhvj4VYaMjhDg+detVjB9/nUr+hOjYX2J6xVKQHx8n0lAkR1Okf5zuDiEBoEUBLh/aZEwCdB/YdJPrm/WlyS39mQOAQhAAAJOEWBeklPl+FswfmbZNDU1SWFhYUYzSnfWkk6wzCHRoYQMBCAAgcwTUL8D7rnnHu9PFC41f0vN9zv33HMjMd8vCkyDiJF5SUFQxSYEkk2Aef/Jrj/ZR5sA8/6jXT+ijy0B9s/GtrQklmkCfvYSpopx9OjRsmbNGu/dRxyutWvXyk033WQtFdt7V/3U0HYM1uBkwJAfXhkIK6Mu1L9vf/CDH8hXv/pV3k9mlDzO4kyA/bNxri65aRDI1P7cuO071UCLSAQI8H4iAkUiRAhAAAIQgAAEIJAUAnF5PzEsKQUjTwhAAAIQgECUCLAANkrVIlYIHEuABbB0hCUCmfogaCncWJlpFJFlIrIljawY4JAGvCBVMz3AYefOnXLbbbfJk08+6SutMWPGeAeVnH322b70M6H0/vvvi+L6n//5n6IOR4niVVJSInV1dZKXl5d2+H6EA7/DAAAgAElEQVR6LG2nGTagWJWWlgbu9Z133pH7779ffvnLX8r27dsD9xeEg7KyMqmtrZXs7OwgzEt/f780NjZKe3u7lv2CggJpaGgQteE+jKuvr8+713p6erTcM2hGC9MxQocOHZKHH35Yli9fLrt37zY3ICIjR470+vaSSy6RESNG+LKBknsEGODgXk2ICAIQgAAErBDgQCIrGDGSDgEG+qdDD910CdB/6RJEHwLhEeD+DY89nkXoP7ogDAIcSBQGdXzGiADrh9wopt+BC2yId6N+RBEDAqbDy8rLy6W+vl5ycnKMsz98+LDcfffd3voKnWvatGne+q7c3Fwd8WNklK+VK1fKkiVLUuoqmenTp6eUG0hAremqqamR7u5ubX3bw/JMa6gCtR2DdvIOCMLLgSIQAgRiSCAuG+JjWBpS+gsBnn/d6AS/z79uRD94FKwvcb1CCYiP7zMJKLLDKdJ/DheH0CCQggD3Ly0SJgH6L0z6yfXN+pLk1p7MIQABCEDAKQLMS3KqHH8Lxs8sm6amJiksLMxYRgcPHpR169aJ8hvkxRySIOliGwIQgIA/Avv375dVq1aJWvcWpUvN91uwYEFsDn6OEnvdWJmXpEsKOQhAQJcA8/51SSEHAfcIMO/fvZoQEQREhP2ztAEELBHws5dQx7WaAa7eqQ8bFu2jKffu3eu9w/nFL36hk7aWjO29q35qaDsGrcQdEfLDy5HQrYah9qUvXrxY1BkGUb9PrYLBGAR8EmD/rE9wqMWFQKb358Z1H2pc+iFpefB+ImkVJ18IQAACEIAABCDgMIG4vJ+I9lcFhxuE0CAAAQhAAALpEGABbDr00IVAuARYABsu/xh5z/QHwRih851Ko4gsE5Etvi38TZEBDhYgBmEijAEOmzdv9g412b59u6+ULrjgApk/f76ceuqpvvSDUlKbjB9++GH56U9/Kn19fUG5yYjdkpISUQtw8/Ly0vbnp8fSdpphA4pVaWlpYF537dol999/v6xdu1Z2794dmJ9MGFaLRWtrayU7OzsQd/39/dLY2Cjt7e1a9gsKCrwDmfLz87XkbQupnxWqf3p6erRMM2hGC9NfhVQ/qAFA6ufyvn37zJSPSKtBDFdddZV8/vOfl+HDh/uygZKbBBjg4GZdiAoCEIAABNImwIFEaSPEQLoEGOifLkH00yFA/6VDD10IhEuA+zdc/kn3Tv8lvQPCyZ8DicLhjtfYEGD9ULilTHfAAhviw60f3mNEwHR4WXl5udTX10tOTo4vCmq918yZM2XHjh0p9ceNGyfNzc0yadKklLLHC+zcuVPmzp0rjz766JC6Z511ltx5550yYcIEYx9Kobe3V2pqaqS7u1tb3/awPNMaqkBtx6CdvAOC8HKgCIQAgRgSiMuG+BiWhpT+QoDn33A7Id3n33CjT+2d9SWpGSERMAG+zwQMGPNDEqD/aBAIRJcA9290axeHyOm/OFQxejmwviR6NSNiCEAAAhCIJQHmJTlaVj+zbJqamqSwsDBjGT399NPegZN+Z13oBsocEl1SyEEAAhDIDAE1h06tobzvvvsy49CyFzVrSf3+Ovfccy1bxpwNAsxLskERGxCAwNEEmPdPP0AgugSY9x/d2hF5rAmwfzbW5SW5TBLws5dQJ74pU6bI0qVLrczc1/EXlMxLL70kVVVV8vrrr1tzYXvvqp8a2o7BGpwMGPLDKwNhheJi7Nixsnz5cvnsZz8bin+cQiBOBNg/G6dqkosPAmHtz437vlQfpUAlBAK8nwgBOi4hAAEIQAACEIAABAYmEJf3E8MoMAQgAAEIQAAC7hFgAax7NSEiCOgSYAGsLinkUhAI64NgEgvTKCLLRGSLxeQZ4GARpk1TYQxwOHz4sCi/t956q+9UqqurZfr06TJixAjfNmwpqnxeffVV7xAVNWzCpWvkyJHyuc99Ti688EL5+c9/Ls8884xWeCUlJVJXV2dl8a2fHtMK0iEhxaq0tNR6RIcOHZJnn31WVq1aJT09Pdbtp2Nw1KhR8uUvf1nOOecc+bd/+zfvICCdq6ysTGprayU7O1tH3Fimv79fGhsbpb29XUu3oKBAGhoaJD8/X0vetlBfX593r+nWl0Ez+hXYvXu3tLS0iFqw7fdSfTF//nxvAMOwYXw28MvRVT0GOLhaGeKCAAQgAIE0CXAgUZoAUU+fAAP902eIBf8E6D//7NCEQNgEuH/DrkCy/dN/ya5/WNlzIFFY5PEbEwKsHwqnkLYGKrAhPpz64TWGBEyHl5WXl0t9fb3k5OT4orFr1y6ZN2+ePPjgg1r6ixcvFuXT9Nq4caPMmDFD9u7dO6TqFVdcIYsWLRK1NsrPpda51NTUSHd3t7a67WF5pjVUgdqOQTt5BwTh5UARCAECMSQQlw3xMSwNKf2FAM+/4XSCreffcKLX98r6En1WSAZEgO8zAYHFrBYB+k8LE0IQcJIA96+TZUlMUPRfYkrtVKKsL3GqHAQDAQhAAALJJcC8JEdr72eWTVNTkxQWFmYko507d8ptt90mTz75ZOD+mEMSOGIcQAACENAmoOaFrVu3TlavXq2tM5igmnv0+c9/3vvdNW7cODnllFPk5JNPPmYGkpq19f7778ubb74pL7/8svd7R3fG3FABTp48Wb73ve/JmWeemXYeGLBLgHlJdnliDQIQEGHeP10AgegSYN5/dGtH5LEmwP7ZWJeX5DJJwM9eQp34Ro8eLWvWrPHmTEf5Wrt2rdx0001WU7C9d9VPDW3HYBVQwMb88Ao4pFDNn3feebJs2TJRZwdwQQAC/gmwf9Y/OzRjQSDs/blJ2acai2aJYRK8n4hhUUkJAhCAAAQgAAEIRJVAXN5PcHJlVDuQuCEAAQhAINYEWAAb6/KSXMwJsAA25gXOXHphfxDMXKbheWoUkWUisiWAEBjgEABUGybDGuCwf/9+WbVqlaiFdH6uMWPGyIIFC0JfHHrgwAFpb2+Xu+66S/bt2+cnFes6o0aNEjXE7Itf/KK3WVltVFaHzjQ0NMiGDRu0/JWUlEhdXZ3k5eVpyQ8l5KfH0naaYQOKVWlpqVWvqp/uueceUQuIXbnUfac2PKuN8JMmTfIOQerr6/N6paenRyvMsrIyqa2tlezsbC15UyG1Cb+xsdG7L3UutWhV3Rtqg38Ylyk/Bs3oVWnLli2yYsUKefrpp/UUBpBSgxeuv/56mThxom8bKLpNgAEObteH6CAAAQhAwDcBDiTyjQ5FWwQY6G+LJHb8EKD//FBDBwJuEOD+daMOSY2C/ktq5cPNmwOJwuWP98gTYP1QZktoe4ACG+IzWz+8xZiA6fCy8vJyqa+v99Z6+LkOHz4sd999t7fGQueaNm2aLFq0SHJzc3XEPRnlY+XKlbJkyZKUOmptyNSpU1PKDSbQ29srNTU10t3drW3D9rA80xqqQG3HoJ28A4LwcqAIhACBGBKIy4b4GJaGlP5CgOffzHaC7effzEZv7o31JebM0LBMgO8zloFizogA/WeEC2EIOEWA+9epciQuGPovcSV3ImHWlzhRBoKAAAQgAAEIMC/J0R7wM8umqanJm8MT9KXWwPz85z/3Zl74vdQMlIsuukg+/elPy8c+9jFvdlBWVtYx5g4dOiTvv/++nHTSSfJ3f/d3fl2hBwEIQAACFgls3rzZWzu5fft2X1ZHjhwpl1xyiagZXWeeeaYMHz7c2M67774rDz30kPe7yG8cyumUKVPkuuuuk5NPPtk4BhSCI8C8pODYYhkCSSXAvP+kVp6840CAef9xqCI5xJAA+2djWFRSCoeAn72EupGqOepqvvewYdE8nnLPnj0yf/58uf/++3VT1pKzvXfVTw1tx6CVuCNCfnjde++9cs4552Q8g9///veye/duz+/bb78t6n+rswleeukleeGFF6zFM2PGDLn55ptFvTPlggAE/BFg/6w/bmjFhoAr+3OTtm81Ng0U8UR4PxHxAhI+BCAAAQhAAAIQiBOBuLyfiOYXhTh1ErlAAAIQgAAEBiDAAljaAgLRJcAC2OjWzrHIXfkg6BgWK+E0isgyEdlixdrARhjgECDcdEyHOcBh69at3iEoJgeHHJ3r5z73Obnhhhvk+N8z6fAw0d2/f7/cc8893p8wr1GjRsmnPvUpb0iFWmD40Y9+9IQhFbt27fJYb9iwQSvUkpISUYtv8/LytOSHEvLTY2k7zbABxaq0tNSa1/fee887wEdtHA/zGjNmjJx33nnymc98Rj7xiU/I6NGjZcSIEceE1NfX5/WKWlSqc6nN9LW1tZKdna0jbizT398v6lCj9vZ2Ld2CggLv3lDDXsK4TPmpBfEVFRVhhBoJn2rwj1rYfMcdd2j35ECJnX/++fKd73xH1D3AFV8CDHCIb23JDAIQgEDCCXAgUcIbwIX0GejvQhWSGwP9l9zak3n0CXD/Rr+GUc6A/oty9aIbOwcSRbd2RO4EAdYPZaYMQQ1MYEN8ZuqHlwQQMB1eVl5eLvX19ZKTk+ObjjqIYebMmbJjx46UNsaNGyfNzc0yadKklLIfCCi71157rTz++OND6kyePFlWr14t48eP17Z9vGBvb6/U1NQYrVuzPSzPtIYqB9sx+AYYgiK8QoCOSwgkgEBcNsQnoFRJTZHn38xUPqjn38xE798L60v8s0PTEgG+z1gCiRlfBOg/X9hQgoATBLh/nShDYoOg/xJb+lATZ31JqPhxDgEIQAACEPiAAPOSHO0FP7NsmpqapLCwMPCMTOeIHB2QWmvzL//yL1JcXHzC7KDAA8cBBCAAAQikRWDnzp1y2223yZNPPunLzpQpU7w1mmeccYYv/eOV3n//ffn1r38tP/nJT/56AK2p4blz58rXv/71yB4AbZpvFOSZlxSFKhEjBKJFgHn/0aoX0ULgaALM+6cfIOAkAfbPOlkWgooiAT97CXXzVO9gli5damXuvq5Pm3JdXV3ebHKdfb4mfm3vXfVTQ9sxmOQftmxceKlzMB555BG599575emnn04La25urvzrv/6rXHbZZWnZQRkCSSbA/tkkV5/cRcS1/blJ3cdKM4ZDgPcT4XDHKwQgAAEIQAACEIDAAATi8n5iGNWFAAQgAAEIQMA9AiyAHbgm6qPtjTfeaDRw273qRj8iNTxdffDOy8uLfjIBZMAC2ACgJtOkax8E41CFRhFZJiJbMpAMAxwyANmPi7AHOKgDSm699VbZt2+fn/AlrA2x+/fvl1WrVolaCJjJa+TIkaL+3VFUVCT/43/8D1GHw5x22mkyYsSIIcNQ/2ZsaGiQDRs2aIVbUlIidXV1Vv5t46fHtIJ0SEixKi0ttRKR2ri+ZMmSlIf3WHF2lJFRo0bJJz7xCTnnnHO8HlO9pf5/w4cPH9KV6aCVsrIyqa2tlezsbNspePb6+/ulsbFR2tvbtewXFBR490Z+fr6WvG0hU36VlZXeonKuEwkcOnRIHn74YVm+fLnvIQvK6pe//GW55ppr5PhnGJjHjwADHOJXUzKCAAQgAAGPAAcS0QihE2Cgf+glSHQA9F+iy0/yESfA/RvxAkY8fPov4gWMaPgcSBTRwhG2KwRYPxRsJYIekMCG+GDrh/UEETAdXlZeXi719fWSk5Pjm5JafzRv3jx58MEHtWyo9S/Tp0/XklVCTzzxhMyaNUv27t07pI6NXHp7e6WmpsZo/b3tYXmmNVRQbMegXRwHBOHlQBEIAQIxJBCXDfExLA0p/YUAz7/BdkLQz7/BRp++ddaXpM8QC2kS4PtMmgBRT4sA/ZcWPpQhECoB7t9Q8SfeOf2X+BYIBQDrS0LBjlMIQAACEIDA8QSYl+RoT/iZZdPU1CSFhYWBZqTmXvz0pz+V5uZmYz/qwL45c+Z4s164IAABCEAgWgTUz/9169bJ6tWrjQMfM2aMVFVVyRe+8IWUc+RMjR8+fFhefvllWbFihajDkE2vM888UxYuXCjjx483VUU+IALMSwoILGYhkGACzPtPcPFJPfIEmPcf+RKSQDwJsH82nnUlqxAI+NlLqBvm6NGjZc2aNXLuuefqqjgl19LS4s1St33Z3rvqp4a2Y7DNKEh7ceP15z//WZ566inv/K7nn3/eN7rzzz/fe7ep3qFyQQAC5gTYP2vODI1YEXB1f27S97XGqskcTob3Ew4Xh9AgAAEIQAACEIBA0gjE5f3EsKQVjnwhAAEIQAACUSDAAtiBq6SGh994441GA7ejUO+oxTh58mTvg3leXl7UQs9IvCyAzQjmJDhx9YNgFNk3isgyEdmSweAZ4JBB2Cauwh7gcODAAW9Ig9qs6+cKY0PswYMHvXjVIIugLrWAbty4cTJhwgRROY4dO1b+4R/+QU455RQZPny4sVv1b0a1EHXDhg1auiUlJVJXV2fl3zZ+ekwrSIeEFKvS0tK0I9q/f7+sWrVK1ALToK78/Hz52Mc+JhMnTpSPf/zjcsYZZ3h/Tj75ZBk2zPy1aF9fn9crPT09WiGXlZVJbW2tZGdna8mbCvX390tjY6O0t7drqRYUFHj3huISxmXKr7KyUioqKsII1Wmf6neJqvldd90l+/bt8x3rjBkzRP1J54Av385RzDgBBjhkHDkOIQABCEAgMwQ4kCgznPEyBAEG+tMeYRKg/8Kkj28IpEeA+zc9fminR4D+S48f2v4IcCCRP25oQeAIAdYPBdMKmRqIwIb4YOqH1QQSMB1eVl7+/9k7F+iuqiv/75BGmPDIUiQTpqwESoCCTQVE08UsqP7ViEUbqTJQrA4iEcMjiAKBAkYCTng1lF94iiBFbWGwM43W19QZFCw0isKs1CASKkQsDwENwUwiDfzXvhaNkOSec++5955z7/es1eVazT7n7P3Z+4b8fnef7/kZFRQUuH4fLiOGN3z4cJo/fz4lJibaZoj7sZYuXWoJj9kN7g249dZb7cxa/PmBAwdo/PjxUv33qsXyZHPIAan2wRVEnyeDl8/AsR0IRIRAWA7ERyRdUQwTn3+9ybpfn3+98V7dqugvUccSKzkkgPczDsFhmhICqD8lGLEICARCAM9vINix6d8JoP5QCkEQQH9JENSxJwiAAAiAAAhcQgB6SZoWhRMtG9YJysjI8DQiWQ2RC84MGzaMJkyY4Lq3x9PgsDgIgAAIgECzBLgnkXs0Dx48KEWJta+mTp1K3/ve96TmyRp/8sknlibX1q1bZacS94Jyv2VCQoL0XExQTwB6SeqZYkUQiDoB6P1HvQIQv8kEoPdvcvbge4gJ4PxsiJOL0PwlIHuWsHv37lRTU0PHjx8XcpS11Fnj24kWu9AGHhlxjNOmTaMXX3xR+Q6qz67K5pADUu2DckgeLhhWXp999hktXryYNm7c6JjeY489RmPGjDHueXUcMCaCgEICOD+rECaWMpGA7udzcc7VxKoyx2d8P2FOruApCIAACIAACIAACISeQFi+n5C/2TX0qUWAIAACIAACIBA8ATTANp2D6upqys/PlxLcDj6b4fOgT58+tHDhQkpKSgpfcAoiQgOsAohYggno/kLQhCzFiKiYiA4F4CwEHAKALrKlDgIOhw8fpsLCQsd/z9x5553WgdjWrVuLhOzaZvv27TRv3jyqra11vRYvcNVVV9HVV19tHTru0aMHXXHFFcpj4b8ZmXFZWZmQz5mZmcSNtyr+tpGtMd43KytLyE+vjMrLyyk3N1d4eRU+nz9/np577jmhi3tEHOPLgvhv1O9///tWjXXr1o0uv/xy5QfHZcVWsrOzKS8vT3mNX2BSX19vHa4vLS0VwUR86J+fjdTUVCF71Uay/LgZfvTo0ardMHq9uro6q2nZTeMyPy/jxo2jO+64g+Lj443mAefFCUDAQZwVLEEABEAABIwigAuJjEpXOJ2FoH8482pKVKg/UzIFP0HgUgJ4flEVQRJA/QVJP7p740Ki6OYekSshgP4hJRi/WsRvAQQciFebP6wWYQKy4mU/+9nPrMsU2rRp44oa99Rw34KI8B/3Qa1evZp69uxpuyev99BDDxH3ZbU0+vXrRytWrCCBA4wtrsOXS3C/WUVFha1vFwxUi+XJ5pD9UO2DcPAaGIKXBkmACyAQQgIC/57grHkI825QSPj8qzZZfn/+Veu9+tXQX6KeKVaUJID3M5LAYK6UAOpPKU4sBgK+EsDz6ytubHYRAdQfSiIIAugvCYI69gQBEAABEACBSwhAL0nTopDVsuEwVq1aRRkZGZ5FdO7cOXr22WdpzZo1Unv079+f5syZQ506dZKaB2MQAAEQAAE9CPDv//Xr19OGDRukHGJtsBkzZtB3vvMdqXlOjU+dOkVLly6lrVu3Si3RsWNHWrBgAfXu3VtqHoy9IQC9JG+4YlUQiDIB6P1HOfuI3XQC0Ps3PYPwP6QEcH42pIlFWP4TkD1L+JOf/MTSk96yZYuQs0OGDKElS5Yo0d4X2lCR0Z49e+j+++8XOt8ru6Xqs6uyOWR/VfsgyyBI+zDz+uKLL+iJJ56w7vJyMq699lrrvoEuXbo4mY45IBBpAjg/G+n0I3hz7rfDuVdUqxcEWvx+YsCAAV7siTVBAARAAARAAARAAARAoEkCu3btsiNjhL6XEU7akcbPQQAEQAAEQCBsBNAA23RGq6urKT8/X0pwO2y1oUM8fGCIX5InJSXp4I52PqABVruUmOoQBHudZy5GRMVEdMj5Eq5nQsDBNUJvFtBFwOG1116jRYsWUW1trXSgiYmJlnDDoEGDpOfKTjhy5AgVFhYSX97idKSkpNAtt9xCfHCUDxu3bt3a6VLC8/hvRva7rKxMaE5mZiY9+uijSv62ka0x3jcrK0vIT6+MOL+5ubnCy6vw+f3336fZs2fT0aNHhfe92LB79+4WOxax40ayhIQEx2uJTqyqqrJqpbKyUmhKdnY25eXleVb39fX1VgNqaWmpkD/p6enWs5Gamipkr9pIlt/YsWOti6MwviRw+vRp63Ks559/3jES/p08depU4t97cXF4NeAYpIETIeBgYNLgMgiAAAiAgAgBXEgkQgk2nhKAoL+neLG4DQHUH0oEBMwlgOfX3NyFwXPUXxiyaF4MuJDIvJzBY60IoH9ITTqCEjyAYJ+a/GEVECBZ8bKf/exnVFBQQG3atHFFr6amhqZNm0Yvvvii0DqLFy+mkSNH2tpu376dRo0aZWs3ZswYmjVrFl122WW2ti0ZHDhwgMaPHy/Vf69aLE82hxyPah9cQfR5Mnj5DBzbgUBECECwLyKJNjdMfP5Vk7ugPv+q8d67VdBf4h1brCxIAO9nBEHBzBMCqD9PsGJREPCFAJ5fXzBjk2YIoP5QGkEQQH9JENSxJwiAAAiAAAhcQgB6SZoWhayWDYexatUqysjI8Cwi1iTi/pyKigrhPVgzaf78+XTdddcJz4EhCIAACICAXgQ+/PBDS//u4MGDwo6x3hFrjfXt21d4jgrDU6dOEfd1cs+mzBg+fLjVc+mHnpmMX1G0hV5SFLOOmEHAWwLQ+/eWL1YHAS8JQO/fS7pYGwQcE8D5WcfoMBEEvklA9iwhn5/lS9sfeughIZTJycm0bt0637+bEXKuGaPz58/Tk08+aemo240f/OAHdOzYMeLvrUSH6rOrsjlkP1X7IBq7DnZh5/XFF1/QE088Yd3n5WSInlV3sjbmgECYCeD8bJizi9gECJh2PhfnYAWSChNhAi1+PyG8CgxBAARAAARAAARAAARAwB8CRlwYaYST/uQLu4AACIAACICAPgTQANt0Lqqrqyk/P1/qgKM+WQ2PJ3369LFekCclJYUnKIWRoAFWIcxoL2XaC0EdshUjomIiOqSBMxBw0CAJTbmgi4BDXV0dxWIxev755x2R6t+/v3Xot1OnTo7mi0xqaGiwGlE3btwoYn6JTe/evem+++6ja665hlq3bu1oDaeTjh49SnPnzqXy8nKhJTIzM+nRRx9V8reNbI3xvllZWUJ+emXEnHJzc4WXd+vz559/TkuXLqVXXnlFeM/GhgMHDqS7776bvve971F8fLyjNZxO2rdvH02fPp1OnjwptER2djbl5eV59gzU19dbv0tKS0uF/ElPT7catVNTU4XsVRtVVVVZz1plZaXQ0mPHjqXRo0cL2YbdiAUU+LnZunWr41D5c9wjjzxCvXr1crwGJppLAAIO5uYOnoMACIAACLRIABcSoUACJwBB/8BTEGkHUH+RTj+CN5wAnl/DE2i4+6g/wxNoqPu4kMjQxMFtXQigf8hdJoIWOIBgn7v8YTYIfEVAVryMBfv4Qp02bdq4prh27VohUTzeiC854Et5+HKe5gb3ZC1ZsoSWL19u69v69evp5ptvtrWzMzhw4IB1+YLMBUOqxfJkc8gxqfbBjpNOPwcvnbIBX0AgPAQg2BeeXIY0Enz+dZfYoD//uvPe+9noL/GeMXawIYD3MyiRIAmg/oKkj71BwB0BPL/u+GG2OwKoP3f8MNsZAfSXOOOGWSAAAiAAAiCgmAD0khQDVbWcrJYN77tq1SrKyMhQ5cI31uGLJjdv3izU/9J44siRI2ncuHGUkJDgiV9YFARAAARAwHsC/Pu/pKREaqPJkyfTXXfdRXFx/l+DsGfPHquvkzXpRAdrNLF+XefOnUWnwM4jAtBL8ggslgWBCBOA3n+Ek4/QjScAvX/jU4gAwkkA52fDmVdEFQAB2bOEfH6W9bqnTZtGu3fvFvKY9cBZ5zuI72eEHLzIiO+kmjp1qq1+fbt27Syt7S1btuD8rBPQAc2RrXl207TzxlzDM2bMoN///vfSlIcOHUqLFy+m9u3bS8/FBBCIMgGcn41y9hE7EZl6PhfnYlG+Kgi0+P2Eig2wBgiAAAiAAAiAAAiAAAgoJOB/E6UD541w0kFcmAICIAACIAACRhNAA2zT6eMXs/n5+VINA0YXgqbO8yGchQsXUlJSkqYeBusWGmCD5R+i3U19IRhECmJEVExEh4LYvJk9IeCgUTIau6KTgEhW/1QAACAASURBVANfJMIXqxw8eNARrZycHOLm0vj4eEfz7SZ9+OGHNGfOHGn/+MKWUaNGEYtMqLg0xs7Ppn5eVVVF3ERbWVkpND0zM9OyV/G3jWyN8b5ZWVlCfnplVF5eTrm5ucLLu/X5nXfeoZkzZ1Jtba3wnmzYoUMHmjBhgsUrKPESWVbZ2dmUl5dHrVu3lopV1Li+vp5isRiVlpYKTUlPT7cuYUpNTRWyV20k+2xyIzw30Ed9sGBCcXEx7dixwzGKgQMH0sMPP0wpKSmO18BEswlAwMHs/MF7EAABEACBZgngQiIUR+AEIOgfeAoi7QDqL9LpR/CGE8Dza3gCDXcf9Wd4Ag11HxcSGZo4uK0LAfQPOcuELoIGEOxzlj/MAoFLCMiKl3FPFfdlqehd4l4R7l04fvy4bWZ69OhBq1evpp49ezZre+zYMZo0aRLt3LmzxfUGDBhgXQrRpUsX233tDLhPbfz48VL996rF32RzyDGp9sGOk04/By+dsgFfQCA8BCDYF55chjQSfP51llhdPv86896/Wegv8Y81dmqGAN7PoDSCJID6C5I+9gYBdwTw/Lrjh9nuCKD+3PHDbGcE0F/ijBtmgQAIgAAIgIBiAtBLUgxU1XKyWja876pVqygjI0OVC99Y5+TJkzRv3jzatWuX8Ppdu3aluXPnUvfu3YXnwBAEQAAEQEAvAjU1NVRUVETbtm0Tdmzw4ME0ffp0ulifVXgBl4bnzp2jZ599ltasWSO1kluNNanNYNwsAegloThAAARUE4Dev2qiWA8E/CMAvX//WGMnEJAggPOzErBgCgItEZA9S8jnZ2fMmGFpVa9fv14I7pAhQ2jJkiVK9PeFNnRptGfPHrr//vttz/Vef/31lvb77NmzcX7WJXM/p8vWPPtm4nnjvXv3Wvcp7N+/XwpvcnIybdiwwbP3fFLOwBgEDCKA87MGJQuuekHA9PO5OCfrRVVEZ80Wv5+IDgZECgIgAAIgAAIgAAIgYAiBOBP8NMJJE0DCRxAAARAAARBQSQANsE3TrK6upvz8fKmGAZV5wVpfEujTpw8tXLjQmKYUv/OGBli/iYd2P9NfCPqRmBgRFRPRIT82k9wDAg6SwPwy10nA4fz58/Tcc8/RsmXLHIWfkpJC8+fPp+9+97uO5rc0iQ/pcrMqN7XJjMTERBo3bhzdcccdFB8fLzNVqS1f0jJr1iw6fPiw0Lq9evWyRDFUXBAjW2M6HGzmi3lyc3OFWLGRG5/r6uqsZuiXXnpJeD825Hrny374AHtcXHBfZ7799ts0ZcoUYd8HDhxIc+bMofbt2wvPkTGsr6+nWCxGpaWlQtPS09OpsLCQUlNThexVG1VVVVn1U1lZKbT02LFjrUujojyOHj1qPTM7duxwjOHHP/4xPfjgg9ShQwfHa2Ci+QQg4GB+DhEBCIAACIBAkwRwIREKI3ACEPQPPAWRdgD1F+n0I3jDCeD5NTyBhruP+jM8gYa6jwuJDE0c3NaFAPqH5DKhm4ABBPvk8gdrEGiWgKx4GQv2FRQUUJs2bVxT5Qsapk2bRi+++KLQWosXL6aRI0c2a7t9+3YaNWqU7Vo5OTk0c+ZMSkhIsLW1M+BeqvHjx0v136sWf5PNIcek2gc7Tjr9HLx0ygZ8AYHwEIBgX3hyGdJI8PlXLrG6ff6V895/a/SX+M8cO15EAO9nUBJBEkD9BUkfe4OAOwJ4ft3xw2x3BFB/7vhhtjMC6C9xxg2zQAAEQAAEQEAxAeglKQaqajlZLRved9WqVZ5dhOfEH9Yjuvvuu6lVq1aqsGAdEAABEAABnwnwBa18mfLJkyeFdmY9OtbeGjRokJC9V0ZHjhyxekorKiqEt8jOzrYuS27durXwHBiqJwC9JPVMsSIIRJ0A9P6jXgGI32QC0Ps3OXvwPcQEcH42xMlFaP4SkD1LeOH87NatW+mBB/gohv1ITk6mdevWUd++fe2NA7bgextKSkqIz+raDT77O3ToUJyftQOl2c9la57dN/G8cUNDg/W+ju/1kh1FRUXEzzoGCICAOAGcnxVnBctQEgjL+Vycmw1leXoeVIvfT3i+OzYAARAAARAAARAAARAAATkCwV2+KuGnEU5KxANTEAABEAABEAgFATTANp3G6upqys/PlzosEoqC0CyIPn36WC/Gk5KSNPNMD3fQAKtHHkLgRVheCHqRihgRFRPRIS8WV7QmBBwUgVS9jBPBBC8FHE6dOkULFiygHTt2OAp1yJAhNGXKFGrbtq2j+c1N4gPF8+bNo127dkmtyxetcBNcfHy81DzVxuXl5ZSbmyu8bHp6OhUWFlJqaqrwnOYMZWvs0UcfpaysLNf7ullAlpcbnz/88EPrEPrBgwelXOY5zCkuLtivMmXzm5mZSczLq7+b6+vrKRaLUWlpqRBPlbUutOFFRlVVVRaPyspKoeljx46l0aNHC9mG0ejw4cNUXFxMb731luPwxowZY4n+QDzBMcLQTISAQ2hSiUBAAARAAAS+SQAXEqEiAicAQf/AUxBpB1B/kU4/gjecAJ5fwxNouPuoP8MTaKj7uJDI0MTBbV0IoH9ILBO6ChZAsE8sf7ACAVsCsuJlFwT72rRpY7u2iMHatWut3iKRMXz4cJo/fz7xRQ0XDxYnW7JkCS1fvtx2qV//+tfKLnk4cOAABPtsietlIFvz7L2Jgn16UYc3IBB+AhDsC3+ODY8Qn3/FEqjr518x74OzQn9JcOyx898J4P0MSiFIAqi/IOljbxBwRwDPrzt+mO2OAOrPHT/MdkYA/SXOuGEWCIAACIAACCgmAL0kxUBVLSerdcL7eqWXVFNTQ3zJ3rZt24TDC1rrRNhRGIIACIAACLRIYPPmzdZlw6Jj8ODBNHPmTGrfvr3oFE/szp07R+vXr6cNGzYIr9+vXz8qKCigK6+8UngODNUTgF6SeqZYEQSiTgB6/1GvAMRvMgHo/ZucPfgeYgI4Pxvi5CI0fwnIniW8cH72k08+oQkTJtDu3buFHGZNcNb6Dlrf3c5ZvrNh8uTJ9Prrr7dompycTOvWrbO+exo/frzU/VWqz2LK5pADU+2DHVedfh4lXh999JHUc3ohT6rPyeuUf/gCAl4RwPlZr8hiXUMIhO18Ls7RGlJ4mrjZ4vcTmvgIN0AABEAABEAABEAABEDgAoFgL2AVzIMRTgrGAjMQAAEQAAEQCA0BNMA2ncrq6mrKz8+XahgITVFoFEifPn1o4cKFlJSUpJFX+riCBlh9cmG4J2F7IagiHTEiKiaiQyoW83gNCDh4DNjp8joJOFyI4a233qLZs2dTbW2to7DmzJlDWVlZShtFy8vL6ZFHHpHyqX///sS+dOrUyVEcKifJ5lmlMIbs3tzoy/kLcnC+c3NzhV1w47MsH3ZqyJAhNGXKFGrbtq2wj14Z8qH1J598Unj5zMxMYl5e/d1cX19PsViMSktLhXxSWetCG15kVFVVZfGorKwUms5N8KNHjxayDZvR0aNHqbi4mHbs2OEoNL44a9y4cXTHHXdQfHy8ozUwKVwEIOAQrnwiGhAAARAAga8I4EIiFEPgBCDoH3gKIu0A6i/S6UfwhhPA82t4Ag13H/VneAINdR8XEhmaOLitCwH0D7WcCd0FCiDYp8uTBD+MJyArXqZayIt7a7h/4fjx47Ysucd65cqV1L1790tsjx07RpMmTaKdO3e2uA7//cSXQvzjP/6j7X4iBgcOHIBgnwgojWxka55dj7LAoUapgysgoDUBCPZpnR44R4TPv2Z//tW9htFfonuGIuAf3s9EIMkah4j60zg5cA0EbAjg+UWJBEkA9Rck/ejujf6S6OYekYMACIAACGhFAHpJWqXja2ecaLWsWrWKMjIylEf0zjvv0MyZM6U0ibjvZsyYMdSqVSvl/mBBEAABEAABfwiwPt4vfvELevXVV4U3nDFjBt12223C9l4a7t27l9ifkydPCm3TsWNHWrRoEfXq1UvIHkbeEIBekjdcsSoIRJkA9P6jnH3EbjoB6P2bnkH4H1ICOD8b0sQiLP8JyJ4lvHB+lr9zf/zxx2n9+vVCTg8dOpQWL15M7du3F7IPyujtt9+me++9l86cOdOiC6xZv2TJEjpx4gTOzwaVLIf7ytY8b2Pq+dmGhgarTpcvXy5Fa8CAAdY58y5dukjNgzEIRJkAzs9GOfuIncJ7Pld3XSkUnx4EWvx+Qg8X4QUIgAAIgAAIgAAIgAAIfEUgzgQWRjhpAkj4CAIgAAIgAAIqCaABtmma1dXVlJ+fTxUVFSpxYy1JAizGvnDhQkpKSpKcGQ1zNMBGI88+RAnB3q8hx4iomIgO+cBd1RYQcFBFUvE6Ogk4XAjt7NmztGbNGtq0aZOjaPnf5UcffVRp49nmzZutZjaZocvh4vPnz9NTTz0l3GjLMaanp1NhYSGlpqbKhNykrWyNce6ysrJc7+tmAb6UJzc3V3gJpz5zra9evZq4vkRHYmIiFRUV0TXXXCM6xTO7uro6WrZsGb3wwgvCe2RmZlrPp1d/N9fX11MsFqPS0lIhn1TWutCGFxlVVVVZPCorK4Wmjx071rowKmrj1KlT1gGA7du3Owo9JSXFuiBr8ODBFBeHr/8dQQzhJAg4hDCpCAkEQAAEQIAJ4EIi1EHgBCDoH3gKIu0A6i/S6UfwhhPA82t4Ag13H/VneAINdR8XEhmaOLitCwH0DzWdCVMECSDYp8uTBD+MJyArXnZBsK9NmzZKYq+pqaFp06bRiy++KLQe93IMGzbsElvuAxg1apTtGhMnTqSpU6dSfHy8ra2IwYEDByDYJwJKIxvZmmfXTRXs0wg7XAGB0BOAYF/oU2x6gPj8a/bnX93rD/0lumcoAv7h/UwEkqxxiKg/jZMD10DAhgCeX5RIkARQf0HSj+7e6C+Jbu4ROQiAAAiAgFYEoJekVTq+dkZWy4Znrlq1ijIyMpRGxLoxK1eupC1btgiv27VrV5o3bx5169ZNeA4MQQAEQAAE9CNw+PBhKigooH379gk5xxex8oXL3bt3F7L32oh1jFljrqysTHiruXPn0o033ihsD0P1BKCXpJ4pVgSBqBOA3n/UKwDxm0wAev8mZw++h5gAzs+GOLkIzV8CsmcJG5+fffnll+mBB/g4hv1ITk6mDRs2KH93YL+zuAXfLcD3IrAut91gjXPWLv/LX/6C87N2sDT7uWzNs/smn58VPVveOE0mPK+alRXcAQHC+VkUQcQJhP18rik6UxEvw8DCb/H7icC8wsYgAAIgAAIgAAIgAAIg0DQBIy6TNMJJVBgIgAAIgAAIRI0AGmCbzjgfFMnPz6eKioqolYRW8fbp04cWLlxISUlJWvmlizNogNUlE8b7EfYXgiIJihFRMREdEjHWzAYCDpol5II7ugg4XIzn4MGD9Nhjj1FlZaUjcvfeey/df//9Si45+eKLL6ymTm76Ex3p6enWYd7U1FTRKZ7Z1dbW0i9+8Qt69dVXhfdQ6b9sjXFjbFZWlrCvXhiWl5dTbm6u8NJOfebLf1iEZMeOHcJ7ZWZmEu+nw9+dJ06cID6Evnv3bm38r6+vJ74kqbS0VMinAQMGWL9rLv57VWiyAqOqqiorn6K/67hpfPTo0Qp2NmeJU6dO0dKlS2nr1q2OnObfw3zJVt++fSkuDl/9O4IY0kkQcAhpYhEWCIAACIAALiRCDQROAIL+gacg0g6g/iKdfgRvOAE8v4Yn0HD3UX+GJ9BQ93EhkaGJg9u6EED/0DczYZoAAQT7dHmS4IfxBGTFyxoL9qkK/plnnqGZM2cKLdfU/g0NDbRkyRJavnx5i2u0a9eO1q5dSwLveIV8YaMDBw5AsE+Ylh6GsjXPXpss2KcHdXgBAuEnAMG+8OfY8Ajx+dfsz7+6lx/6S3TPUAT8w/uZCCRZ4xBRfxonB66BgA0BPL8okSAJoP6CpB/dvdFfEt3cI3IQAAEQAAGtCEAvSat0fO2MrJYNz1y1apXySys//PBDmjNnDrFOkugYPny41beSkJAgOgV2IAACIAACGhLYs2cPTZw4UdizG264wdIN5p5IHcbZs2dp9erVtHnzZmF3xo0bR/fcc4+wPQzVExDopYXAlnrsWBEEQk0Aev+hTi+CCzkB6P2HPMEIz1QCOD9raubgt3YEZM8SNj6/evjwYZo0aRLt2rVLKC7WBc/JyRGyDcLo+PHj9NBDD9H27dtb3D45OZnWrVtn6W/j/GwQmXK3p2zN824mn5+VfU4v0F25ciXdfvvt7mBjNghEiADOz0Yo2Qi1KQJROZ9rmu4UqtUfAi1+P/HAA/x4YIAACIAACIAACIAACICAPwSeeOIJu42M6Hczwkk70vg5CIAACIAACISNABpgm85odXW1dXCloqIibCk3Kp4+ffrQwoULKSkpySi//XIWDbB+kQ79PlF5IdhUImNEVExEhwzOMgQcNE2eLgIOF+M5f/48vfDCC7Ro0SJH5Dp27EjcLHrNNdc4mt94Uk1NDc2bN4927NghvNYtt9xCjzzyCCUmJgrP8cqwqqrKYlFZWSm8RXp6OhUWFlJqaqrwnOYMZWuMfc3KynK9r5sFysvLKTc3V3gJpz5zY2VBQQHt27dPeC8+8M1N0K1atRKe45Uhc+I6r62tFd4iMzPTqkev/m6ur6+nWCxGpaWlQj557Y+dE7LP59ixY2n06NF2y4bm53V1dbRixQripmsngz+ncY326tXLyXTMCTkBCDiEPMEIDwRAAASiSwAXEkU399pEDkF/bVIRSUdQf5FMO4IOCQE8vyFJpKFhoP4MTZzhbuNCIsMTCPeDJhDl/qHG7E0VHIBgX9BPEPYPDQFZ8bLGgn2qIOzdu5f48gK+uMdu8Pt7FhLr3r37V6bHjh2zhAN37tzZ4vRBgwbRL3/5S2LBPVUDgn2qSPq3jmzNs2cmC/b5RxY7gUC0CUCwL9r5NyB6fP79Mkmmfv7VvcTQX6J7hiLgH97PRCDJGoeI+tM4OXANBGwI4PlFiQRJAPUXJP3o7o3+kujmHpGDAAiAAAhoRQB6SVql42tnZLVseOaqVasoIyNDWUSsjbR582Zavny58JqsQ1RUVKRED0l4UxiCAAiAAAh4QoD1rRYvXiy8tk66YRec5n/HSkpKhGOImvaVMBgfDaGX5CNsbAUCESEAvf+IJBphhpIA9P5DmVYEZT4BnJ81P4eIQBMCsmcJG5+fPXv2rPU9/Nq1a4WiGTp0qPUdT/v27YXs/TZ68803LS36M2fOtLh14zhwftbvLLnfT7bmeUeTz89yPc+ePZt++9vfSsHjZ5ufdwwQAAExAjg/K8YJVqElELXzuTiHG9pSdhQY+t0cYcMkEAABEAABEAABEAABLwiEpd8tzgs4WBMEQAAEQAAEQMAdATTANs2vurqa8vPzqaKiwhbwt771LUpNTaXWrVvb2sJAjkDnzp3p4Ycfpg4dOshNjIg1GmAjkmjvw4zaC0EmGiOiYiI65D1ez3fACy3PETvbQAcBh+Y8r6mpoUWLFtHWrVsdBTd48GCaPn06XfzvkOxi/PdWYWEhlZWVCU/V6XCxkxynp6dbMfPfjm6H7P6PPvooZWVlud3W1fzy8nLKzc0VXsOpz1VVVcRzKysrhfeaNm0aZWdnC9t7ZcjCKxs3bhRu3r7gR2ZmphVzUlKSJ67V19dTLBYjFgQQGV77Y+eDbA1E6dB/Q0MDbdq0yRINcjKuu+466zNaly5dnEzHnAgQCMsLrQikCiGCAAiAAAjIEcCFRHK8YO0BAQj6ewAVSwoTQP0Jo4IhCGhHAM+vdimJlEOov0ilW5tgcSGRNqmAI2YSiGL/UONMmS4wAME+M587eK0hAVnxssaCfarCkRUUe+KJJ+jWW2/9avvt27fTqFGjbN2ZPHkyTZkyheLj421tRQ0g2CdKSh872Zpnz00W7NOHPDwBgXATgGBfuPMbgujw+ffLszSvhCCXOoaA/hIdsxIxn/B+JmIJ1yxc1J9mCYE7ICBBAM+vBCyYKieA+lOOFAsKEEB/iQAkmIAACIAACICA9wSgl+Q9Y0c7yGrZ8CasXZGRkeFov6YmHTlyhAoKCoT0Hy/MZy2kmTNnantxpjI4WAgEQAAEQk7g3Llzlu7W008/LRwpX+A6ZMgQYXs/DGX/PWXds7y8POgZ+5GcZvaAXlKA8LE1CISUAPT+Q5pYhBUJAtD7j0SaEaR5BHB+1rycwWNNCcieJbz4/Owf/vAHGjNmjFB0ycnJtGHDBqXvD4Q2FjBibe6lS5fSsmXLbK1Z7z0nJ8eyw/lZW1zaGcjWPAdg8vlZvtuAa5v/JzOmTp1KfOYcAwRAQIwAzs+KcYJVaAlE9Xyu6bpUoS1InwNDv5vPwLEdCIAACIAACIAACIBA8wTC0u8WhySDAAiAAAiAAAjoRwANsE3npLq6mvLz84UOPKakpNDixYspLS1NvwTDo1ATQANsqNPrZ3BReiEYoy/FeQ/5CdjjvfBCy2PATpeXPXDK+6gWcGjJ93feeYcKCwvp5MmTjkLk5rO77rqL4uKcf93Df2+xD2VlZcI+jB07lkaPHi1s75VhTU0NLVq0iLZu3Sq1RXp6uhVzamqq1LymjGVrjJtjs7KyXO/rZoHy8nLKzc0VXsKpz1VVVcRzKysrPd9LeANBQxZe4RphVjIjMzPTijkpKUlmmrBtfX09xWIxKi0tFZrjtT92TsjWgC6/W+zicvtzbjp+7bXXrM+vtbW10ssNHDiQHn74YeLPwBgg0ByBsLzQQoZBAARAAARA4CICuJAIJRE4AQj6B56CSDuA+ot0+hG84QTw/BqeQMPdR/0ZnkBD3ceFRIYmDm7rQiBK/UONmYdFUACCfbo8SfDDeAKy4mUXC/apAvDMM89Yl/CIDBYInDVrFl122WXEQntLliyh5cuXtzi1Xbt2tHHjRrr22mtFthC2gWCfMCptDGVrnh03WbBPG/BwBARCTgCCfSFPsPnh4fOv+TnUOQL0l+icnYj4hvczEUm0pmGi/jRNDNwCAQECeH4FIMHEMwKoP8/QYuEWCKC/BOUBAiAAAiAAAloQgF6SFmm41AlZLRteQbVe0u9//3tasGCBFKEZM2bQbbfdJjVHV+OzZ8/SiRMn6PDhw/SXv/zF0oZi/Zxz585Z/9/Ro0ebdL1nz57EmoTf+ta3qEePHtS5c2dLF/Pb3/62pUUTHx+va8jwyycCrB3EukZ//etf6dChQ9Z/P/74Y/rb3/5m1djp06eb9OSqq66itm3bUuvWralXr15WTXXp0oX+6Z/+idq3b0+tWrXyKQJsEwUCdXV11kXDL7zwgnC43C/Zt29fYXs/DGX/Pc3Ozqa8vDzrOcMIhgD0koLhjl1BIMwEoPcf5uwitrATgN5/2DOM+AwlgPOzhiYObutHQPYs4cXnZ/k76kmTJtGuXbuEgmOt9JycHCFbP42OHz9ODz30EG3fvr3FbZOTk2nDhg2UkZFh2eH8rJ9ZUrOXbM3zrqafn127dq11v4HMmDhxIk2dOhXvkmSgwTbSBHB+NtLpR/BEUT2feyH3YdGpQi07I4B+N2fcMAsEQAAEQAAEQAAEQMADAmHpd3N+A7IHULEkCIAACIAACIDAlwTQANt0JVRXV1N+fj5VVFTYlgpf9s0XhvPBPgwQ8JMAGmD9pB3qvaLwQjBGRMVEdCiEmcQLLU2TKnvglMNQLeDQEhq+3GTdunXWxSVORteuXWnu3LnUvXt3J9OtOfz3Fje+lZWVCa8xduxYGj16tLC9V4bcjDpv3jyqra2V2iI9Pd2KOTU1VWpeU8ayNcYNvllZWa73dbNAeXk55ebmCi/h1OeqqiriuSymIDqc7iW6vojd+fPn6bnnnrMO3cuOzMxMK2YWGfFi1NTUWDW/Y8cOoeW99sfOCdka0OV3i11cbn/+/vvv0+zZs5sVsGlp/UGDBtHDDz9MnTp1cusG5oecQFheaIU8TQgPBEAABEBAngAuJJJnhhmKCUDQXzFQLCdFAPUnhQvGIKAVATy/WqUjcs6g/iKXci0CxoVEWqQBTphLIAr9Q42zEzYBAQj2mfvswXPNCMiKl10s2KcqnL1799K4cePoww8/tF1ywIABVFJSYl0icuzYMUswcOfOnS3Ou/76663+lCuuuMJ2fRkDCPbJ0NLDVrbm2WvTBfv0IA8vQCDcBCDYF+78hiA6fP4NQRI1DgH9JRonJyqu4f1MVDKtZ5yoPz3zAq9AQIQAnl8RSrDxigDqzyuyWLclAugvQX2AAAiAAAiAgBYEoJekRRoudUJWy4ZXUKmX9Omnn9LChQvpzTffFCbUp08fSwOpc+fOwnN0MqyrqyPuFXrrrbfo3Xffpffee0+5ex06dKBrrrmGBg8ebP338ssvp7i4YCTCZWtMBz0gv/SSVCeetYLYd+4l47r64IMPVG9BrMHar18/uuGGG6xLX9u3b698DzcL1tfXUywWo9LSUjfLaDs3jHpJspp0iYmJtHTpUrrqqqu0ypPs77rs7GzKy8uj1q1baxVHlJyBXlKUso1YQcAfAtD794czdgEBLwhA798LqlgTBFwTwPlZ1wixAAh8SUD2LOHF52fPnj1LRUVFtHbtWiGkQ4cOte5w0u17Q34HkZOTQ2fOnGkxjjvvvJPmz59P7dq1s+xwflYo7VoZydY8O2/6+VknMXt1Vl6rYoAzIKCQAM7PKoSJpUwkELXzuc3lKGy6VSbWYhA+o98tCOrYEwRAAARAAARAAARAoEkCYel3C6abHUUFAiAAAiAAAiDQIgE0wDaNhw+75OfnU0VFhW0F8WErbpZIS0uztYUBCKgkgAZYlTQjvVaYXwjGiKiYiA6FOMN4oaVpcmUPnHIYKgUcRLAcOXKECgsLrYPpTgY3XI4fP97xIVnZw8Xs47Bhw6xLWS677DInLiuZc+rUKVqwYAHt2LFDer309HSLeWpqqvTciyfI1liUh5UMogAAIABJREFUBByqqqqI462srBTmzJcE3XPPPcL2XhgePHiQHnvsMSm/L/iRmZlpxZyUlOSFayT7vHrtj12QsjUQRgGHixnx7y7+3Lp9+3Y7fJf8fNCgQfTwww9Tp06dpOdiQvQIhOWFVvQyh4hBAARAAARsCOBCIpRI4AQg6B94CiLtAOov0ulH8IYTwPNreAINdx/1Z3gCDXUfFxIZmji4rQuBMPcPNWYcVsEACPbp8iTBD+MJyAp5eSXixUJ5s2fPpt/+9rdCTNevX08333yz1RMwatQo2znTpk2zerBUX1wDwT5b9NoZyNY8B2C6YJ92SYBDIBBCAhDsC2FSwxUSPv+GK5+6RYP+Et0yEkF/8H4mgknXKGTUn0bJgCsgIEkAz68kMJgrJYD6U4oTiwkSQH+JICiYgQAIgAAIgIC3BKCX5C1fx6vLatnwRir1kt544w2aNWuWlP+jR4+mMWPGUKtWraTmBWlcX19Pu3fvptLSUnrnnXeotrbWV3cGDhxIP/nJT6hfv36OdaOcOixbY1HSS3LKtPG8zz//3NLEevHFF2nXrl0qlhReIzExkQYPHkzZ2dnUp08fio+PF57rlSE/a7FYzHrWwjjCqJfEmnhr1qwh/u97771nmzaVem62m0kYyP6u4+cmLy/P99/JEiGF3hR6SaFPMQIEAd8JQO/fd+TYEASUEYDevzKUWAgEVBLA+VmVNLFWpAnIniVs6vzsH/7wB+s7eZGRnJxMGzZsoIyMDBFzX2waGhpoyZIltHz5ctv9ioqKiBlcGDg/a4tMOwPZmucATD8/6yRmr87Ka1cQcAgEFBHA+VlFILGMqQSicj5XND9h1bESjT9qduh3i1rGES8IgAAIgAAIgAAIaEwgLP1ucRozhmsgAAIgAAIgEFkCaIBtOvV8oXt+fj5VVFTY1kZKSop1cXhaWpqtLQxAQCUBNMCqpBnptcL4QjBGRMVEdCgCmcULLU2TLHvglMNQKeAgguX8+fPEfs6bN0/E/BIbPmQ+Z84cGjRokKP5NTU11t58SF50DBgwgB577DG6+N9A0flu7bgh9ZlnnqG1a9c6WqpLly70+OOPU/fu3R3NbzxJtsaiJOBw+PBhKigooH379glzvv3222ny5MnUpk0b4TkqDevq6iyBhOeff97RsiwiwjFfeeWVjubbTeLPR4WFhVRWVmZnav2cxU3490P79u2F7FUbVVVVEdd8ZWWl0NJhFHBoHDj/7tq0aZP174zsYBGRn//859S1a1fZqbCPKIGwvNCKaPoQNgiAAAiAQPMEcCERqiNwAhD0DzwFkXYA9Rfp9CN4wwng+TU8gYa7j/ozPIGGuo8LiQxNHNzWhUAY+4casw27QAAE+3R5kuCH8QRkhby8FPHiHqWZM2cKMZ04cSJNmTLF6j1ZtmxZi3NYJHDdunXUt29fobVljCDYJ0NLD1vZmmevTRfs04M8vACBcBOAYF+48xuC6PD5NwRJ1DgE9JdonJyouIb3M1HJtJ5xov70zAu8AgERAnh+RSjBxisCqD+vyGLdlgigvwT1AQIgAAIgAAJaEIBekhZpuNQJWS0bXkGVXhLrEC1atIi2bt0qTKdjx460YMEC6t27t/CcIA1PnjxJL774oqUtc/To0SBdsfZOTU2lu+++m2688Ubf9HZkayxKeklOC4I1xI4cOUJbtmyhV199lU6fPu10KWXz+Jm877776Nprr6WEhARl68ouVF9fb/XUlZaWyk41wj7sekmcBM4h63J9+umn1v8+/vhjYh2sQ4cO0fHjx62fc58l/z7TafBFzk8++aSwS/fccw/l5ORQq1athOfAUC0B6CWp5YnVQAAEiP8G+sbn3s8++wxYQAAEDCEAvX9DEgU3o0YA52ejlnHE6xkB2bOETZ2fZd33SZMm0a5du4T85O94+XsPXcaxY8cs/3fu3NmiSz169KDVq1dTz549v7LD+Vldsijuh2zN88qmn591ErOXZ+XFswVLEDCHAM7PmpMreOoJgbCfz3UKLey6Vk65hG0e+t3CllHEAwIgAAIgAAIgAAIGEwhLv1ucwTmA6yAAAiAAAiAQWgJogG06tXyQJT8/nyoqKmxzn5KSQosXL6a0tDRbWxiAgEoCaIBVSTPSa4XphWCMiIqJ6FCEMooXWpomW/ZwPYehSsBBBsnnn39OS5cupVdeeUVm2le2/fv3pzlz5lCnTp2k53/xxRdUUlJC3AAnOhITE+kXv/gFZWRkiE5RZseH+1977TXr777a2lrH66rKs2yNRUnAgUVM5s2bRzt27BDOU3p6OhUWFgZyeL2hoYE2bdpk/Q5wOrz2/8SJEzR37lzavXu3kIvZ2dmUl5dHrVu3FrJXbVRVVUVc85WVlUJLh13AYc+ePTR//nxpwRv+rDt79mxPLrkSSgyMjCQQlhdaRsKH0yAAAiAAAl4SwIVEXtLF2kIEIOgvhAlGHhFA/XkEFsuCgA8E8Pz6ABlbNEsA9YfiCIIALiQKgjr2DBGBMPUPNU5LVAQBINgXoocRoQRLQFbIy0sRr71799K4cePoww8/tIXCfwdxD1dRURFt3769RfshQ4bQkiVLKCkpyXZdWQMI9skSC95etubZY9MF+4KnDg9AIPwEINgX/hwbHiE+/xqeQM3dR3+J5gmKgnt4PxOFLOsbI+pP39zAMxCwI4Dn144Qfu4lAdSfl3SxdnME0F+C2gABEAABEAABLQhAL0mLNFzqhKyWDa+gSkeHe15YK0ZG0+dHP/oRPfzww9SmTRtNiX7pFl9uX1paSps3b6bTp09r52vv3r2tPiXWkWrVqpWn/snWWJT0kpyAP3LkiKVZ9PLLL0s9O072cjJn4MCBxJo+fDlsXJz/svT19fUUi8Ws5y+MI+x6SabmzImuHnIZfLahlxR8DuABCISNAPT+w5ZRxBMlAtD7j1K2EatBBHB+1qBkwVW9CcieJWzq/OzZs2etc6xr164VCnbo0KGWnn/79u2F7L024ncRo0aNst1m+PDhlpY334dwYeD8rC027Qxka54DMP38rJOYp0yZQvy/IL7H165o4BAICBDA+VkBSDAJM4Gwns9VlbOo6Fyp4mXaOuh3My1j8BcEQAAEQAAEQAAEQkwgLP1u/ncWh7goEBoIgAAIgAAIqCKABtimSVZXV1N+fj5VVFTYouZLwLlRIi0tzdYWBiCgkgAaYFXSjPRaYXghGCOiYiI6FMFM4oWWpkmXPVzPYagScJBF8v7779Ps2bPp6NGjslMt+5ycHOLm0/j4eOn5LMRQUlIiNY+bPcePH08JCQlS89wYnz9/nrZt22b56pTThf1V5Vm2xqIk4MCNz6tXr7aEPmTGxIkTacSIEb42VjY0NNDvfvc7WrNmjSvhiPT0dCosLKTU1FSZkIVtq6qqiGuosrJSaE52djbl5eVR69athexVG8n6G+ZD/zU1NbRo0SLaunWrFGZuqJ82bRrddNNNvj4TUk7CWEsCYXmhpSVcOAUCIAACIBAkAVxIFCR97G0RgKA/CiFIAqi/IOljbxBwRwDPrzt+mO2OAOrPHT/MdkYAFxI544ZZIPB3AmHoH2qczKgJAECwD48yCCgiICvk1ZRgnyJXrD4S7unasmWL7ZLt2rWje+65h55++mk6c+ZMi/bc/8F9El4Ij0GwzzZV2hnI1jwHYLpgn3ZJgEMgEEICEOwLYVLDFRI+/4Yrn7pFg/4S3TISQX/wfiaCSdcoZNSfRsmAKyAgSQDPryQwmCslgPpTihOLCRJAf4kgKJiBAAiAAAiAgLcEoJfkLV/Hq8tq2fBGKnR0nOpiPP744/TDH/7QcbxeTzx37hz96U9/ouXLlxProOg8WGPk7rvvppEjR3qqFSNbY1HSS5KpD9ZWYpYrVqyg06dPy0z13bZDhw40adIkysrKcqRP5sbh+vp6isViVFpa6mYZbeeGWS9JW+gCjp04cYLmzp1Lu3fvFrD+0kSH33XCzobUEHpJIU0swgKBAAlA7z9A+NgaBFwSgN6/S4CYDgLeEMD5WW+4YtUIEpA9S9jc+dnt27fTqFGjhAgmJyfThg0bKCMjQ8jeSyP+XrWoqIjWrl1ruw3fPcXflzceOD9ri007A9ma5wBMPz+7bNkyWrJkiVQupk6dSpMnT5aaA2MQiDIBnJ+NcvYROxGF7XyuV0mNmu6VVxx1Wxf9brplBP6AAAiAAAiAAAiAQIQJhKXfLS7COUToIAACIAACIKAtATTANp2a6upqys/Pp4qKCtvcpaSkEDcdpKWl2drCAARUEkADrEqakV7L5BeCMSIqJqJDEc4gXmhpmnzZw/UchgoBByc4Ghoa6JlnnhFqtGxqff5baP78+fTd735Xevu3336bpkyZIjWPBRJ4v+uuu05qnlNj5sP5LCkpUXLAX1WeZWtMh0PN5eXllJubK5wKNz6z0AD/jS4zunbtah0W7969u8w0x7YsirBp0yZ69tlnrUuK3Iz09HQqLCyk1NRUN8s0O1f2WR0xYgQ9+OCDlJCQ4Ik/douy0AvXT2VlpZ2p9fOwCjicP3+eXnjhBVq0aJEQh8ZG9957L91///2+i4VIO4oJ2hEIywst7cDCIRAAARAAgaAJ4EKioDOA/QmC/iiCIAmg/oKkj71BwB0BPL/u+GG2OwKoP3f8MNsZAVxI5IwbZoHA3wmY3D/UOIlRPfAPwT48yiCgiICseFlzgn2K3LH6SqZNm6ZqOWJxwHXr1lHfvn2Vrdl4IQj2eYLV00Vla56dMV2wz1OgWBwEQMAiAME+FILmBPD5V/MEGe4e+ksMT2AY3Mf7mTBk0dwYUH/m5g6egwCeX9RAkARQf0HSj+7e6C+Jbu4ROQiAAAiAgFYEoJekVTq+dkZWy4ZnqtDR4csx582bJ6W9MmDAAJozZw517NhRS5qsI7Nx40ZL08mkMWzYMEsbiPWdvBiyNeZGe0iV/37qJYn4fOrUKVqxYgW9+uqrIuba2IwbN866INZPLSLWdorFYsQ6VGEcYdVLMj1X/DvjkUcekfo3TcW/paZzC9p/6CUFnQHsDwLhIwC9//DlFBFFhwD0/qOTa0RqFAGcnzUqXXBWZwKyZwmbOz977NgxmjRpEu3cuVMoXP6eNycnR8jWS6PDhw9bfu/atavFbXr06EGrV6+mnj17fsMO52e9zI43a8vWPHth8vnZs2fPUlFRkfRdIzyHn3cMEAABMQI4PyvGCVahJRCW87l+JSiqOlh+8fV7H/S7+U0c+4EACIAACIAACIAACDRLICz9bnHIMQiAAAiAAAiAgH4E0ADbdE6qq6spPz+fKioqbJOWkpJCixcvprS0NFtbGICASgJogFVJM9JrmfhCMEZExUR0KNKZ+zJ4vNDStAhkD9dzGEEeOv3kk08s4Yd3333XEdEhQ4bQlClTqG3btlLzT5w4QXPnzqXdu3dLzevTpw/9/Oc/p65du0rNkzU+ffo0Pf300/Sb3/xGdmqz9hzvjTfe6Ho92RqLmoADNwDPmjWLuJFYZgwaNMi6KOiKK66QmSZte/z4cVq5ciW99tpr0nObmsBCIUuXLqWrrrpKyXqNF2HxBvb1t7/9rfDaQQsiVFVVEdd8ZWWlkM9B+yvkpAMjp7/bBw4cSDNmzPD8OXAQEqYYQCAsL7QMQA0XQQAEQAAE/CWAC4n85Y3dmiAAQX+URZAEUH9B0sfeIOCOAJ5fd/ww2x0B1J87fpjtjAAuJHLGDbNA4O8ETOwfapy8qB/wh2AfHmUQUERAVrysOcE+Re7QBx98QA8++CDt379fyZJDhw61et7bt2+vZL2LF4FgnydYPV1UtubZGZMF+zyFicVBAAS+IgDBPhSD5gTw+VfzBBnuHvpLDE9gGNzH+5kwZNHcGFB/5uYOnoMAnl/UQJAEUH9B0o/u3ugviW7uETkIgAAIgIBWBKCXpFU6vnZGVsuGZ7rVS/r0009p4cKF9Oabb0pRmT59Ot1+++0UF6ef1PVnn31GJSUl9Oqrr0rFpIvxsGHDaMKECdSmTRvlLsnWWNT0kuyAs45ScXExvfXWW3amWv48NzeXRo4cSfHx8b74x5pJsViMSktLfdnP703CqpfkN0eV+50/f542btwodaFsRkYGFRQUEGsaYwRHAHpJwbHHziAQVgLQ+w9rZhFXFAhA7z8KWUaMBhLA+VkDkwaX9SQge5awufOzDQ0NtGTJElq+fLlQoF6faxVygoj+8Ic/0JgxY2zNm4sb52dt0WlnIFvzHIDJ52dramqsuxVefPFFqVysX7+ebr75Zqk5MAaBKBPA+dkoZx+xE5Hp53ODSmLUdbGC4q56X/S7qSaK9UAABEAABEAABEAABBwTCEu/m36nABynBBNBAARAAARAIDwE0ADbdC6rq6spPz+fKioqbJPNh0NY/DstLc3WFgYgoJIAGmBV0oz0Wia9EIwRUTERHYp0xr4ZPF5oaVoMsofrOQy3Ag5uUWzfvp3mzZtHtbW1jpaaM2cOZWVlSQlBnDt3jriZbcOGDdJ78kFdFp/o1q2b9Fy7CezXu+++S2vWrKG9e/famUv9XJWQgmyNqdpXKtiLjMvLy4mFB0SHG5/r6uosgYaXXnpJdLuv7G644QbKy8ujTp06Sc+1m3D27Fl6/fXX6amnnqKqqio7c6mfe/E7hDlu2rSJfv3rX0v9buDG1uzsbCn/VRozW66fyspKoWXDKODAAgjPPfccLVu2TIhBY6PHHnuMrr32Wul5Okxo1aoVtW3blvi/GMEQCMsLrWDoYVcQAAEQAAGNCeBCIo2TExXXIOgflUzrGSfqT8+8wCsQECGA51eEEmy8IoD684os1m2JAC4kQn2AgCsCJvUPNQ4UB/q/pAHBPlflj8kg8DUBWfGy5oTrVDHlPq7Zs2fTli1blCzJvRQ5OTlK1mpqEVMF+55++mm6+uqrPePi9cLt2rWjhIQER9vI1jxvYrJgnyNImAQCICBNAIJ90sgwwV8C+PzrL++o7Yb+kqhlXMN48X5Gw6REyCXUX4SSjVBDRwDPb+hSalRAqD+j0hUaZ9FfEppUIhAQAAEQAAGzCUAvSdP8yWrZcBhutE5YF+OFF16gRYsWSRHp06cPzZ07lzp37iw1zw/jU6dO0dKlS2nr1q1+bOfZHk50pEScka0xN9pDIv6I2Pipl9SSP6ylU1RUROyPqaNjx46WHtA111zjSwj19fUUi8WotLTUl/383iSMekl+M1S938mTJy0Nv127dgkvfcstt9AjjzxCiYmJwnNgqJ4A9JLUM8WKIBB1AtD7j3oFIH6TCUDv3+TswfcQE8D52RAnF6H5S0D2LGFL52f5LoNRo0YJBZCcnGzdP8D3CQQ1WBOev19du3atrQv8neKwYcMusTP1/GyUz4PK1jwn3WReTmpUh+fT9qGEAQhoRgDnZzVLCNzxm4Cp53P95tTcftDJ0iUTzvxAv5szbpgFAiAAAiAAAiAAAiDgAYGw9LvFecAGS4IACIAACIAACLgkgAbYpgFWV1dTfn4+VVRU2BJOSUmhxYsXU1pamq0tDEBAJQE0wKqkGem1THghGCOiYiI6FOlMNR08XmhpWhSyh+s5DDcCDiow1NXVWQe0n3/+eUfLsRgEHyjv0qWL1Pz333/fupjl6NGjUvPYODU1le677z66/vrrHV/a0XjThoYG+vOf/0zPPvss7dixQ9ofkQmTJk2iESNGiJi2aCNbY1EUcODGZz4Azpf/yI7evXvTuHHjqH///tSqVSvZ6ZfYswDCO++8Q0899RTt3bvX9XpNLbBgwQIS+CKZzp07R59//rn136bGp59+Sp988gm99957loAKN6rKDlFfZNcVtWeRDq75yspKoSlhFHBwIoAgBEtzo8zMTCv3SUlJmnsaXvcEfg/hXVF404/IQAAEQCDMBHAhUZiza0hsEPQ3JFEhdRP1F9LEIqxIEMDzG4k0axsk6k/b1ITaMVxIFOr0IjjvCZjQP9SYAg7wf7MmINjn/TOCHSJCQFa8rCXBPlXINm3aRNOmTXO9XLdu3WjNmjXEPTFeDSdiaKrF32Rz6BULP9d1w9AJLzf7+ckFe4EACARHAIJ9wbHHzkIE8PlXCBOMHBJAf4lDcJimjgDez6hjiZXkCaD+5JlhBgjoQgDPry6ZiKYfqL9o5j3oqNFfEnQGsD8IgAAIgAAIWASgl6RpIchq2XAYbvSSDh8+TIWFhUJaj42RTZw40dLuiYvTS7qAtZtWrFhB3I9h+khPT7dyw9pOKodsjUVRL6kp3qdOnbK0TllLyfTBmiSs8Xr55Zd7HgrrPbGeWmlpqed7BbFBGPWSguCocs833niDZs2aJbWkKj06qU1hfAkB6CWhKEAABFQTgN6/aqJYDwT8IwC9f/9YYycQkCCA87MSsGAKAi0RkD1L2NL52WPHjhF/r7Fz504h6Pxdb05OjpCtF0YfffQRTZgwgXbv3t3i8nzHwsqVK6l79+6X2Jl6fjbK50Fla56TbjKvl19+mR54gI9NiY8BAwZQSUmJ9L0i4jvAEgTCRwDnZ8OXU0QkRcC087lSwfloDN0sH2Er3Ar9bgphYikQAAEQAAEQAAEQAAF3BMLS76bXSQB3OcFsEAABEAABEAgNATTANp3K6upq6zBURUWFba5TUlKsQ2BpaWm2tjAAAZUE0ACrkmak19L5hWCMiIqJ6FCkM9Ry8HihpWlxyB6u5zDcCDiowsBNkwUFBXTw4EFHS44cOZLGjRtHCQkJwvMbGhpo3bp1tHHjRuE5FxtmZmbS8OHDqV+/ftS6dWupdc6dO0fHjx+3DvT//ve/J2YgM/jwPB9ur62tFZqm6qC4bI1FUcDh888/p6VLl9Irr7wilJumjG666Sa68847iZuN4+Pjpdbh2uZm5tdff92qraNHj0rNl60t0RzzZx0WFSkrK5PyR9S4S5cu9PjjjzfZmC26hlu7qqoqYh6VlZVCS6l6LoU288nIiQCCT655ug3/e8C5T0pK8nQfLN48gbC80EKOQQAEQAAEQOAiAriQCCUROAEI+geegkg7gPqLdPoRvOEE8PwankDD3Uf9GZ5AQ93HhUSGJg5u60JA5/6hxoxwYL/pioFgny5PEvwwnoCseFlLgn2qYHzwwQf04IMP0v79+10tyf0v8+fPp3bt2rlap6XJpgr2eQbEp4XdCOjJ1jyH5GY/n5BgGxAAgYAJQLAv4ARgezsC+PxrRwg/d0MA/SVu6GGuEgJ4P6MEIxZxSAD15xAcpoGABgTw/GqQhAi7gPqLcPIDDB39JQHCx9YgAAIgAAIg8DUB6CVpWg2yWjYchlO9pLNnz9KaNWto06ZNUjRY/2Xu3LnUuXNnqXleG58/f55eeOEFWrRokautOnToQNdccw1dffXV1KNHD+L3r6zj1LZtW2rVqtU31mZdG9Y7OnPmDB0+fJjee+892rVrF+3Zs8eVDxcm33vvvXT//fdL6+20tLlsjYlq6SgJuJlFysvLKTc3V3gL1T6r0OZi51kvlbW5uLb4slZ+hr71rW9ZtRUX903JeH4+ubY+/fRT+utf/0rMgHWKuJdNxZg+fTrdfvvtl+yrYu3Ga7AmWCwWo9LSUtVLa7FeGPWStADr0ImamhoqKiqibdu2Ca/QsWNH69+NXr16Cc+BoTcEoJfkDVesCgJRJgC9/yhnH7GbTgB6/6ZnEP6HlADOz4Y0sQjLfwKyZwlbOj/L31suWbKEli9fLhTI0KFDrfuc2rdvL2Sv2ujll1+mBx7g4yQtjzFjxtCsWbPosssuu8TQ1POzUT4PKlvznHRTeX3xxRfWnQDr16+3K/Nv/PynP/2p9d7tH/7hH6TmwRgEokwA52ejnH3ETkSmnM81JVnQ0TIlU1/6iX43s/IFb0EABEAABEAABEAg1ATC0u/2ze7lUKcMwYEACIAACICAOQTQANt0rvgS+Pz8fKqoqLBNJh/g4gaJtLQ0W1sYgIBKAmiAVUkz0mvp+EIwRkTFRHQo0pkRCx4vtMQ4+W4le7ieHXQq4KAyOBZPeO6552jZsmWOluUDtHzonoUTZAaLJhQWFgr97dXSuo1FG7p160bsz+WXX/6NKcePH6fPPvuMuEGU/9bj/x09elTG3a9sr7vuOrrvvvvo6aefph07dgitkZ2dTXl5edS6dWsh++aMZGtMtRiCE+eDEHDgPblh0mmOL8TZWLTh29/+tiXikJiY+BUGfnaOHDliCTVUVlbSn//8Z+t/p0+fdoKKbrnlFkuYoaSkhPbt2ye0hqgIAX/W4eeNhSS8GIMHD6aZM2cG1kDOMVVVVVm/izgXIkOUnchaOtjU1dVRcXExvfTSSzq446sPmZmZVu6TkpJ83RebfU0gLC+0kFMQAAEQAAEQuIgALiRCSQROAIL+gacg0g6g/iKdfgRvOAE8v4Yn0HD3UX+GJ9BQ93EhkaGJg9u6ENCxf6gxGxzQb7lSINiny5MEP4wnICte1pJgnyoYfHHI7NmzacuWLa6W5IsU2F8vh6mCfV4y8WNtNwJ6sjXP8bjZzw8e2AMEQCB4AhDsCz4H8KBFAvj8iwLxkgD6S7yki7WFCOD9jBAmGHlEAPXnEVgsCwI+EMDz6wNkbNEsAdQfiiMIAugvCYI69gQBEAABEACBSwhAL0nTopDVsuEwnOolvfbaa7Ro0SLi3hiZMXnyZLrrrrsoLk4viWvumykoKKCDBw/KhPOV7U033UQ/+clPqHfv3pSQkOBojQuTampq6E9/+hP97ne/o//93/91vFbXrl1p3rx5xBpOqoZsjUVVL6kx77feesvqH5N9VngN1ka69dZb6cc//jFxPuPj4x2nkrWVWFdp69at9Pzzz1vaXU7HgAEDaM6cOZY2mJejvr6eYrEYlZaWCm2Tnp5uaTKlpqYK2as2irpekmqefq8n+/uN/bvhhhsszeN27dr57S72u4gA9JJQEiAAAqoJQO9fNVGsBwLQ3qHIAAAgAElEQVT+EYDev3+ssRMISBDA+VkJWDAFgZYIyJ4ltDs/u337dho1apQQ9OTkZNqwYQNlZGQI2as0+uKLL+jxxx+n9evX2y77xBNPWN+pNjVMPT8b5fOgsjXPeTeV1969e2nChAm0f/9+2zpvbMDvYXJycqTmwBgEok4A52ejXgGRj1/387mmJgi6WmZkDv1uZuQJXoIACIAACIAACIBAJAiEpd9Nr9MAkSgdBAkCIAACIAAC9gTQANs0I74Eng9/VFRU2ELky+4XL15MaWlptrYwAAGVBNAAq5JmpNfS6YVgjIiKiehQpDMiFzxeaMnx8s3ayeFTpwIOqoPig+ULFy6kN99809HSgwcPpunTp9PF/07ZLeZUiMJuXa9+PmzYMKsRr02bNlRSUkLcvCgy+MD9Y489Js3n4rVlayyqAg7nzp2jTZs20cqVK0XSE7gNC0XcfffdNHLkSOJmaBb+2LFjh5Bft99+O7EwC9dkS4M/67C4QllZmdC6skYzZsyg2267TXaaUvuoCzjs27fP+j188uRJpVxNWCwzM5P4911SUpIJ7obSx7C80AplchAUCIAACICAGwK4kMgNPcxVQgCC/kowYhGHBFB/DsFhGghoQADPrwZJiLALqL8IJz/A0HEhUYDwsXUYCOjUP9SYJw7ki1UXBPvEOMEKBGwJyIqX2Qn22W4oaMC9L9OmTRO0vtSsR48etHr1aurZs6fjNUQmmirYJxKbzjZuBPRka545uNlPZ47wDQRAQB0BCPapY4mVPCGAz7+eYMWifyeA/hKUQuAE8H4m8BRE2gHUX6TTj+ANJ4Dn1/AEGu4+6s/wBBrqPvpLDE0c3AYBEAABEAgbAeglaZpRWS0bDsOJXtLBgwfp3/7t34Q0Hhuj6t+/P82ZM4c6deqkFcH6+nqKxWJUWloq7dfAgQNp7NixxP09cXFqZbsbGhro3XffJb6gky86dDImTZpEI0aMcDK1yTmyNRZVvaQL8NzogA0ZMoTuv/9+6ty5s7L8XViIa/7111+nX/3qV8QaP07GggULSECfxMnSX82RfTbT09MtTabU1FRX+zqdHHW9JKfcdJj3ySefWDph/DtXZuig0yXjb5htBX4fqf1HOswwERsIgIBFAHr/KAQQMJcA9P7NzR08DzUBnJ8NdXoRnJ8EZM8S2p2fPXbsGPF3yDt37hQKg7/vZT1/v8dHH31EEyZMoN27d7e4db9+/WjFihXU3LkoU8/PRvk8qGzNc4GYyIvvMeA7Rfh9kMxITk6mdevWUd++fWWmwRYEIk8A52cjXwJRB6Dr+dyw5AU6W3pnEv1ueucH3oEACIAACIAACIBApAiEpd8NTXmRKlsECwIgAAIgYAoBNMA2nSm+BD4/P1/oMGRKSgotXryY0tLSTEk7/AwJATTAhiSRwYehwwvBGBEVE9Gh4HEY5wFeaGmaMtnD9RyGEwEHr8J/6623aPbs2VRbW+toi8mTJ9Ndd90lJaTAIgl8OQtz0Hl06NDBaqTNysqi+Ph4y9Wnn36a1qxZI+R2x44dadGiRdSrVy8h++aMZGssygIOdXV1VrMwN5jqPFjsgJ+d6667znp2uFG0pKRE2O+MjAwqKCgg/nzS0uDPOiyuUFZWphyHLuIwURdwYBEc/owaxZGZmUn8+y4pKSmK4WsRc1heaGkBE06AAAiAAAjoRAAXEumUjYj6AkH/iCZek7BRf5okAm6AgAMCeH4dQMMUZQRQf8pQYiEJAriQSAIWTEHgUgI69A819goH8OWqFIJ9crxgDQLNEpAVL7MT7FOF+oMPPqAHH3yQ9u/f72jJ4cOH0/z58ykxMdHRfNFJpgr2icanq50bAT3ZmmcGbvbTlSH8AgEQUEsAgn1qeWI15QTw+Vc5UizYiAD6S1AOgRPA+5nAUxBpB1B/kU4/gjecAJ5fwxNouPuoP8MTaKj76C8xNHFwGwRAAARAIGwEoJekaUZltWw4DFm9JNYDKSoqovLycikK3Pcyffp0uummm6Tm+WG8Z88eS+/l5MmTUttx79G9997reU/P6dOnae3atcL6NY2DuOGGGyw9znbt2knF1pyxbI1FWS+JGcry4jn8rDzwwAOUnZ1NCQkJSvLW3CJHjx6lWCxG27Ztk95nxIgRVk+clz7W19db/rEOj8hIT0+3NJlYAyqIEXW9pCCYq9iTdfOeeeYZ6/eszOjTpw/NnTuXOnfuLDMNth4RgF6SR2CxLAhEmAD0/iOcfIRuPAHo/RufQgQQTgI4PxvOvCKqAAjIniW0Oz/L34ssXbqUli1bJhTN0KFDLb3s9u3bC9mrMnr55Zet70ztRk5ODs2cObPZ7yxNPT8b5fOgsjXPNWIirz/+8Y+Ul5dHx48ftyvzb/x8yJAhtGTJEui4S1GDMQgQ4fwsqiDiBHQ7nxvWdEB3S8/Mot9Nz7zAKxAAARAAARAAARCIJIGw9LvFRTJ7CBoEQAAEQAAENCeABtimE8SXwPMBu4qKCtsM8oXy3ByRlpZmawsDEFBJAA2wKmlGeq0gXwjGiKiYiA5FOgPugscLLXf8PJvt5LC4rICDZ84T0dmzZ2nNmjW0adMmR9t07drVOkzbvXt3qfl8SPzZZ5+l9evXS83zy3jgwIE0YcKES/7ue/PNN2nGjBnCbkybNs0SBXAzZGss6gIOLL6xevVqev75591g92wuN1yPGzeOrrjiim/ssXnzZiopKRHel5u8r7322hbt+bMOiyuUlZUJrytiyIIXfDnSddddJ2LuqU2UBRxkxTY8TUQAi2dmZhL/vktKSgpgd2zJBMLyQgvZBAEQAAEQAIGLCOBCIpRE4AQg6B94CiLtAOov0ulH8IYTwPNreAINdx/1Z3gCDXUfFxIZmji4rQuBIPuHGjPAgXtnFQHBPmfcMAsELiEgK15mJ9inCnFdXZ3Vi8WXIjgZ3Oc+cuRIJ1Ol5pgq2CcVpIbGbgT0ZGuew3ezn4b44BIIgIAHBCDY5wFULKmSAD7/qqSJtS4mgP4S1ETgBPB+JvAURNoB1F+k04/gDSeA59fwBBruPurP8AQa6j76SwxNHNwGARAAARAIGwHoJWmaUVktGw5DVC/p3Llz9M4779CKFSuosrJSmsCwYcMszZ82bdpIz/VyAms0rVy5krZs2SK1jd/xONV06tKlCz3++OPSGlLNwZCtsSjrJdXU1FBRURFt27ZNqrZyc3OtXrH4+HipeU6NnWo69evXjwoKCujKK690urXtPFkNnvT0dEuTKTU11XZtLwyirJfkBU+/1uR/27huTp48KbXlxIkTacSIERQXhysbpMB5ZAy9JI/AYlkQiDAB6P1HOPkI3XgC0Ps3PoUIIJwEcH42nHlFVAEQkD1LKHJ+lnX5c3Jy6MyZM7YRJScn04YNGygjI8PWVpWBzNlcvhPh5ptvbnZrU8/PRvk8qGzNc/JN48Xv3B5++GHavXu39GPD72DGjh2L7yilyWFC1Ang/GzUKyDy8etyPjcqiYAOl16ZRr+bXvmANyAAAiAAAiAAAiAQaQJh6XdD92SkyxjBgwAIgAAI6EoADbBNZ4Yvgc/Pz6eKigrb1KWkpBALgaelpdnawgAEVBJAA6xKmpFeK4gXgjEiKiaiQ5EmryZ4vNBSw1H5KrKH69kBUQEH5c42s6DsAeiLl7nzzjtp/Pjx1Lp1aymXWcjh3//93+lXv/oV1dbWSs31yrhDhw6W6EVWVhYlJCRcsg03m86aNYsOHz4s5MKPfvQjqwnQjYiGbI1FWcDhQlK4np544gl67rnnhPLkhxELHPDh8x/84AfUqlWrS7Z8++23acqUKcKujB49msaMGdPkWhcW4c86fEi+rKxMeF07w8TERBo3bhzdcccdvgletOST7O8vbqxldmEYn332GT322GO0a9euMIQjHUNmZibx77ukpCTpuZighkBYXmipoYFVQAAEQAAEQkQAFxKFKJmmhgJBf1MzFw6/UX/hyCOiiCYBPL/RzLsuUaP+dMlEtPzAhUTRyjeiVU4giP6hxkHggL27lEKwzx0/zAaBrwjIipeJCPapwivr24V9+/TpY12q0717d1WuNLuOqYJ9noPxeAM3AnpO6srNfh6jwPIgAAKaEIBgnyaJgBvNEcDnX9SGlwTQX+IlXawtRADvZ4QwwcgjAqg/j8BiWRDwgQCeXx8gY4tmCaD+UBxBEEB/SRDUsScIgAAIgAAIXEIAekmaFoWslg2HYaeXxDpC7733nqUltG3bNkeRc/8L60h06dLF0XwvJ8lqDrEvgwYNomnTptEVV1zhpWuXrM16JIsWLZLOw4IFC0hAR0IoFtkai7JekqzmECdg2LBhlkaWG00roUReZMSaW6xlJKLbemFqx44drXrs1auXky2F5tTX11MsFqPS0lIh+/T0dCsO1oMKYkRZLykI3ir2PHLkiFUz5eXlUsvxpc78+61z585S82DsHQGBf+dwt4Z3+LEyCISSAPT+Q5lWBBURAtD7j0iiEaZpBHB+1rSMwV9tCcieJRQ5P3v8+HF66KGHaPv27UJx83ciOTk5QrYqjETPvA4YMIBKSkpafA8hulZjv1WfxZTNIfui2gcVefFrjbDzOnHihHWnGr97kR09evSg1atXU8+ePWWnwh4EIk8A52cjXwJRBxD0+dyo8oculx6ZR7+bHnmAFyAAAiAAAiAAAiAAAkQifd1G9LsZ4SQqDgRAAARAAASiRgANsE1nnC+B55ezIgenUlJSaPHixZSWlha18kG8ARNAA2zACQjP9n6+EIwRUTERHQoPvsAjwQutwFPQtAOyh+t5FTsBB79DPX/+PL3wwgvWwXAnIzExkebMmWOJLMiOc+fO0RtvvEFr164lPogd1OAY+CD/v/zLvxAfkm9unDlzhhYuXEhbt24VcrVr1640b9486tatm5B9U0ayNRZlAYfG/FgIhev6ySefpNOnTzvm73Zihw4d6F//9V/ptttuo7Zt2za73NGjR2nu3LnCh9q5OZqfu5bqlT/r8EH5srIyt2FY8/k5GTduHN1xxx0UHx+vZE23i0RZwOHQoUOWoAE3wUdxZGZmWvEnJSVFMXwtYoaAgxZpgBMgAAIgAALqCeBCIvVMsaIkAQj6SwKDuVICqD+lOLEYCPhKAM+vr7ix2UUEUH8oiSAI4EKiIKhjzxAR8LN/qDE2HKhXU0QQ7FPDEauAAMmKl4kI9qnC6kQMj/fW3UfVYnmyOVSVnyDXccPQCS83+wXJCXuDAAj4RwCCff6xxk6OCODzryNsmCRIAP0lgqBg5h0BvJ/xji1WtieA+rNnBAsQ0JUAnl9dMxMNv1B/0cizblGiv0S3jMAfEAABEACBiBKAXpKmiZfVsuEwGusl/d///R/V19fTkSNHLM2L3bt3086dO13pu/Tp04ceeeQR6tWrl3bUWJtp8+bNtHz5cmHfWLOyoKCAMjIyhOeoNHzrrbdo9uzZVFtbK7wsa8rcc889wvYtGcrWWFT1klgfaeXKlbRlyxZh7vysMK8uXboIz1Fl6FSnjDWVbrzxRlVuXLIO/z6KxWJUWloqtEd6erqlyZSamipkr9ooynpJqln6sV5dXR2tWLHC6juVHdOnT6fbb7+d4uJwXYMsO6/soZfkFVmsCwLRJQC9/+jmHpGbTwB6/+bnEBGEkgDOz4YyrQgqCAKyZwlFzqY2NDTQ0qVLadmyZUIhDR061LrXqX379kL2bo1EY544cSJNnTq1RW11J2d8VZ/FFI2nMTfVPrjNiZ/zw8zr8OHD1vue//7v/3aEdPLkyTRlyhRt7hNwFAQmgUBABHB+NiDw2FYXAkGdz9Ul/qD9gE5XsBlAv1uw/LE7CIAACIAACIAACIBAIwJh6XdDByXKGgRAAARAAAQ0JIAG2KaTwpfA5+fnU0VFhW3W+PAgN0akpaXZ2sIABFQSQAOsSpqRXsuPF4IxIiomokORJu1N8Hih5Q1X16vKHq7nDRsLOLh2QNECNTU1tGjRItq6daujFfv3709z5syhTp06OZp//PhxWrdunbW/jFCCo80aTUpMTKRbb72VRowYQZ07d7Y9GOxEgIKbWHl9p4eOZWssqgIOzdXC/v376amnnqJt27a5LRep+R06dLDyftttt1HHjh1t5zoRoHj88cfphz/8YbNr82cdFlcoKyuz3d/OgIUaJk2aRPysO61luz2c/DzKAg7l5eWUm5vrBFso5mRmZloCLElJSaGIx8QgwvJCy0T28BkEQAAEQMBTAriQyFO8WFyEAAT9RSjBxisCqD+vyGJdEPCeAJ5f7xljh+YJoP5QHUEQwIVEQVDHniEi4Ef/UGNcOECvtngg2KeWJ1aLMAFZ8TIRwT5VOPlyBL7g45lnnpFaki/sGDZsmNQcp8amCvY5jVeXeW4EB2VrnmN2s58uzOAHCICAtwQg2OctX6zumgA+/7pGiAVaIID+EpRH4ATwfibwFETaAdRfpNOP4A0ngOfX8AQa7j7qz/AEGuo++ksMTRzcBgEQAAEQCBsB6CVpmlFZLRuvw8jIyKDp06dTt27dvN7K0fqsy1RUVCSlXXPvvffS/fffH9gFgk58Zp2cBx98kBISEhxxajxJtsaiqpd05MgRKigoENJBvcCXn5Xbb789MP0fJz6zZhHXl1ejvr6euH+utLRUaAvWUWJNptTUVCF71UZR1ktSzdLr9fgi502bNlmagbLjhhtusP5t8+tSZ1n/omoPvaSoZh5xg4B3BKD37x1brAwCXhOA3r/XhLE+CDgigPOzjrBhEghcSkD2LKHo+dk333yTcnJy6MyZM7bY+fv+NWvWUO/evW1t3RrwfQazZ8+mLVu22C7161//mgYNGtSinannZ6N8HlS25rkAdOd17tw5676OefPmEdekk9GjRw9avXo19ezZ08l0zAGByBPA+dnIl0DUAfh9PjfqvJuLH7pdwVQG+t2C4Y5dQQAEQAAEQAAEQAAEmiAQln63OGQXBEAABEAABEBAPwJogG06J3wJfH5+vtBBr5SUFFq8eDGlpaXpl2B4FGoCaIANdXr9DM7LF4IxIiomokN+BhSxvfBCS9OEyx6u5zD48CoLLeg29uzZYx2AP3nypCPXuNmUm1Pj4+MdzT9//jwdOnSIfvOb31iNdNwo6tXo3r07/fjHP6b/9//+H11++eVS2+zdu5dmzJghzIlzzaIKnTt3ltrngrFsjUVVwKEluNyc+ec//9k6PL5t2zZHeRCddPXVV9Mdd9xBAwcOpLZt24pOs+zeeOMNmjVrlvAcu0Pt/FmHxRXKysqE17zYkJ8VjicrK0s6HsebSkyMsoBDeXk55ebmStAKl2lmZqb1uzUpKSlcgRkUTVheaBmEHK6CAAiAAAj4QwAXEvnDGbu0QACC/iiPIAmg/oKkj71BwB0BPL/u+GG2OwKoP3f8MNsZAVxI5IwbZoHA3wl42T/UGDIOzHtTchDs84YrVo0gAVnxMlHBPlUoZf3r168frVixggSEk5S4aKpgn5LgA1zEjYCebE1xmG72CxATtgYBEPCRgMC/Ozhr7mM+sNUlBPD5F0XhJQH0l3hJF2sLEcD7GSFMMPKIAOrPI7BYFgR8IIDn1wfI2KJZAqg/FEcQBNBfEgR17AkCIAACIAAClxCAXpKmRSGrZeNlGEOHDqVx48bRFVdc4eU2rtbet28fTZ8+XVhrqGvXrjR37lxizZYgx+bNm6mkpETYhezsbMrLy6PWrVsLz2nOULbGoqqXxBfEso6V6Ojfvz/NmTOHOnXqJDpFud3Zs2etCzK5vkTH2LFjafTo0aLm0nb19fUUi8WotLRUaG56erqlyZSamipkr9ooynpJqll6uR7r4b322muW/rCsFh7rFrOWn446g14yM2Ft6CWZkCX4CAJmEYDev1n5grcg0JgA9P5RDyCgJQGcn9UyLXDKRAKyZwlFz88eP36cHnroIdq+fbsQlqKiIuu+Aq/HBx98QA8++CDt37+/xa0GDRpEv/zlLyk5OblFO1PPz0b5PKhszXMB6MqL71J455136IknnqBXXnnF1ePDdx3wvSFO7wxxtTkmg0AICOD8bAiSiBDcEPDrfK4bH6M0Fzpe/mYb/W7+8sZuIAACIAACIAACIAACLRAIS78bRMhQ5iAAAiAAAiCgIQE0wDadFL4EPj8/nyoqKmyzxgdH+MBJWlqarS0MQEAlATTAqqQZ6bW8eCEYI6JiIjoUabL+BI8XWv5wlt5F9nA9b7Bq1SotD6I2NDTQunXraOPGjdIceAL/rTR//nz67ne/62h+40mffvop7dq1i/7nf/7Haq6TPfDblAN9+/YlFif753/+Z+uweatWrRz5WVdXR8XFxfTSSy8Jz588eTLdddddFBcn/7WZbI1FVcBBJBl8iPyTTz6hP/7xj/TGG29YNeZ2JCYmWs8zf7HLtcWCEE7yzH6cPHmS5s2bJ+wX780iFNws3dRggQh+hk6cOEFHjx6ljz/+2DL7/PPP6b333rtkSocOHYgFGfjzTq9evej73/8+ffvb39a6ITXKAg7l5eWUm5vrtoSNnZ+ZmUn8+y4pKcnYGEx3PCwvtEzPA/wHARAAARBQTgAXEilHigVlCUDQX5YY7FUSQP2ppIm1QMBfAnh+/eWN3b5JAPWHigiCAC4kCoI69gwRAS/6hxrjwQF5b4sFgn3e8sXqESIgK14mKtinCqGsIN6YMWOIhccuu+wyVS60uI6sf7yYavE32Rz6AsbjTdwwdMLLzX4eo8DyIAACmhCAYJ8miYAbzRHA51/UhpcE0F/iJV2sLUQA72eEMMHIIwKoP4/AYlkQ8IEAnl8fIGOLZgmg/lAcQRBAf0kQ1LEnCIAACIAACFxCAHpJmhaFrJaNF2Gw9s99991H119/PSUkJHixhbI1S0tLLf1J0TF8+HAaP3584HHt2bOHJk6cKOo23XLLLfTII48Q69m4HbI1FkW9JL60cu3atfT0008L4+Z8jhgxwrG2kfBGNoZ8ySbrjImOe+65x7pU06nel90+9fX1FIvFiJ9VkcH6SoWFhZYGWRAjynpJQfB2sifrlL377rvElzKzbpfs4H8DRo4c6VnNy/oD+68JQC8J1QACIKCaAPT+VRPFeiDgHwHo/fvHGjuBgAQBnJ+VgAVTEGiJgOxZQtHzs3x/wdKlS2nZsmVCCbjzzjut7xHbtWsnZO/UaNOmTTRt2jTb6XxHwJQpU2y11k09Pxvl86CyNc/FohOvv/3tb9b3kK+++qr1Pffu3btt69nO4MYbb7TebfF9CRggAALOCOD8rDNumBUaAl6fzw0NKJ8Dga6XP8DR7+YPZ+wCAiAAAiAAAiAAAiAgQCAs/W7yN/cKwIEJCIAACIAACICAOwJogG2aX3V1NeXn51NFRYUt4JSUFOulLF8AjwECfhJAA6yftEO9l8oXgjEiKiaiQ6EmpldweKGlVz7gjY8Ezp49Sx9//DHt37/f+u++ffvo888/p8rKSjp9+vQ3POnQoQPxgfK2bdtSr1696Dvf+Y51sLxz587UunVrH73GViYQYLECFgDgmjpy5IhVY1xb/N/a2tpvhMCfBbp06UL8d1mPHj2oW7du1v+uvPLKwAVGTGANH0EABMJHICwvtMKXGUQEAiAAAiDgkgAuJHIJENPdE4Cgv3uGWME5AdSfc3aYCQJBE8DzG3QGor0/6i/a+Q8qelxIFBR57BsSAir7hxojwYF4fwoEgn3+cMYuIAACIAACIAACIAACAgQg2CcACSZBEsDn3yDph39v9JeEP8faR4j3M9qnKNQOov5CnV4EF3ICeH5DnmDNw0P9aZ6gkLqH/pKQJhZhgQAIgAAImEYAekmaZuy//uu/qLCwMBDvEhMTadiwYfTTn/7U0nDRfbA2TSwWsy4YFB0LFiwgAT0G0eUc27GmzqOPPmppNImMzMxMyz4pKUnEvEUb2RrjfbOyslzv62aB8vJyys3NFV7Crc+sgcrPYVlZmdCeHTt2pEWLFlmaWkEPWVbZ2dmUl5fnmf6X7HPK+mTMnnXJghiyz+bYsWNp9OjRQbga2T337NljXcbMl8zKjiFDhlgXJ7MGHoZ+BHT491k/KvAIBEDADYGEhIRvTP/ss8/cLIe5IAACPhJoQu/fx92xFQiAgBMCH330kZNpmAMCkSTwn//5n9b3caLjZz/7GRUUFFCbNm1sp7z55puUk5NDZ86csbVl7fY1a9ZQ7969bW2dGrCG/OzZs2nLli0tLtGuXTtau3at0Hf3Bw4coPHjxwvdX3Vh0//4j/+ga6+91mkYl8yTzSEvoNoHZcH4sJAJvM6dO0c1NTXE//3rX/9qfffId6S9++67tGvXLlL5eZLvUVi6dCn94Ac/8IE+tgCB8BIQOD8b3uARGQiAgO4EoPPlbYbQ7+YtX6wOAiAAAv+fvXcBrqq+Fv8XxNPk8spUq41VEyiRl6biIz2Dd0Bte6N9jNGLdBg9clMNYCIKPjBSIamBDmIQJIgxYq1Fey+29uTGllsodbSlFxofhd4ogp4IRCyRFiwgmaT8gP98t38sieGc795n733247NnHG5v1nd91/qstZNzvnvttSAAAQhAAAImCGjUu/UzoS5jor4wMmN02BgCEIAABCCQIQKRSKTHQZidDywz5JIt26qXvaqqqrQKBtSQ+7q6OikoKLBlb5RAQJdAHwWwfObWhYfcyQTsaNhbLyJLRGQXaF0nwAMt15GzIQQgAAEIQAACEIDAqQgE5YEWEYYABCAAAQj0IsBAIlIi4wRo6J/xEITaAPIv1OHHeZ8T4P71eQB9bj755/MA+tR8BhL5NHCY7RUCdtQPnewLL8C7G9mk51c07HM3GOwGAQhAAAIQgAAEwk5Ao2Ef772EPUky6z/ffzPLP+i7U18S9Aj7wD+ez/ggSAE2kfwLcHBxLfAEuH8DH2JPO0j+eTo8gTWO+pLAhhbHIAABCEDAX6xyF60AACAASURBVATol+TReP3mN7+R2tpaV60bMmSITJo0Sb71rW/JF7/4RVf3TmezI0eOyBtvvCHvvPOOvPfee7Jnzx556623TqmyqKjIGAyqelZm+lK9Rn/wgx8YgxJ1rmg0KtXV1ZKbm6sjnlTGbI6pfUtKStLeNx0Fra2tUlFRoa0iXZvVINY//vGP0t7eLtu3b5cPP/zQyLNTXVdddZXRM1UNZs30tWvXLiNX1OBXnau0tNQYsJudna0jblqmu7tb6uvrpbm5WWttYWGh8TswPz9fS95uIRVzxS+RSGipLi8vl7KyMi1ZhNIn8Oabb8rixYu143PyjmPGjJHvf//7MnTo0PQNQYMjBDT6JTmyL0ohAIHgEohEIj2co99/cGONZ8Ej0Ee//+A5iUcQCBgB3p8NWEBxx1ECTU1Nxnmc7hWLxYxz7ZycnJRL9u7dK7NmzZINGzaklFUCCxcuFKXfqUudqd52223y7rvvJt1i/Pjx8uijj8pZZ52V0hR17llZWak1v+qEsng8LsXFxSl16wqYjaHSa7cNurZ6Qc4KLy/Y7ZQNDzzwgEydOlWysrKc2gK9EAgFAY33Z0PBASchAAFPE6DvlzPhod7NGa5ohQAEIAABCEAAAhCwQECj3s0X/b18YaSF+LAEAhCAAAQg4GsCkUikx0EYBbCfhPPAgQPGy1tbt25NGV/18mBdXZ0UFBSklEUAAnYS6KMAls/cdgIOj650GvbWi8gSEdkVHlye85QHWp4LCQZBAAIQgAAEIACB8BIIygOt8EYQzyEAAQhA4BQEGEhEamScAA39Mx6CUBtA/oU6/DjvcwLcvz4PoM/NJ/98HkCfms9AIp8GDrO9QiCd+qGTfeCF98xENOn5FQ37MhMUdoUABCAAAQhAAAJhJaDRsI/3XsKaHN7wm++/3ohDUK2gviSokfWRXzyf8VGwAmgq+RfAoOJSaAhw/4Ym1J50lPzzZFgCbxT1JYEPMQ5CAAIQgIA/CNAvyaNx+s1vfiO1tbWuWzd8+HC59tpr5Wtf+5p8/vOfd31/uzY8duyYHD58WPbt2yd//etf5b333pPdu3fLrl27ZOTIkTJt2jTpPfjerr3N6FE9NlWcW1patJZFo1Gprq6W3NxcLflkQmZzTO1bUlKS9r7pKGhtbZWKigptFU7YfPToUens7JSOjg4jt1RO7dixQz744AO58sorZdKkSdr2OSnY3t5u5EoikdDaprS01Biwm52drSVvVqi7u1vq6+ulublZa2lhYaFxb+Tn52vJ2y1kll95ebmUlZXZbQb6+iCwfft2eeSRR7R6E/dernoVz507V8aOHQtbDxPQ6JfkYesxDQIQ8CKB3p/76ffvxShhEwT6JtBHv39QQQACHifA+7MeDxDmeYpAU1OTcR6ne8ViMampqZGcnJyUS9QZ5tKlS2XZsmUpZZXAxIkTZcGCBTJo0CAtebNCzz33nMyZMyflstmzZ8sdd9wh/fqlftWpra1NKisrTZ0RxeNxKS4uTmmHroDZGCq9dtuga6sX5Kzw8oLdTtgwZcoUeeCBB2TAgAFOqEcnBEJFQOP92VDxwFkIQMDTBOgDZm94qHezl6dt2szWIqmNGxoapKioyDYb7FbU1dUl7777rvzf//2fvPnmm7J//3556623Um4zffp0ufnmm1PKIQABCEAAAv4goOof9+zZI6qucOfOnUZN8sGDB406UvX/632NGDFC1LPOL3zhCzJs2DApKCgw/lX/2wu1y/6g7h8rNerdUh96e8BdXxjpAU6YAAEIQAACEHCVQCQS6XEQRgHsJ/jVy3hVVVVaBQPqJZK6ujrjQzkXBNwk0EcBLJ+53QxAcPay0rC3XkSWiMiu4GDwrSc80PJt6DAcAhCAAAQgAAEIBI9AUB5oBS8yeAQBCEAAAmkSYCBRmgBZnj4BGvqnzxAN1gmQf9bZsRICmSbA/ZvpCIR7f/Iv3PHPlPcMJMoUefYNCAEr9UMnu84L7plNhKTnVzTsy2xw2B0CEIAABCAAAQiEjYBGwz7eewlbUnjLX77/eiseQbOG+pKgRdSH/vB8xodBC5DJ5F+AgokroSPA/Ru6kHvKYfLPU+EIjTHUl4Qm1DgKAQhAAALeJkC/JI/Gx8oAEDtdGTJkiFx33XXy3e9+12i6zuUMAdVjs7a2VlpaWrQ2iEajUl1dLbm5uVryyYTM5pjat6SkJO1901HQ2toqFRUV2iq8YLO2sTYLqiEKyv9EIqGlubS01Biwm52drSVvVkgNfKivr5fm5matpYWFhca9kZ+fryVvt5BZfuXl5VJWVma3GejrRWD79u3yyCOPaPUl7g1PDY9VQ5O/8Y1vaA1NBn7mCGj0S8qccewMAQj4kkDvYVH0+/dlGDE6pAT66PcfUhK4DQH/EOD9Wf/ECkszT6Cpqck4j9O9YrGY1NTUSE5OjtaS1157TaZMmSIff/xxSnk1aLWxsVFGjx6dUtasgNp/7ty58otf/CLp0kGDBsmqVaukuLhYa4u2tjaprKw0dU4Uj8e19esYYTaGSqfdNujY6RUZK7y8YruddnznO9+R+fPnG8ONuSAAgfQJaLw/m/4maIAABCBgLwH6gtnDk3o3ezjarsVsLZIyoKGhQYqKimy3JR2FqsZl8+bNRo3LG2+8IZ2dnabVUUdiGhkLIAABCHiKwNGjR0U98/jf//1f2bRpk2zZssUW+1QNm/q7p+qj/vVf/1XOPPNMatlsIZtZJRr1br7o7+ULIzMbanaHAAQgAAEIuE8gEon0OAijAPaTGKiX8aqqqrQKBvLy8qSurk4KCgrcDyA7hppAHwWwfOYOdUZYdt5Mw956EVkiIrss78ZCuwnwQMtuouiDAAQgAAEIQAACELBMICgPtCwDYCEEIAABCASVAAOJghpZH/lFQ38fBSuAppJ/AQwqLoWGAPdvaELtSUfJP0+GJfBGMZAo8CHGQWcJmKkfOtkSXmh3Ni662pOeX9GwTxcjchCAAAQgAAEIQAACdhDQaNjHey92gEaHVQJ8/7VKjnU6BKgv0aGEjKMEeD7jKF6UpyBA/pEiEPAvAe5f/8YuCJaTf0GIov98oL7EfzHDYghAAAIQCCQB+iV5NKxWBoA44Up+fr7ccsstctVVV0lWVpYTW4Rap+qxWVtbKy0tLVocotGoVFdXS25urpZ8MiGzOab2LSkpSXvfdBS0trZKRUWFtgov2KxtrM2C7e3tRq4kEgktzaWlpcaA3ezsbC15s0JqGFB9fb0xDEjnKiwsNO4N9TsoE5dZfgwqcj5Kb775pixevFg7p3tbpH53TJ48mb9lzocq7R00+iWlvQcKIACBcBGIRCI9HKbff7jij7f+JtBHv39/O4T1EAgBAd6fDUGQcdE2Ak1NTcZ5nO4Vi8WkpqZGcnJytJbs379fZs6cKa+88oqW/MKFC0XtYff19ttvy/Tp02XHjh1JVV955ZWybNkyOf3007VMaGtrk8rKSq35VScUxuNxKS4u1tKvI2Q2hkqn3Tbo2OkVGSu8vGK7XXZMnDhR5s2bJ2eccYZdKtEDgdAT0Hh/NvSMAAABCHiWAH3C0gsN9W7p8XNstdlaJGVIQ0ODFBUVOWaTGcVHjhyR3/3ud/Lss8+K+t6ZzkUdSTr0WAsBCEAgcwQ+/PBDWbt2raxbt05UDaHT10UXXSTXXXedjB8/Xvvs12mb0G+egEa9my/6e/nCSPPhYQUEIAABCEDA3wQikUiPgzAKYD+Jp3oZr6qqSqtgIC8vT+rq6qSgoMDfyYD1viPQRwEsn7l9F0VPGKzTsLdeRJaIyC5PWIwRJxPggRb5AAEIQAACEIAABCDgGQJBeaDlGaAYAgEIQAACXiHAQCKvRCLEdtDQP8TB94Dr5J8HgoAJELBIgPvXIjiW2UKA/LMFI0pMEmAgkUlgiEOgJwGd+qGTV/ACu7cyKOn5FQ37vBUsrIEABCAAAQhAAAJBJ6DRsI/3XoKeBN72j++/3o6P362jvsTvEQyA/TyfCUAQfewC+efj4GF66Alw/4Y+BTIKgPzLKP7Qbk59SWhDj+MQgAAEIOAtAvRL8lY8PrXGygAQJ125/vrrZerUqTJkyBAntwmdbtVjs7a2VlpaWrR8j0ajUl1dLbm5uVryyYTM5pjat6SkJO1901HQ2toqFRUV2iq8YLO2sTYLqmELyv9EIqGlubS01Biwm52drSVvVqi7u1vq6+ulublZa2lhYaFxb+Tn52vJ2y1klh+DiuyOQE99W7ZskYcfftjyEBH1N+z2229nKIizYbJNu0a/JNv2QhEEIBAOApFIpIej9PsPR9zxMhgE+uj3HwzH8AICASbA+7MBDi6u2U6gqanJOI/TvWKxmNTU1Gifbxw/flyWL19uzG3SuSZOnCgLFiyQQYMG6Yhryzz33HMyZ86clPLqLFOdsfXrp/eakxo8XllZqTW/6sTm8XhciouLU9qiK2A2hkqv3Tbo2uoFOSu8vGC3XTao88kZM2bYfo/ZZR96IOBXAhrvz/rVNeyGAATCQ4C+YdZiTb2bNW6OrzJbi6QMamhokKKiIsdtS7aB+g797rvvylNPPSUbN260xRbqSGzBiBIIQAACrhHYs2ePrF69Wn79619LZ2ena/ue2EjVSd5www3yrW99S/sM2HUj2fCUBDTq3fQOvjPM2BdGZpgR20MAAhCAAARcJxCJRHochFEA+0kI1Mt4VVVVWgUDeXl5RuFEQUGB6/Fjw3AT6KMAls/c4U4Jq94na9hbLyJLRGSXVeWsc5wAD7QcR8wGEIAABCAAAQhAAAK6BILyQEvXX+QgAAEIQCA0BBhIFJpQe9dRGvp7NzZhsIz8C0OU8TGoBLh/gxpZf/hF/vkjTkGzkoFEQYso/rhMQHfgNy+suxwYze2Snl/RsE+TImIQgAAEIAABCEAAArYQ0GjYx3svtpBGiUUCfP+1CI5lWgSoL9HChJCTBHg+4yRddKciQP6lIsTPIeBdAty/3o1NGCwj/8IQZe/5SH2J92KCRRCAAAQgEEoC9EvyaNitDAB55JFHZNSoUXL06FH54IMPZNeuXbJ582bZtGmTHDx4MG1Pv/rVr8rdd98t5557btq6UPAJAdVjs7a2VlpaWrSQRKNRUYM/c3NzteSTCZnNMbVvSUlJ2vumo6C1tVUqKiq0VXjBZm1jbRZsb283ciWRSGhpLi0tNQbsZmdna8mbFeru7pb6+nppbm7WWlpYWGjcG2qQQyYus/wYVORMlNRQKfX7cfHixdLR0WFpk+uvv17UMNmcnBxL61nkPgGNfknuG8WOEICArwlEIpEe9tPv39fhxPiQEeij33/ICOAuBPxHgPdn/RczLM4cgaamJuM8TveKxWJSU1Nj6ozjtddekylTpsjHH3+ccpthw4ZJY2OjjB49OqWsrsChQ4dk9uzZsmbNmqRLzjrrLPnRj34kY8eO1VUtbW1tUllZqTW/6oTSeDwuxcXF2nukEjQbQ6XPbhtS2eiln1vh5SX7rdoyfPhwueuuu+Tb3/62nHbaaVbVsA4CEDgFAY33Z2EHAQhAwOsE6B9mLULUu1nj5vgqs7VIyqCGhgYpKipy3LZTbXDkyBGjluXJJ5+Uzs5O2+ygjsQ2lCiCAAQg4CgBVT/wX//1X6LOruz8O2DVaHU+O336dLnkkkukf//+VtWwzmUCGvVuvujv5QsjXY4t20EAAhCAAAQyTiASifQ4CKMA9pOQqJfxqqqqtAoG8vLypK6uTgoKCjIeTwwIF4E+CmD5zB2uFLDL274a9taLyBIR2WXXJuhxjAAPtBxDi2IIQAACEIAABCAAAbMEgvJAy6zfyEMAAhCAQOAJMJAo8CH2voM09Pd+jIJsIfkX5OjiW9AJcP8GPcLe9o/883Z8gmodA4mCGln8colAqoHfvKjuUiAsbpP0/IqGfRapsgwCEIAABCAAAQhAwBIBjYZ9vPdiiSyLbCLA91+bQKKmTwLUl5AYGSfA85mMhyDUBpB/oQ4/zvucAPevzwPoc/PJP58H0KfmU1/i08BhNgQgAAEIBI0A/ZI8GlE7B4B0d3fL5s2bjUGKGzduTMvjMWPGyD333CMjR45MS0+YFx87dkz27t1rxGTdunXy+uuva+OIRqNSXV0tubm52mtOJWg2x9S+JSUlae+bjoLW1lapqKjQVuEFm7WNtUHw6NGj8sEHH0hLS4usX79eq3friW1LS0uNAbvZ2dk2WPJZFer3UH19vTEkSOcqLCyU2tpayc/P1xG3Xaa9vd241xKJhJZuBhVpYTIldPz4cfn9738vy5cvl46ODlNrTwhfe+21ctttt8mQIUMsrWdRZgho9EvKjGHsCgEI+JZAJBLpYTv9/n0bSgwPIYE++v2HkAIuQ8BfBHh/1l/xwtrMElADVNV5nO4Vi8WkpqZGcnJydJfI/v37ZebMmfLKK69orVm4cKGofey61HluWVmZcR6e7Lrmmmtk8eLFps6929rapLKy0tQZqHpGUlxcbJd7xhBcMzFUG9ttg23OuKDICi8XzHJsi0GDBsmUKVNk2rRpcsYZZzi2D4ohEHYCGu/Phh0R/kMAAt4lQP+w9GJDvVt6/BxbbbYWSRnS0NAgRUVFjtmUTPHBgwdl5cqVxvc7uy/qSOwmij4IQAAC9hJQtWl/+tOf5IknnpC3337bXuU2aLv++uvl1ltvld7PS21QjQoHCGjUu/miv5cvjHQgfqiEAAQgAAEIeJpAJBLpcRBGAewn4Tpw4IBUVVVpFQzk5eVJXV2dFBQUeDrWGBc8An0UwPKZO3hhdsOjkxv21ovIEhHZ5cbG7GELAR5o2YIRJRCAAAQgAAEIQAACdhAIygMtO1igAwIQgAAEAkWAgUSBCqc/naGhvz/jFhSryb+gRBI/wkiA+zeMUfeOz+Sfd2IRJksYSBSmaOOrAwRONfCbF9UdgO2AyqTnVzTsc4A4KiEAAQhAAAIQgAAETklAo2Ef772QP5kkwPffTNIP/t7UlwQ/xp73kOczng9RoA0k/wIdXpwLOAHu34AH2OPukX8eD1BAzaO+JKCBxS0IQAACEPAbAfoleTRiTgwAOXbsmNGgvbGxMa0G7WPGjJF77rlHRo4c6VF63jLryJEj8re//U3efPNNefXVV2Xz5s3S0dFhychoNCrV1dWmBn+eaiOzOab2LSkpsWS3XYvUgNSKigptdV6wWdtYC4Ld3d2yZ88e+fOf/yyvv/66vPHGG6KG8Vi5SktLjeGs2dnZVpanXKNsra+vl+bm5pSySqCwsFBqa2slPz9fS95uofb2duNeSyQSWqoZVKSFSVvo6NGj8utf/9rImc7OTu11Jwtee+21ctttt8mQIUMsrWdR5gho9EvKnHHsDAEI+JJAJBLpYTf9/n0ZRowOKYE++v2HlARuQ8A/BHh/1j+xwtLME1DDtNV5nO4Vi8WkpqZGcnJydJeIGtq6fPlyY3aTzjVx4kRZsGCBDBo0SEc8pYwaGq7O+FJd6hxu6tSpqcR6/LytrU0qKyu15ledWBiPx6W4uNjUPsmEzcZQ6bLbBtuccUGRFV4umGX7Fuoz7I033ihTpkyRc845x3b9KIQABHoS0Hh/FmQQgAAEvEaA/mH2RIR6N3s42q7FbC2SMqChoUGKiopstyWVwv3798vSpUvl5ZdfTiVq6efUkVjCxiIIQAACrhBQNb2qjvHJJ5+0XJvmhqHq7+Ndd90lI0aMcGM79kiDgEa9my/6e/nCyDTixFIIQAACEICALwlEIpEeB2EUwH4SxgMHDkhVVZVWwUBeXp5RNFFQUODLHMBo/xLoowCWz9z+DWcmLVcNey8QkSUisiuThrC3JQI80LKEjUUQgAAEIAABCEAAAk4QCMoDLSfYoBMCEIAABHxNgIFEvg5fMIynoX8w4uhXL8g/v0YOuyEgwv1LFmSSAPmXSfrh3ZuBROGNPZ7bQqD3wG9eVLcFq2tKkp5f0bDPtTiwEQQgAAEIQAACEICAiGg07OO9FzIlkwT4/ptJ+sHfm/qS4MfY8x7yfMbzIQq0geRfoMOLcwEnwP0b8AB73D3yz+MBCqh51JcENLC4BQEIQAACfiNAvySPRszJASCdnZ2yatUqee655yx7P2bMGPn+978vQ4cOtawjaAvV8NDDhw/Lnj17ZOfOnfLuu+/Kn//8Z3nrrbdsczUajYoa/pmbm5u2TrM5pvYtKSlJe990FLS2tkpFRYW2Ci/YrG1sEsFjx47JoUOH5C9/+YuoQa7bt2838uqdd96xQ72ho7S01Biwm52dbZvOkxV1d3dLfX29MShC5yosLDSG4ebn5+uI2y7T3t5u3GuJREJLN4OKtDBpCamBIj/72c/kJz/5ieWBItdee63cdtttMmTIEK09EfIWAY1+Sd4yGGsgAAHPE4hEIj1spN+/50OGgRD4lEAf/f6hAwEIeJwA7896PECY5ykCTU1Nxnmc7hWLxaSmpkZycnJ0lxhyr732mkyZMkU+/vjjlOuGDRsmjY2NMnr06JSyqQTUfKl7771X1q5dm1T0rLPOkmeeecb0cHN1TlpZWak1v+qEAfF4XIqLi1OZrv1zszFUiu22QdtYDwha4eUBs7VN+MY3viHXX3+9fO1rX5NBgwZpr0MQAhBIj4DG+7PpbcBqCEAAAvYRoH+YfSyVJurd7OVpmzaztUhq44aGBtPfCdM1uKurS1asWCHqe4pTF3UkTpFFLwQgAIH0CKi/Aap+Wv3nh0vVT86ePVvGjh0r/frRIsqrMdOod/NF8HxhpFeTALsgAAEIQAACThGIRCI9DsIogP2EtCpIqKqq0ioYyMvLk7q6OikoKHAqTOiFQJ8E+iiA5TM3uWKFgPrltcvKQtZ4ggAPtDwRBoyAAAQgAAEIQAACEFAEgvJAi2hCAAIQgAAEehFgIBEpkXECNPTPeAhCbQD5F+rw47zPCXD/+jyAPjef/PN5AH1qPgOJfBo4zPYKgRMDv3lR3SsRMWdH0vMrGvaZg4k0BCAAAQhAAAIQgEB6BDQa9vHeS3qIWZ0eAb7/pseP1ckJUF9ChmScAM9nMh6CUBtA/oU6/DjvcwLcvz4PoM/NJ/98HkCfmk99iU8Dh9kQgAAEIBA0AvRL8mhEnR4AcuTIEfnZz34mP/nJT6Szs9MShaKiIpkzZ46ohuphuY4ePWrw2rdvn/z1r3+V9957T3bv3m38++6771pmqcsvGo1KdXW15Obm6i45pZzZHFP7lpSUpL1vOgpaW1uloqJCW4UXbNY1Vt2TKrf27t1r5NauXbtkx44dxr9vvfWWrhrLcqWlpcaA3ezsbMs6ki3s7u6W+vp6aW5u1tJfWFgotbW1Gfv90t7ebtxriURCy14GFWlhSimk7oEnn3xSXnjhhZSypxJQQ2XV74kBAwZY1sHCzBLQ6JeUWQPZHQIQ8B2BSCTSw2b6/fsuhBgcYgJ99PsPMQ1ch4A/CPD+rD/ihJXeIKCGaqvzON0rFotJTU2N5OTk6C4x5Pbv3y8zZ86UV155RWvdwoULRe2V7rVlyxa59dZbjfPOZNe3v/1tY7bU4MGDTW3Z1tYmlZWVWvOrTiiOx+NSXFxsap9kwmZjqHTZbYNtzrigyAovF8yyvMWFF14oV155pUyYMEHU/202hy1vzEIIQKAHAY33ZyEGAQhAINME6B/mTASod3OGa9pazdYiqQ0bGhpE1aC5danar9WrVxv7OnlRR+IkXXRDAAIQsEagq6tLVqxYIeqcyk9XXl6ezJ07V8aOHesns0Nlq0a9my/6e/nCyFBlFs5CAAIQgAAERCQSifQ4CKMA9pO0OHDggFRVVWkVDKgP1KoooaCggJyCgKsE+iiA5TO3qxFgMwh4ggAPtDwRBoyAAAQgAAEIQAACEFAEgvJAi2hCAAIQgAAEehFgIBEpkXECNPTPeAhCbQD5F+rw47zPCXD/+jyAPjef/PN5AH1qPgOJfBo4zPYKATXwu11E1nrFIOwwRSDp+RUN+0yxRBgCEIAABCAAAQhAIE0CGg37eO8lTcYsT4sA33/TwsfiFASoLyFFMk6A5zMZD0GoDSD/Qh1+nPc5Ae5fnwfQ5+aTfz4PoE/Np77Ep4HDbAhAAAIQCBoB+iV5NKJuDACxY4DH+PHjZfbs2XL66ad7lKR5s44cOSIfffSRfPDBB7Jz507Zs2ePvPPOO7J7927p6Ogwr9DGFdFoVKqrqyU3NzdtrVZyLO1NXVagWJWUlLi866m36+7uNgbMqlx67733jH937doliURCDh48mFE7S0tLjQG72dnZjtihfK+vr5fm5mYt/YWFhVJbWyv5+fla8nYLtbe3G/eaio3OxaAiHUrJZdS9oQaKrFu3zrKySZMmyfTp000Pfra8IQsdIaDRL8mRfVEKAQgEl0AkEunhHP3+gxtrPAsegT76/QfPSTyCQMAI8P5swAKKO44SUENV1Xmc7hWLxaSmpsb0ucfx48flqaeeMs7adK6JEyfKggULZNCgQTrifcqY2XPhwoWifDN7tbW1SWVlpdb8qhO64/G4FBcXm93qlPJmY6gU2W2Dbc64oMgKLxfMSrrF8OHD5ZxzzpGhQ4caZ9Xq3HrEiBFy5plnmr4XM+0L+0MgqAQ03p8Nquv4BQEIeJ/AehFZQv8wxwJFvZtjaNNTbKUWqaGhQYqKitLb2MTqV199VebOnSudnZ0mVpkXpY7EPDNWQAACEHCSQFdXlzQ2NsrPf/5zJ7dxTHdeXp7x92vs2LGO7YFi6wQ06t180d/LF0ZaDxMrIQABCEAAAv4kEIlEehyEUQD7SRwPHDggVVVVWgUD6sN0XV2dFBQU+DMJsNq3BPoogOUzt2+jieEQsEyAB1qW0bEQAhCAAAQgAAEIQMBuAkF5oGU3F/RBAAIQgIDvCTCQyPch9L8DNPT3fwz97AH55+foYXvYCXD/hj0DMus/+ZdZ/mHdnYFEYY08fkMAUtzuWAAAIABJREFUAiKS9PyKhn3kCAQgAAEIQAACEICAmwQ0Gvbx3oubAWEvCEDATQLUl7hJm736JMDzGRIjkwTIv0zSZ28IpEeA+zc9fqxOjwD5lx4/VlsjQH2JNW6sggAEIAABCNhMgH5JNgO1S51bA0COHDkiq1evNhq5W70mT54s06dPl96D5K3qc3Pd0aNH5YMPPpDt27fLa6+9JolEQt555x03TTC1VzQalerqasnNzTW1ri9hKzmW9qYuK1CsSkpKXN71k+3UvbVz506jf+rmzZuNvGpvb8+ILTqblpaWGgN2s7OzdcRNy3R3d0t9fb00NzdrrVWDQ9UQXjVENBOXipXKH/U7QediUJEOpVPL7Nq1S5YtWyZqsJTVa8qUKaL+y8nJsaqCdR4hQL8kjwQCMyAQIAL0+w9QMHEldATo9x+6kOOwPwjw/qw/4oSVPiDQ1NRknMfpXrFYTGpqaiydfWzZskVuvfVW2bt3b8rthg0bZjwvGD16dErZUwmo2VL33nuvrF27NqmOdPZqa2uTyspKrflVJ4yIx+NSXFxs2a/eC83GUK232wbbnHFBkRVezz77rFx00UUuWPfPLT73uc/JwIEDXd2TzSAAAesEeH/WOjtWBoLANBGxXugRCASedGK9iCwRkeQfhj1puq+Mot7No+GyUovU0NAgRUVFrni0f/9+eeihh2Tjxo2O70cdieOI2QACEICANoFjx44ZddKPP/649ppTCap6xiuuuML426XONwcPHmycJfXr98/2TapW8vDhw6J6jqraZPV35/XXX0977zFjxsj3v/99GTp0aNq6UGAvgaDUu9GEzN68QBsEIAABCEDAFgIUwPaNURUlVFVVaRUM5OXlSV1dnRQUFNgSE5RAQJcABbC6pJCDQKAJ8EAr0OHFOQhAAAIQgAAEIOAvAkF5oOUv6lgLAQhAAAIuEGAgkQuQ2SI5ARr6kyGZJED+ZZI+e0MgPQLcv+nxY3V6BMi/9Pix2hoBBhJZ48YqCEAgEARo2BeIMOIEBCAAAQhAAAIQCAYBGvYFI454AQEIWCJAfYklbCyykwDPZ+ykiS6zBMg/s8SQh4B3CHD/eicWYbSE/Atj1DPvM/UlmY8BFkAAAhCAAAREhH5JHk0DNweAdHV1yYoVK0QNG7RyDRgwQGbPni3f+MY3ejRtt6LLjTVHjx41elq+9NJL8oc//EE6Ojrc2NaWPaLRqFRXV0tubm7a+qzkWNqbuqxAsSopKXFtVzWo4M9//rOsW7dONm3aJAcPHnRt73Q3Ki0tNQbsZmdnp6uqz/WKTX19vTQ3N2vpLywslNraWlEDIjJxtbe3G/daIpHQ2p5BRVqYPiN0/PhxefPNN+WRRx7RZt1bifob9B//8R/y3e9+VyKRiDVDWOUpAvRL8lQ4MAYCgSBAv/9AhBEnQkqAfv8hDTxue50A7896PULY5xsC6jxencfpXrFYTGpqaiQnJ0d3yadyatbTvffeK2vXrtVau3DhQlH7Wb22bNkit956q+zduzepiokTJ8qCBQtk0KBBprdqa2uTyspKrflVJ5TH43EpLi42vdepFpiNodJjtw22OeOCIni5AJktIBBCArw/G8Kg4/LJBKaJSCNIPENgvYgsERG9D92eMdu3hlDv5tHQWalFamhokKKiIsc9UvUJL7zwgixbtszyXqqG5aqrrpLLLrvMmJE8ePDgz9QpHDt2TA4fPiynnXaa/Mu//IvlvVgIAQhAAAL2EVDnleoc0mqtsKpP++Y3vymqxnLo0KHSv39/08Z99NFHRl2p+ltk1Q616TXXXCN33XWXDBw40LQNLHCOQFDq3fo5hwjNEIAABCAAAQhYJUABbN/kVBFEVVWVVsFAXl6e1NXVGYc5XBBwkwAFsG7SZi8IeJYAD7Q8GxoMgwAEIAABCEAAAuEjEJQHWuGLHB5DAAIQgEAKAgwkIkUyToCG/hkPQagNIP9CHX6c9zkB7l+fB9Dn5pN/Pg+gT81nIJFPA4fZEICAHQRo2GcHRXRAAAIQgAAEIAABCNhCgIZ9tmBECQQg4E8C1Jf4M26BsprnM4EKp++cIf98FzIMhsCnBLh/SYZMEiD/Mkk/vHtTXxLe2OM5BCAAAQh4igD9kjwVjn8a4/YAkP3798tDDz0kGzdutERE9X9UDeFHjRplab0bi9QwEcX1v//7v0UNw/TjFY1Gpbq6WnJzc9M230qOpb2pywoUq5KSEsd33bdvn6xZs0ZefPHFtIYROG5okg3UMAY1YDc7O9sRM7q7u6W+vl6am5u19BcWFkptba2oYUGZuNrb2417LZFIaG1fXl4uZWVlWrIIfUJADXl66aWXZOnSpXLw4EFLWNQwEZW3aqBIVlaWJR0s8h4B+iV5LyZYBAG/E6Dfv98jiP1hJkC//zBHH989TID3Zz0cHEzzF4GmpibjXEP3isViUlNTIzk5ObpLPpVTQ72feuop47xN55o4caJx3j9o0CAd8R4yaq/ly5cb86JSXUpm8uTJqcT6/Lk646+srNSaX3VCQTwel+LiYkv79bXIbAyVDrttsM0ZFxTBywXIbAGBEBLg/dkQBh2XTyYwTUQaQZJxAutFZImIrM24JeEygHo3j8bbSi1SQ0ODFBUVOe6R2TqQkw0aPXq0fO973zO+U0YiEcdtZQMIQAACELCPQLq10ddcc43ceuutcvbZZ9tilKpj/tWvfiU/+clPLNfMzZw5U2644Qbp16+fLTahJH0CQal3I6PSzwU0QAACEIAABGwnQAFs30gPHDggVVVVWgUD6oVHVZxQUFBge3xQCIFkBCiAJT8gAAER4YEWaQABCEAAAhCAAAQg4BkCQXmg5RmgGAIBCEAAAl4hwEAir0QixHbQ0D/EwfeA6+SfB4KACRCwSID71yI4ltlCgPyzBSNKTBJgIJFJYIhDAAJBIkDDviBFE18gAAEIQAACEICAzwnQsM/nAcR8CEAgHQLUl6RDj7W2EOD5jC0YUWKRAPlnERzLIOABAty/HghCiE0g/0Ic/Ay6Tn1JBuGzNQQgAAEIQOCfBOiX5NFsyMQAkC1bthhDLDs6OixRGT9+vMyePVtOP/10S+udWtTV1SUvvfSS/PSnPxU1vMTPVzQalerqasnNzU3bDSs5lvamLitQrEpKShzbVfVIXbNmjTz33HOWhw84ZpxJxaWlpcaA3ezsbJMr9cS7u7ulvr5empubtRYUFhYaA3jz8/O15O0WMjvoqLy8XMrKyuw2I7D6VD6sXr3a+L3c2dlpyU/Vd/j222+XK664Qvr3729JB4u8SYB+Sd6MC1ZBwM8E6Pfv5+hhe9gJ0O8/7BmA/x4lwPuzHg0MZvmPQFNTk3Eep3vFYjGpqamRnJwc3SU95NT5vxrMunfv3pTrhw0bJo2NjaIGepu91ABZNXD1lVdeSbr0/PPPlyeeeEJGjBhhdgtDvq2tTSorK7XmV53YIB6PG8PJ7brMxlDta7cNdvnihh54uUGZPSAQPgK8Pxu+mONxDwLTRKQRJhkjsF5ElojI2oxZEO6NqXfzaPyt1CI1NDRIUVGRox4dO3bMqE9Q33XNXtdee63cdtttMmTIELNLkYcABCAAgQwTUL//VY3a448/btoSVZs2ffp0+drXviZZWVmm1ydbcPz4cdm+fbssW7ZMWltbTeseOnSoPPjggzJ8+HDTa1ngDIGg1Lv1cwYPWiEAAQhAAAIQSIcABbB901Mvc1VVVWkVDKgP93V1dVJQUJBOKFgLAdMEKIA1jYwFEAgiAR5oBTGq+AQBCEAAAhCAAAR8SiAoD7R8ih+zIQABCEDAOQIMJHKOLZo1CdDQXxMUYo4QIP8cwYpSCLhCgPvXFcxscgoC5B+pkQkCDCTKBHX2hAAEPEKAhn0eCQRmQAACEIAABCAAAQiI0LCPLIAABEJMgPqSEAffK67zfMYrkQinHeRfOOOO18EgwP0bjDj61Qvyz6+R87fd1Jf4O35YDwEIQAACgSFAvySPhjITA0BUE3W17/z58y1TqaiokMmTJ9ve4N2KQcqfd9991xia+eqrr1pR4diaAQMGyIQJE+TKK6+UF154QV5//XWtvaLRqFRXV0tubq6WfDIhKzmW9qYuK1CsSkpKbN9VDUJ44403ZMWKFZJIJGzXn45CNWDn6quvlosuukh+/OMfG4Nfda7S0lJjwG52draOuGmZ7u5uqa+vl+bmZq21hYWFUltbK/n5+Vrydgu1t7cb95pufMvLy6WsrMxuMwKp7+DBg7Jy5UpRA26tXiovZs+eLWPHjpV+/RizYJWjV9fRL8mrkcEuCPiXAP3+/Rs7LIcA/f7JAQh4kgDvz3oyLBjlRwLqbESdx+lesVhMampqJCcnR3dJDzk17+nee++VtWvXaq1fuHChqD3NXq+99ppMmTJFPv7446RLJ02aJAsWLBB1Vm7lUueelZWVWvOrTuiPx+NSXFxsZbs+15iNoVJitw22OeOCIni5AJktIBBCArw/G8Kg4/LJBKaJSCNIXCewXkSWiIjeB2vXzQvNhtS7eTTUVmqRGhoapKioyFGPzNaAnDDm+uuvl9tvv93yd3FHnUI5BCAAAQikJKDOENWZ6s6dO1PKniygahfVWeqFF15oap1Z4b/+9a9GTeXLL79sdqmo81V1PhqJREyvZYH9BIJS70Ylpv25gUYIQAACEIBA2gQogO0boSqAqKqq0ioYyMvLk7q6OikoKEg7HiiAgBkCFMCaoYUsBAJLgAdagQ0tjkEAAhCAAAQgAAH/EQjKAy3/kcdiCEAAAhBwmAADiRwGjPrUBGjon5oREs4RIP+cY4tmCDhNgPvXacLoT0aA/CM/MkGAgUSZoM6eEICARwjQsM8jgcAMCEAAAhCAAAQgAAERGvaRBRCAQIgJUF8S4uB7xXWez3glEuG0g/wLZ9zxOhgEuH+DEUe/ekH++TVy/rab+hJ/xw/rIQABCEAgMATol+TRUGZqAEhXV5esWLFC1OBBK5fqAzl37lwZO3asleW2rTly5Ig0NzfLk08+KZ2dnbbpTUfRkCFDRH0G/vrXv24Mahk8eLCoHpu1tbXS0tKipToajUp1dbXk5uZqyScTspJjaW/qsgLFqqSkxNZdVT6tWrVKnnvuOVv1pqNM3Xeqv8gVV1who0ePNgbtmB3WU1paagzYzc7OTseUU67t7u42hjOo+1LnUkMj1L2Rn5+vI267jFl+5eXlUlZWZrsdQVO4a9cuWbZsmbz66quWXRszZozcc889MnLkSMs6WOhtAvRL8nZ8sA4CfiRAv38/Rg2bIfAJAfr9kwkQ8CQB3p/1ZFgwyo8E1Bm8Oo/TvWKxmDGcVZ39WbmOHz8uTz31lHHmpnNNnDhRFixYIIMGDdIRN2TUHsuXLzdmRaW61FmhGhxu9VLDatVA161bt2qriMfjUlxcrC2fStBsDJU+u21IZaOXfg4vL0UDWyAQHAK8PxucWOKJJQLTRKTR0koWWSGwXkSWiMhaK4tZYzsB6t1sR2qPQiu1SA0NDUYdlVPXsWPH5Kc//ak0Npr7lXnJJZfIvHnz5Mwzz3TKNPRCAAIQgICDBNTv/6efflqeeeYZU7uo2rT7779fvvzlL5taZ1V4//79snTpUnn55ZdNqTjjjDPkoYceMupFuTJPICj1bv0yjxILIAABCEAAAhDoTYAC2L5zQr2MV1VVpVUwoF64UkUMBQUFJBgEXCVAAayruNkMAl4lwAMtr0YGuyAAAQhAAAIQgEAICQTlgVYIQ4fLEIAABCCQnEDS8xfgQQACEIAABCAAAQhAAAIQgIBvCFDL7ptQYSgEIGCSAA37TAJDHAIQgAAEIAABCEDAOQI07HOOLZohAAHPE0j6/XzTpk2edwAD/U9ADS09+SLv/B9TP3lA/vkpWtgKgZ4EuH/JiEwSIP8yST+8e/fOuz5IUF8S3vTAcwhAAAIQcI8A/ZLcY21qp0wOANm9e7cx9NLMoMiTnZswYYLcd999nxlMbQpAGsJdXV2yatUq479MXkOGDJFLL71ULrvsMrnooovknHPOkUgk0sMk1WNTsW5padEyNRqNSnV1teTm5mrJJxOykmNpb+qyAsWqpKTEtl3//ve/GwNb161bZ5tOK4pUv9WLL75YvvrVr8qFF14oZ511lmRlZfVQ1d7ebuRKIpHQ2qK0tNQYsJudna0lb1aou7tb1BDb5uZmraWFhYXGvZGfn68lb7eQWX7l5eVSVlZmtxmB0aeGHb/55pvyyCOPaOdkX85ffvnlcvfdd4u6B7iCS4B+ScGNLZ5BIFME6PefKfLsC4H0CdDvP32GaICAAwR4f9YBqKgMJ4GmpibjPE73isViUlNTIzk5ObpLPiO3ZcsWufXWW2Xv3r0pdQwbNswYBm5mYKrSO2vWLNmwYUNS/Wpo7OOPPy7Dhw9PacepBNra2qSystLUc4x4PC7FxcWW9+y90GwM1Xq7bbDNGRcUwcsFyGwBgRAS4P3ZEAYdl08mME1EGkHiOIH1IrJERNY6vhMbmCFAvZsZWi7KWqlFamhokKKiIses3LNnj/F92kwd3IABA2TBggVGXQ4XBCAAAQj4k8COHTtk3rx5snPnTm0HVE3a3LlzZezYsdpr7BDcv3+/1NXVpTxX7b3XpEmTjDPS3nXJdtiEDnMEglLvxkuc5uKONAQgAAEIQMAVAhTA9o1ZvYxXVVWldeCjPuirD9wFBQWuxIxNIHCCAAWw5AIEICAiPNAiDSAAAQhAAAIQgAAEPEMgKA+0PAMUQyAAAQhAwCsEkp6/eMVI7IAABCAAAQhAAAIQgAAEIACBlASoZU+JCAEIQMCnBGjY59PAYTYEIAABCEAAAhAIIgEa9gUxqvgEAQhoEkj6/XzTpk2aahCDgHUC48aN67GYvLPOkpXmCZB/5pmxAgJeIcD965VIhNMO8i+ccc+0173zrg97qC/JdJDYHwIQgAAEwkCAfkkejXKmB4CogZTz58+Xzs5OS4RmzpwpN9xwg/Tr5+5Huq6uLlmxYoWowYluXmrQiRrS+ZWvfEUuuOACUcNAzzjjDMnKykpqhuqxWVtbKy0tLVrmRqNRqa6ultzcXC35ZEJWciztTV1WoFiVlJTYsqvVoQLpbj5kyBC58MIL5aKLLjJyTOWW+v/1798/qer29nYjVxKJhJYJpaWlxoDd7OxsLXmzQt3d3VJfXy/Nzc1aSwsLC417Iz8/X0vebiGz/MrLy6WsrMxuMwKh79ixY/LSSy/J0qVL5eDBg5Z9uvrqq+WOO+6Q3j1fLStkoWcJ0C/Js6HBMAj4lgD9/n0bOgyHwGc++x05csTdQwZiAAEI9EWA92fJCwjYRECdYavzON0rFosZA7pzcnJ0l3xGTp1H33vvvbJ27VotHWrm0+TJk7VkldAf/vAHmTp1qnz88cdJ19jhS1tbmzHM1czA8ng8LsXFxdr+pBI0G0Olz24bUtnopZ/Dy0vRwBYIBIcA788GJ5Z4YonANBFptLSSRToE1ovIEhHR+/CsoxEZOwlQ72YnTRt1WalFamhokKKiIhut+Keq48ePy/PPPy+PPfaYKf3qu/D06dMlEomYWocwBCAAAQh4h4D6/b98+XJTBmWq7lkZuWXLFlmwYIF0dHRo26zqSR988EE5++yztdcg6AyBoNS78TDemfxAKwQgAAEIQCAtAhTA9o1PFT9UVVVpFQzk5eWJKn4oKChIKxYshoBZAr1ffqIA1ixB5CEQCAI80ApEGHECAhCAAAQgAAEIBINAUB5oBSMaeAEBCEAAAjYSSHr+YuM+qIIABCAAAQhAAAIQgAAEIAABZwlQy+4sX7RDAAKZI0DDvsyxZ2cIQAACEIAABCAAgV4EaNhHSkAAAiEmkPT7+aZNm0KMBtfdIjBu3LgeW5F3bpFnH0WA/CMPIOBfAty//o1dECwn/4IQRf/50Dvv+vCA+hL/hRWLIQABCEDAfwTol+TRmGV6AMiRI0eksbFRVq9ebYnQ0KFDjUbqw4cPt7TeyqKjR48a9qpBKE5dqs/lsGHDZMSIEaJ8PPfcc+VLX/qSDB48WPr37296W9Vjs7a2VlpaWrTWRqNRqa6ultzcXC35ZEJWciztTV1WoFiVlJSkvWtXV5esWLFC1EBOp678/Hyjf+rIkSPly1/+sjGEQP03cOBA6dfP/Fej9vZ2I1cSiYSWyaWlpcaA3ezsbC15s0Ld3d1SX18vzc3NWksLCwuNe0NxycRlll95ebmUlZVlwlRP76n+lqiYP/nkk9LZ2WnZ1ilTpoj6L52BzpY3Z6HrBOiX5DpyNoRA4AnQ7z/wIcbBABOg33+Ag4trfibA+7N+jh62e4qAOmtU53G6VywWk5qamrTPR1auXGmcu+lckyZNMoasDhgwIKW4Op9funSpLFu2LKWsOiv65je/mVIumUBbW5tUVlZqza86oScej0txcXFa+5682GwM1Vq7bbDNGRcUwcsFyGwBgRAS4P3ZEAYdl08mME1EGkFiO4H1IrJERNbarhmFdhKg3s1OmjbqslKLpOq8ioqKbLTin6r27dsn8+fPl9dff11bfyZq3rSNQxACEIAABLQIHDp0SBYuXCi///3vteSV0IQJE+S+++6T3s8ntRWkKXjs2DH56U9/atRtm7nsqpE1syeynyUQlHo385XKZAMEIAABCEAAAo4ToAC2b8TqZbyqqiqtggH1ImBdXZ3xwhYXBNwkQAGsm7TZCwKeJcADLc+GBsMgAAEIQAACEIBA+AgE5YFW+CKHxxCAAAQgkIJA0vMX6EEAAhCAAAQgAAEIQAACEICAbwhQy+6bUGEoBCBgkgAN+0wCQxwCEIAABCAAAQhAwDkCNOxzji2aIQABzxNI+v1806ZNnncAA/1PYNy4cT2cIO/8H1M/eUD++Sla2AqBngS4f8mITBIg/zJJP7x79867PkhQXxLe9MBzCEAAAhBwjwD9ktxjbWonLwwA2b17tzH4cuvWraZsPyE8ceJEY+Bkdna2pfVmF23YsMEYUtLZ2Wl2aZ/yF1xwgVx00UVy4YUXyvnnny+nn3667b6oHpuKcUtLi5bN0WhUVIP63NxcLflkQmZzzAuN8VtbW6WiokLbdztsPn78uLzwwgtag1p1DFPDYceMGSNf+cpXROXYsGHD5POf/7xEIhGd5doy7e3tRq4kEgmtNaWlpcaAXafu1+7ubqmvr5fm5mYtewoLC417Iz8/X0vebiGz/MrLy6WsrMxuM3ytr6urS1atWmX8Z/VS98v06dPluuuuk6ysLKtqWOczAvRL8lnAMBcCPiBAv//kQTLT998H4fatieo7wqJFi2z5rudbCH0YTr//IEUTXwJEgPdnAxRMXMksgaamJuM8TveKxWJSU1MjOTk5ukv6lFNnrOoca+/evSn1qHPxJ554QkaMGJFSVumbNWuWqHP6ZNfFF18sK1asEI33nZLqaWtrM54/mHl+EY/Hpbi4OKUvugJmY6j02m2Drq1ekIOXF6KADRAIHgGNvyfUHwYv7Hj0TwLTRKQRILYRWC8iS0RkrW0aUeQkAerdnKSbhm6ztUhqq4aGBikqKkpj11MvtWKPqlG46aabpH///o7YhFIIQAACEHCewNtvvy3333+/7Nu3T2szVaM2b948GT9+vJa8U0J79uwxzoDNnHk6XffplK9B0xuUejcOUYKWmfgDAQhAAAKBIEABbN9hNFP4mpeXJ3V1dVJQUBCInMAJ/xCgANY/scJSCDhIgAdaDsJFNQQgAAEIQAACEICAOQJBeaBlzmukIQABCEAgBASSnr+EwH9chAAEIAABCEAAAhCAAAQgEBQC1LIHJZL4AQEI9CZAwz5yAgIQgAAEIAABCEDAMwRo2OeZUGAIBCDgPoGk3883bdrkvkXsGDoC48aN6+EzeRe6FMiow+RfRvGzOQTSIsD9mxY+FqdJgPxLEyDLLRHonXd9KKG+xBJZFkEAAhCAAARMEaBfkilc7glbGbjhxACQ3/72t/Lwww9LZ2enaefdbAKvGr3X1taKGtZp9VI9LK+++mpRfRq+/OUvS3Z2tlVV2utUj01ld0tLi9aaaDQq1dXVtgxBN5tjat+SkhItO50SUvGtqKjQVm+Hzdu2bZO5c+dKR0eH9r69BYcPH26wU9+B1HP8SCRiWZfuwvb2diNXEomE1hKnBx90d3dLfX29NDc3a9lTWFho3Bv5+fla8nYLmeVXXl5uDArm+oTAwYMHjWHIL774omUk6nfyvffeK+r3Xr9+HA9YBunDhfRL8mHQMBkCHidAv//kATLT99/jofa1eWPGjJFFixbZ8l3P1yB6GU+//yBFE18CRID3ZwMUTFzJLIGmpia58847tY2IxWLGsNOcnBztNX0JHjp0SGbPni1r1qzR0qPmPk2ePDml7IYNG+TGG29MKXfLLbfIAw88IJ/73OdSyiYTaGtrk8rKSlPDX+PxuBQXF6e178mLzcZQrbXbBtuccUERvFyAzBYQCCEB3p8NYdBx+WQC00SkESRpE1gvIktEZG3amlDgJgHq3dykbWIvs7VISrUT9W5Kr/r+u3DhQvn973+v7UGma1W0DUUQAhCAAASSEnj++edl+fLl2pQmTJggc+bMkcGDB2uvcULw2LFj8vTTT8szzzyjrf7iiy82zo2/8IUvaK9B0H4CQal3o0rT/txAIwQgAAEIQCBtAhTA9o3QTOGrejFFFT4UFBSkHQ8UQMAMAQpgzdBCFgKBJcADrcCGFscgAAEIQAACEICA/wgE5YGW/8hjMQQgAAEIOEwg6fmLw3ujHgIQgAAEIAABCEAAAhCAAATsI0Atu30s0QQBCHiLAA37vBUPrIEABCAAAQhAAAKhJkDDvlCHH+chEHYCSb+fb9q0Kex88N8FAmpo5ckXeecCdLb4lAD5RzJAwL8EuH/9G7sgWE7+BSGK/vOhd9714QH1Jf4LKxZDAAIQgID/CNDJogHfAAAgAElEQVQvyaMx88oAkK6uLqmvr5cXX3zREqlLLrlE5s2bJ2eeeaal9TqLjh49Kj/60Y9k1apVOuKfkRk9erR873vfk0svvVSys7Mt6bC6qKOjQx588EFpbW3VUhGNRqW6utqWIehmc0ztW1JSomWnU0KKU0VFhbb6dG0+fPiwLF26VNautTbb6vLLL5ebbrpJLrzwQsnKytK22w7B7du3y3333Sf79u3TUldaWmoM2HXqHuju7jZ+lzQ3N2vZk+khQu3t7ca9lkgktOwtLy+XsrIyLdmgC+3fv9+4b15++WXLro4ZM0buueceGTlypGUdLPQvAfol+Td2WA4BrxKg33/yyJjp++/VGAfBLvX5Z9GiRbZ81wsCjxM+0O8/SNHElwAR4P3ZAAUTVzJLoKmpyTiP071isZgxuDQnJ0d3ySnlVq5cKbW1tVp6Jk2aJAsWLJABAwacUl6d0S9evFgee+yxlDrVwNZ/+7d/SymXSqCtrU0qKytl69atqUQ//Xk8Hpfi4mJt+VSCZmOo9NltQyobvfRzeHkpGtgCgeAQ4P3Z4MQSTywRmCYijZZWskgRWC8iS0TEWjEADDNNgHq3TEfgFPubrUVSahoaGqSoqMh2j9544w2ZM2eOdHZ2autWdR+33HKL9O/fX3sNghCAAAQg4C0C6vf+I488IuvWrdM27P7775fvfOc72vJOCr799tui7NGt+zzjjDPk4Ycfps7OyaBo6A5KvRsvcWoEGxEIQAACEICA2wQogO2buJnC17y8PKmrq5OCggK3w8d+ISdAAWzIEwD3IfAJAR5okQkQgAAEIAABCEAAAp4hEJQHWp4BiiEQgAAEIOAVAknPX7xiJHZAAAIQgAAEIAABCEAAAhCAQEoC1LKnRIQABCDgUwI07PNp4DAbAhCAAAQgAAEIBJEADfuCGFV8ggAENAkk/X6+adMmTTWIQcA6gXHjxvVYTN5ZZ8lK8wTIP/PMWAEBrxDg/vVKJMJpB/kXzrhn2uveedeHPdSXZDpI7A8BCEAAAmEgQL8kj0bZSwNA1OBINUhz586dlmhNnTpV1DDOrKwsS+tTLdqxY4fMmzfPtH1qQOeNN94okydPtmVIaCo7+/p5e3u7VFdXSyKR0FoejUYN+dzcXC35ZEJmc0ztW1JSkva+6ShobW2ViooKbRXp2mxl+I0ybsiQIXL77bcbvCKRiLa9dgqaZVVaWmoM2M3OzrbTjE91dXd3S319vTQ3N2vpLywsNIbu5ufna8nbLWT23iwvLxc1+CjsV0dHhyxZskQ2btxoGcXll18ud999t6i+wlzhJEC/pHDGHa8h4CQB+v0np2um77+TcQq77jFjxsiiRYts+a4XJJb0+w9SNPElQAR4fzZAwcSVzBJoamoyzuN0L3XGrs7pc3JydJecUk6dHaqzrL1796bUdf7558sTTzwhI0aMOKXshx9+KHfccYekqpW+7LLLZPny5XLuueem3DeVgHpuUVlZKVu3bk0l+unP4/G4FBcXa8unEjQbQ6XPbhtS2eiln8PLS9HAFggEhwDvzwYnlnhiicA0EWm0tDLci9aLyBIRWRtuDL73nno3j4bQbC2ScqOhoUGKiops9ejIkSPy+OOPy89//nNtvUOHDpX58+fLsGHDtNcgCAEIQAAC3iOwe/du4xx1+/btWsaps8of/vCHMnz4cC15p4XU83tVN9nS0qK91YMPPihf//rXteURtJ9AUOrdeInT/txAIwQgAAEIQCBtAhTA9o3QTOGrejGlrq5OCgoK0o4HCiBghgAFsGZoIQuBwBLggVZgQ4tjEIAABCAAAQhAwH8EgvJAy3/ksRgCEIAABBwmkPT8xeG9UQ8BCEAAAhCAAAQgAAEIQAAC9hGglt0+lmiCAAS8RYCGfd6KB9ZAAAIQgAAEIACBUBOgYV+ow4/zEAg7gaTfz1M10w47PPy3h8C4ceN6KCLv7OGKFj0C5J8eJ6Qg4EUC3L9ejEp4bCL/whNrL3naO+/6sI36Ei8FDFsgAAEIQCCoBOiX5NHIemUAiMJz/PhxeeGFF2TZsmWWaKnekAsWLJBRo0ZZWp9s0bFjx+Tpp5+WZ555xpTuAQMGyPTp0+W6666TrKwsU2vtFFZDOR944AFRTfZ1rpEjR4pqTm/HQFCzOVZdXS0lJSU6ZjomowaxVlRUaOtPx+auri5ZsmSJ/M///I/2fkpQ5bsa7jphwgTp1y9zX2lee+01ueuuu7Rtv/zyy2XevHkyePBg7TVmBLu7u6W+vl6am5u1lhUWFhqDG/Lz87Xk7RZqb28XlT+JREJLdXl5uTEkOMxXR0eHcc9s3LjRMoZrr71WbrvtNhkyZIhlHSz0PwH6Jfk/hngAAa8RoN9/8oiY6fvvtdgGyZ4xY8bIokWLJDc3N0hupe0L/f7TRogCCDhBgPdnnaCKzlASaGpqkjvvvFPb91gsZgxqzcnJ0V5zKsFDhw7J7NmzZc2aNVq61OynyZMnn1J2w4YNcuONN6bUNXXqVJkzZ45EIpGUsqkE1Nl6ZWWlbN26NZXopz+Px+NSXFysLZ9K0GwMlT67bUhlo5d+Di8vRQNbIBAcArw/G5xY4oklAtNEpNHSynAuWi8iS0RkbTjdD5zX1Lt5NKRma5GUGw0NDVJUVGSrRzt27DBqYHbu3Kmtd9KkScb3TDu+s2pviiAEIAABCNhOYMuWLTJjxgxtvVdddZVUVVXJoEGDtNc4KXjkyBF54okn5Pnnn9feRtVC33zzzdryCNpPICj1bpmreLY/JmiEAAQgAAEIBIYABbB9h9JM4at6yUsVPRQUFAQmL3DEHwQogPVHnLASAg4T4IGWw4BRDwEIQAACEIAABCCgTyAoD7T0PUYSAhCAAARCRqDHOczy5ctD5j7uZpKAajZ48kX+ZTIa4du7d/4tXbo0aeNL1VA2WWNMfg4f8uPUZZR23x+zZs3q8UuL+5f7z837j/zr+ZnB7vu79ycS9Pe8v3vnn4hQwx6+j7F4DIGwEaBhX9gijr8QgAAEIAABCEDAwwRo2Ofh4GAaBCDgNIGk3883bdrk9P7oh4CMGzeuBwXyjqRwkwD55yZt9oKAvQS4f+3liTZzBMg/c7yQtodA77zrQyt1JvagRgsEIAABCEAgGQH6JXk0P7wyAOQEnv3798tDDz0kGzdutETsmmuukbvuuksGDhxoaf2pFu3bt0/mz58vr7/+uim9arCmGhCalZVlap3dwq2trVJRUaGttrCwUGprayU/P197zakEzeZYdXW1lJSUpL1vOgrM8krHZivDb5RvamCO4pTsnZF0GOiuNRvfaDQqildubq7uFqbkuru7pb6+Xpqbm7XW2ZnrWhv2Empvbzd4JBIJreXl5eVSVlamJRtEod27d8uSJUvk1VdftezeLbfcIjfddJNkZ2db1sHCYBCgX1Iw4ogXEPASAfr9J4+Gmb7/Xopr0GwZM2aMLFq0yLHP437lRb9/v0YOuwNOgPdnAx5g3HOPQFNTk9x5553aG6rz7JqaGsnJydFek0xw5cqVxlmzzqWGfi9YsEAGDBjwGfGjR4/K4sWL5bHHHkup6j//8z9l/PjxKeV0BNra2oxB5Fu3btURN2Ti8bgUFxdry6cSNBtDJ2xIZaOXfg4vL0UDWyAQHAK8PxucWOKJJQLTRKTR0spwLVovIktEZG243A68t9S7eTTEZmtVlBsNDQ1SVFRkm0eqD+jzzz+v9T31xKbq++7ChQvl0ksvtc0OFEEAAhCAQGYIqPpENcte97r55ptF1RP3799fd4njcurvmJm5J2GvXXQ8IBobBKXejZc4NYKNCAQgAAEIQMBtAhTA9k384MGDxgsse/bsSRmSwYMHGy80nnPOOSllEYCAnQQogLWTJrog4FsCPNDybegwHAIQgAAEIAABCASPQFAeaAUvMngEAQhAAAI2EehxDqMKb1TztxOD5fn3kwHzcHCGw4wZM3qkMfnnDGfyt2+uvfPv0UcftenXKmogAAGnCcyaNavHFm7dv4cPH5Znn31Wtm3b5rSL6BeRUaNGiSpWt7sJd7pwM5V/6drN+mAQ6J1/IkINezBCixcQgMCpCdCwj+yAAAQgAAEIQAACEPAMARr2eSYUGAIBCLhPIOn3802bNrlvETuGjsC4ceN6+EzehS4FMuow+ZdR/GwOgbQIcP+mhY/FaRIg/9IEyHJLBHrnXR9KqDOxRJZFEIAABCAAAVME6JdkCpd7wl4YANLb21dffVXmzp0rnZ2dlkDMmzdPSkpKjHcf7bpaW1vlnnvuMWXTJZdcIsqWM8880y4zLOsxG+fCwkJjCGl+fr7lPU8sNLt3dXW1Eb9MXireFRUV2iakY7NZPsqoa665xuiD6oV3Sp555hl56qmntFlFo1FRvHJzc7XXmBHs7u6W+vp6UQMldC47c11nv94y7e3tBo9EIqG1PMxDIzo6OoxewRs3btRi1VtIDY6aPn26XHfddZKVlWVJB4uCRYB+ScGKJ95AwAsE6PefPAoHDhyQqqoq2bp1qxfCFVobxowZI4sWLXLs87hfwdLv36+Rw+6AE+D92YAHGPfcI9DU1CR33nmn9oaxWExqamokJydHe00yQXXWWlZWJnv37k2pT31Wefzxx2X48OGfkf3www/ljjvukFR10qo+RPXq++IXv5hyPx2BtrY2qaysNPU5Nh6PS3FxsY56LRmzMVRK7bZBy1CPCMHLI4HADAgEjADvzwYsoLhjlsA0EWk0uyhE8utFZImIrA2Rz2FylXo3j0bbSq1NQ0ODFBUV2eaRmnOsvj+bee4xYcIEmTNnjqj5x1wQgAAEIOBfAseOHZOVK1cafdh1L1UTreo+vXSZ/XtaWlpqnDVnZ2d7yY1Q2RKUejf7qvtDFX6chQAEIAABCDhLgAJYZ/miHQJOEqAA1km66IaAbwjwQMs3ocJQCEAAAhCAAAQgEHwCQXmgFfxI4SEEIAABCFgk0OMcRr3EyAUBtwiol2tPvsg/t8izjyLQO/8effRRwEAAAj4hMGvWrB6WunX/Hj582Ci03rZtm09I+dvMUaNGyc033+yJ5sQnk8xU/vk7mlhvF4He+Sci1LDbBRc9EICAVwnQsM+rkcEuCEAAAhCAAAQgEEICNOwLYdBxGQIQOEEg6ffzVA21wQgBOwioxuwnX+SdHVTRoUuA/NMlhRwEvEeA+9d7MQmTReRfmKLtHV97510fllFn4p1wYQkEIAABCASXAP2SPBpbsw3LlRt2DwDpjebIkSPS2Ngoq1evtkRNDcWsrq6Wc88919L6vhY9//zzxpBMM9f9998v3/nOd8wscUT2+PHj8uMf/1iefvppbf2FhYVSW1sr+fn52mtOJWg2x1TsSkpK0t43HQVqCGtFRYW2Cqs2q1x/4oknROWX7jVgwABZuHChXHrppbpLHJPr6uqSZcuWyS9/+UvtPaLRqHF/5ubmaq8xI9jd3S319fXS3NystczOXNfasJdQe3u7wSORSGgtLy8vNwYEh+3av3+/1NXVyYYNGyy5npeXZ7wzq4ZH9evHEYAliAFcRL+kAAYVlyCQYQL0+08egAMHDkhVVZWpwY8ZDmkgt1fflxctWuTY53G/QqPfv18jh90BJ8D7swEPMO65R6CpqckYQqp7xWIxY2B3Tk6O7pKkcocOHZLZs2fLmjVrtPSps73rr7/+M7LqXOjGG29MqWPGjBly7733SlZWVkpZHYG2tjaprKw09Tk2Ho9LcXGxjnotGbMxVErttkHLUI8IwcsjgcAMCASMAO/PBiyguGOWwDQRaTS7KATy60VkiYisDYGvYXaRejePRt9sLZJyw+56t1/96lfy0EMPmSLklVoyU0afQljVPP3tb3+T3bt3y3vvvSf79u0zal+OHTtm/P86Ojr6XDlixAhRZ/KnnXaanH/++XL22WdLQUGBnHPOOcazC7u+z9vhIzoyQ0DVfu3Zs0f+8pe/yK5du4x/P/jgA/l//+//GTl28ODBPg274IILjP7M2dnZMnLkSCOnVP3ol770JRk8eLD0798/Mw6xayAJWKmbfOyxx2Ts2LGe4mH272lpaalx1qzuM67MEAhKvRsVnJnJH3aFAAQgAAEIJCVAASwJAgH/EqAA1r+xw3II2EiAB1o2wkQVBCAAAQhAAAIQgEB6BILyQCs9CqyGAAQgAIEAE+hxDqMaEp7cyEo1+uN//7MsBB725oN6cfbki/yzly/5mpxn7/x79NFHjd93J7jx7yf84AAHL+bBzJkze/z9cOv+/fjjj+XZZ5+Vbdu2BfijoXdcGzVqlEyZMkVUo2Iv5WGm8o/fx/w+VvdB7/wTEWrYvfNrC0sgAAFnCNCwzxmuaIUABCAAAQhAAAIQsECAhn0WoLEEAhAICoGk3883bdoUFD/xw8MExo0b18M68s7DwQqgaeRfAIOKS6EhwP0bmlB70lHyz5NhCbxRvfOuD4epMwl8FuAgBCAAAQh4gAD9kjwQhL5MMNuwXOmwewBIX3bt3LlTfvCDHxhDCqxcqt7+1ltvtWUIxj/+8Q9R7/apIYm6V2FhodTW1kp+fr7uEsfkOjs75ZFHHpF169Zp72Gn/WZzrLq6WkpKSrRtdUKwtbVVKioqtFVbtVkNe50/f75s3LhRe69oNCpqPzXkJdOXGlzz4IMPyubNm7VNcdp+NfREDcVtbm7Wsumyyy4zftf07u+ptdgGofb2diOeur/rysvLpayszIad/aNi//79snTpUnn55ZctGa1+D6uhympgyMk9ASwpY1GgCNAvKVDhxBkIeIIA/f6Th+HAgQNSVVUlW7du9US8wmrEmDFjZNGiRZ74PuGlGNDv30vRwBYIfEqA92dJBgjYRECda6shpLpXLBaTmpoaycnJ0V2SUu65556TOXPmpJRTAn3tf/ToUVm8eLGoobDJrkGDBsnKlStF4zu/li1KqK2tTSorK019jo3H41JcXKy9RypBszFU+uy2IZWNXvo5vLwUDWyBQHAI8P5scGKJJ5YITBORRksrg7lovYgsEZG1wXQPr3oRoN7NoylhthZJuWFnvdtHH31knLX/4Q9/0CakzudVjc3ZZ5+tvcZLgl1dXfL222/Lq6++Kn/605/krbfest28IUOGyKWXXioTJkww/v385z+fsToPszlmtXbMTohu1bvZabPSpernlO3q3XiVV++8847dW0heXp5cfPHFctVVV0lRUZEMHjzY9j3SUWi23i2dvTKxNoj1burZt6oPbmlp0UKqeoer+rcLLrhAS94tIbO/60pLS42z5uzsbLdMZJ9eBDTOvn3xfqQvjCT7IAABCEAAAmEjQAFs2CKOv0EiQAFskKKJLxCwTCDpAy3LWlkIAQhAAAIQgAAEIAABZwjwrMgZrmiFAAQgAAF3CPQ4h1FNCU9cqqnV8eP//DH/Gx5258OMGTN6ZDn5x/3m5u+f3vn36KOPuvNbl10gAIG0CcyaNauHDrfu38OHD8uzzz4r27ZtS9sHFKQmMGrUKLn55ptl4MCBqYVdlMhU/rnoIlt5mEDv/BMRziU9HC9MgwAEbCFA/ZAtGFECAQhAAAIQgAAEIOASAb6nuwSabSAAAdcJJP1+rporcUHAaQLjxo3rsQV55zRx9J9MgPwjHyDgXwLcv/6NXRAsJ/+CEEX/+dA77/rwgPMr/4UViyEAAQhAwH8EGADi0ZiZbViu3LBzAMipsKh39X75y1/Kww8/bIncGWecIWqQhBp+ke6lhirMnz9fNm7cqK3q6quvlnvuuUdUo/pMX+3t7QaLRCKhbUphYaHRkD8/P197zakEzeZYmAaA7N692xgeu337dm3O6l2SqVOnSv/+/bXXOCWoho2oPO/s7NTeIhqNGvmYm5urvcaMoNkBIE7bk8p2s/dnEAeAJGOkBiatWLFC1JBaK5caGKVydOTIkVaWsybgBIIyACTgYcI9CPiKAP3+k4dLDf2qqqqSrVu3+iquQTNWfT5SQzid+jzuV170+/dr5LA74ASSnie///77AXcf9yBgHwF1rqKGkOpesVjMOLPMycnRXZJSTg3Enj59uuzYsSOlrPq88vjjj8vw4cM/lf3www/ljjvuMAYfJ7vGjx8vqs/SWWedlXIfXYG2tjaprKw09Tk2Ho9LcXGx7hYp5czGUCm024aURnpIAF4eCgamQCBABM4777xU3lB/mIoQP/czgWki0uhnB2yyfb2ILBGRtTbpQ40/CFDv5tE4ma1FUm7YWe/2u9/9Th544AFTdMrKyuSWW27xRL2PruGqBmfz5s3S3Nwsb7zxhqn6IN09ksldfvnl8u///u9y8cUXS3Z2th0qtXWYzbEw1btpQ0wiqPpXq1rMNWvWyOuvv26HSm0dqp5zwoQJUlpaKuocKisrS3utU4Jm692cssMpvUGsd9uzZ480NjaK+vett95Kic7OetyUm5kQMPu7Tt036qzZ7d/JJlwKvGhQ6t04RAl8quIgBCAAAQj4kQAFsH6MGjZD4BMCFMCSCRCAgIgwsIY0gAAEIAABCEAAAhDwEwGeFfkpWtgKAQhAAAK9CfQ4h3nssccgBAHXCMyYMaPHXuSfa+jZSER659+yZcvgAgEI+ITAzJkze1jq1v2rXhhYtWqVbNu2zSek/G3mqFGjZMqUKTJw4EBPOZKp/PMUBIzJGIHe+ScinEtmLBpsDAEIuESA+iGXQLMNBCAAAQhAAAIQgIAtBPiebgtGlEAAAh4kkPT7eaqm2h70B5N8SGDcuHE9rCbvfBhEH5tM/vk4eJgeegLcv6FPgYwCIP8yij+0m/fOuz5AcH4V2uzAcQhAAAIQcJEAA0BchG1mK7MNy5VuOweAJLP10KFD8vDDD8vLL79sxqVPZdVggvvuu+8zffvMKlOD2Wtra6WlpUV76c033yxTp071xJASKzG2s8G+2f3DNACkvb1dlL+JREI7t2bPnm0M3Mj0dfz4ceM9opUrV5oyJRqNGj7n5uaaWqcrbHYAiNP2pLLbbA4EcQDIqRgdPXpUVq9ebfzNsXJ99atflbvvvlvOPfdcK8tZEwICQRkAEoJQ4SIEfEOAfv/JQ6W+V1VVVcnWrVt9E9MgGqoG9y1atMixz+N+ZUa/f79GDrsDTiDpefL7778fcPdxDwL2EWhqajKGkOpesVhMampqJCcnR3dJSrmPP/5Y5s6dK7/4xS9SyiqBJ598Ur75zW9+Krthwwa58cYbU65VPUfuuusuWwcVt7W1SWVlpanPsfF4XIqLi1PaqytgNoZKr9026NrqBTl4eSEK2ACB4BE477zzUjlF/WEqQvzczwSmiUijnx1I0/b1IrJERNamqYfl/iRAvZtH42a2Fkm5YVe9m5V6tjPOOEMeeughGT16tEeJ9jRr3759smbNGnnxxRelo6Mj4zbn5+fLTTfdJF//+tdtPa9I5pjZHAtTvZvVhFC1Znv27JGf//znsm7dOjl48KBVVbatU/fk9773PeMcJxKJ2KbXrCKz9W5m9WdaPgz1biqGXV1d8tFHHxn/ffDBB6Kej+/atUv27t0r6udz5swR9fvMS9czzzwjTz31lLZJXqqL1jY6YIJBqXfjECVgiYk7EIAABCAQDAIUwAYjjngRTgIUwIYz7ngNgV4EGFhDSkAAAhCAAAQgAAEI+IkAz4r8FC1shQAEIACB3gR6nMMsX75c+vXrJ6o4jn/h4HQezJgxo0c+kn/cd27+3umdf48++ih/ISAAAZ8QmDVrVg9L3bp/Dx8+LM8++6xs27bNJ6T8beaoUaNEFXoPHDjQU45kKv88BQFjMkagd/6JCOeSGYsGG0MAAi4RoH7IJdBsAwEIQAACEIAABCBgCwG+p9uCESUQgIAHCST9fr5p0yYPmoxJQSMwbty4Hi6Rd0GLsLf9If+8HR+sg0AyAty/5EcmCZB/maQf3r17510fJDi/Cm964DkEIAABCLhHgAEg7rE2tZPZ4QxKuV0DQHQMfeONN6S2tlbUIA0rlxpwecMNNxjvg1q9VON5ZUNLS4u2Cq806bcyZEU5WVhYaPhsR4N9szkWpgEg7e3tovxNJBLaueUFPspYNYBE5Uhra6u27UowGo0aPufm5ppapytsdgCI0/aksttsDnjld0sqv9L9uXp/+7e//a3U1dVJZ2enaXWXX3653H333ZKXl2d6LQvCQyAoA0DCEzE8hYD3CdDvP3mM1Peqqqoq2bp1q/eDGWALx4wZI4sWLXLs87hf0dHv36+Rw+6AE0h6nvz+++8H3H3cg4B9BJqamuTOO+/UVhiLxaSmpsb2AdLPPfecMdRV57rlllvkgQcekM997nNy9OhRWbx4sTz22GNJlw4aNEhWrVplDCi282pra5PKykpTn2Pj8bitdpiNofLfbhvsZOq0Lng5TRj9EAgngfPOOy+V49YfRqfSzM8hkHkC00SkMfNmuG7BehFZIiJrXd+ZDb1EgHo3L0XjJFvM1iKppXbVu23YsEHmz59vqpbhW9/6llHDkJOT41Gin5j197//XZqbm+X555+XgwcPes7W0aNHy/Tp0+WSSy6R/v37O2qf2RzzQj2XquGqqKjQ5uKmzarObPXq1fLrX//a1L2j7UyagqrOSNVknX/++WnVmVo1w2y9m9V9MrUuLPVumeJrdd9//OMfomaeqLM03YtY6pJyTi4o9W4cojiXI2iGAAQgAAEIWCZAAaxldCyEQMYJUACb8RBgAAS8QICBNV6IAjZAAAIQgAAEIAABCOgS4FmRLinkIAABCEDAiwR6nMOkeuHRiw5gk38JzJgxo4fx5J9/Y+lHy3vn37Jly/zoBjZDIJQEVDPmky+37t/Dhw8bjR+2bdsWSu5uOz1q1CiZMmWKDBw40O2tk+6XqfzzFASMyRiB3vknIpxLZiwabAwBCLhEgPohl0CzDQQgAAEIQAACEICALQT4nm4LRpRAAAIeJJD0+/mmTZs8aAdEz1YAACAASURBVDImBY3AuHHjerhE3gUtwt72h/zzdnywDgLJCHD/kh+ZJED+ZZJ+ePfunXd9kOD8KrzpgecQgAAEIOAeAQaAuMfa1E5mhzMo5XYNANExVA2z/NGPfmS8r2DlGjp0qDz44IMyfPhwK8uNNWowe21trbS0tGjr8EpjdytDVpSThYWFhs/5+fnaPp9K0GyOuTlM41Q2uzUApL29XZS/iURCm7MX+Bw/flxeeOEFsfLOUjQaNXzOzc3V9tmM4KFDh4zBQhs3btRa5rQ9qYwwmwNe+d2Syq90f67eT5s7d650dHSYVjV+/HhjUNSZZ55pei0LwkUgKANAwhU1vIWAtwnQ7z95fNT3qqqqKtm6dWvKQJ522mnGd5Hs7OyUsgiYI3D22Wcbn5WGDBlibmHApen3H/AA455fCSQ9T37//ff96hd2Q8B1Ampg6Z133qm9bywWk5qaGtuHcL/99tvGUOodO3aktOWyyy4zhq2ee+658uGHH8odd9whqeqjr7zySuO88vTTT0+p34xAW1ubVFZWan2OPaE3Ho9LcXGxmW2SypqNoVJmtw22OeOCIni5AJktIBBCAuedd14qr6k/TEWIn/uZwDQRafSzAyZtXy8iS0Rkrcl1iAeTAPVuHo2r2Vok5YYd9W6qJuXhhx+Wl19+2RSZH/7wh3LFFVeYWuOm8LFjx+SPf/yjqN73qo7Fy9eAAQPkpptuksmTJzv6HMlsjnmhnsutejcz+XHkyBFRLFesWCEHDx40s9R1WfXsTJ1BlZSUSFZWlqv7d3d3S319vTQ3N7u6r1ubhaXezS2edu3zt7/9zait3rx5s7ZKL/yu0zY2oIJBqXfjECWgCYpbEIAABCDgbwIUwPo7flgfbgIUwIY7/ngPgf+fAANrSAUIQAACEIAABCAAAT8R4FmRn6KFrRCAAAQg0JtAj3MYVXTJBQG3CMyYMaPHVuSfW+TZRxHonX9Wmk9CEgIQyAyBmTNn9tjYrftXNat955135Fe/+pXnX1LJTGTs3XXUqFEyZcoUGThwoL2K09SWqfxL02yWB4RA7/wTEc4lAxJb3IAABE5JgPohkgMCEIAABCAAAQhAwE8E+J7up2hhKwQgYIYA38/N0EIWAhCAAAQgAAEIQAACEICAdwlwfuXd2GAZBCAAAQgEhwADQDwaS7PDGZQbdgwAMYNjz549UltbK2oog5Vr4sSJxkBKq8PS1WB2tX9LS4v29tdff70xAOFzn/uc9hq7Bffv3y8PPfSQbNy40bTqwsJCw2c1ZD7dy2yOeaEpvlsDQNSQGOVvIpHQxqyGwt58883a8k4I7ty5U37wgx+YsvuEHdFo1PA5NzfXCdPE7P3qtD2pnDSbA2EYAKJ+d9XV1cmGDRtS4fvMz8ePHy933323nHnmmabXsiB8BIIyAOT/Y+9MoKuqrv+/mZoIQn6A1vCDJFKDhNgoDjHW/8KiYtQqRKoWrIgMkSlhsBaiIiARRQkGmUkhiIAVURMDDkwWBYqNgqCBMBgUMpQEBQyThAD+1z78onnP5N1z7rvje9+zliulb5+9z/mcfe+779x99g6+lcOMQcC5BJDv3/fa8HNaWloaFRYWai5ieHi4eB6IiorSlIUACBhBAPn+jaAIHSBgOAGf+8klJSWGG4RCEAhUArm5uTRixAjp6fXp04cmTJhAoaGh0n1kBE+cOEHPPPMMvfPOOzLitHDhQrrjjjvEHtFf//pXzT6jR48We/INGhgb/rFv3z7xfkHmObZmkDk5ORQfH685ZlkB1TVkvUaPQXasTpADLyesAsYAAoFHICIiQmtSxn4BaVnD5yBgLYFBRJRlrUlbrK0lokwiWmWLdRh1KgHEuzl0ZVRjkXgaRsS78W/U5557jk6dOiVN5oYbbqBx48ZR69atpftYKchzWbx4MS1dutRKs37b4ti8oUOHUtOmTf3WVZcCVR8Lpng3WeAc/zN79mxavXq1bBdHyHFsXu/evalJkyaWjaeqqopmzJhBeXl5ltm00lAwxLtZydMoWxwj+8QTTyh9pxnxXWrU+INVT6DEu2ETJVg9GPMGARAAARBwNAEEwDp6eTA4EPBJAAGwcBAQAAEiQkJcuAEIgAAIgAAIgAAIgICbCOBdkZtWC2MFARAAARDwJuCxDzNr1ixxmPGnn37CX3Aw3Q9SUlI8/BH+h+vOyvuPt/9Nnz693m+ImnHVJ4DPL3xvgE/dBOAfxvvHyJEjPWBbff2eOXNGJEPmQwUqB3HwGKpGICYmhh599FGfB2zsuL7s9r/aFO2YP+z/QsAO/t7+R0TYl1S7tUAaBEDAfQQQP+S+NcOIQQAEQAAEQAAEQCCYCeB3ejCvPuYOAoFNAL/PA3t9MTsQAAEQAAEQAAEQAAEQAIHgIYD9q+BZa8wUBEAABEDAPgIoAGIfe5+WVYszsDKrk5bzuRweJxcM0dO4sAUXDunSpYue7nT8+HFhm89KyDYuVvLss8+Sd85A2f7+yp07d04UIpk/f74uVe3ataPnn3+errjiCl39a3dS9bFgKgBSWloqisfu2bNHmnP37t2JY+eNLjgrO4DTp0+LAhsrVqyQ7eIhd+2114o5X3LJJbr6a3WqrKyk9PR0ys/P1xIVn998883i/tC8eXMpeaOFiouLiX2+qKhISnWgFwDhe9eyZcvE94xqi42Npaeffpouv/xy1a6QD1ICgVIAJEiXD9MGAUcSQL5/38vCz2lpaWlUWFiouX7h4eGUkZFBUVFRmrIQAAEjCCDfvxEUoQMEDCfgcz+5pKTEcINQCAKBSiA3N5dGjBghPb0+ffqI/Tsz9h95z/qpp56SGktqaio9/vjjYi/SV+4kVvbb3/6WsrOzqXPnzlK6VYT27dtHw4YNk3qOrdGbk5ND8fHxKmZ8yqquISszegyGTcYCReBlAWSYAIEgJBAREaE1a8QfahHC524mMIiIstw8AY2xryWiTCJaFcBzxNT0E0C8m352pvZUjUXiwfgb73b06FF66aWXaNOmTUpzGzNmDHGsD+fmdFr74YcfaObMmSJ3sBtbz549ifOnm7GHoepjwRTvJuMrHBOXmZlJn332mYy442SGDh1KvXv3pkaNGlkytqqqKrEHlpeXZ4k9q40Eeryb1TyNsMcx2YsXL1aKL46LixP7xvwuH80+AoES7+a8pyL71hSWQQAEQAAEQMAxBBAA65ilwEBAQJkAAmCVkaEDCAQiASTEDcRVxZxAAARAAARAAARAIHAJ4F1R4K4tZgYCIAACwUDAYx9m1qxZwTBnzNEhBPjAbe0G/3PIwgTJMLz9T+vQd5BgwTRBwBUEOGlt7WbX9VtRUSGC5Xfu3OkKbm4bZExMDPXt25eaNWvmqKE7xf8cBQWDsYyAt/8REfYlLaMPQyAAAjYRQPyQTeBhFgRAAARAAARAAARAQBcB/E7XhQ2dQAAEXEAAv89dsEgYIgiAAAiAAAiAAAiAAAiAAAhIEMD+lQQkiIAACIAACICAnwRQAMRPgGZ1Vy3OwOPwtwCInrmcPHmSpk2bRqtW6asxdN1119G4cePo0ksvVTZ/5swZUdyDiyTKtqZNm9LLL79MnOTd6sbJ6NetWycKxJ86dUq3eaPWWdXHgqkAyPHjx+m5556jzZs3S69TdHQ0paenU2RkpHQfowTPnTtHy5YtE/cAvc3s8X///fc0ceJE2rZtm9QQk5KSRMHfkJAQKXmjhYqLi4l9vqioSEp1oBcA2b59O02aNInKy8uleNQIcSGNZ555xpSixkoDgbCrCARKARBXQcdgQSDACSDfv+8FrqyspLS0NCosLNT0BP5u598zUVFRmrIQAAEjCCDfvxEUoQMEDCfgcz+5pKTEcINQCAKBSoD3tXn/S7b16dNHFC41o1j0rl27aPDgwfTtt99qDucPf/iD2NOfPHkybdy40af8XXfdRVOnTqWwsDBNvaoC+/bto2HDhkk9x9bozsnJofj4eFVT9cqrriErMnoMhk3GAkXgZQFkmACBICQQERGhNWvEH2oRwuduJjCIiLLcPIF6xr6WiDKJSF8QSgACwZTqJIB4N4c6hmosEk/DnzgojsVauXIlTZkyRYlIbGysiGFp06aNUj8rhI8cOSJi8davX2+FOdNs8N5BYmIiNWhg7OOYqo8FU7yb1mJyLBTv5xQUFGiJOvbz1q1bi3iu66+/3pIxVlVV0YwZM0QO70BsgR7v5sY1O3z4sIhb3bJli/Tw77zzTnriiSeIY6PR7CMQKPFuxn5r27cesAwCIAACIAACAUUAAbDmLCdvKvGBSD6MVbs1atRIFBkyekPDnFlAq9MJIADW6SuE8YGAJQSQENcSzDACAiAAAiAAAiAAAiBgEAG8KzIIJNSAAAiAAAjYQsBjH2b27Nm2DAJGg5NASkqKx8Thf8HpB3bN2tv/pk+fLt518vtQ/AUH+IGzrwPvJBN2Xr+c1Hn16tUiUTKasQRiYmLo0UcfFYHeTrovO8n/nMQF901r7pt1JNnBvqSxtx5oAwEQcB4BxA85b00wIhAAARAAARAAARAAgfoJ4Hc6vAMEQCBQCeD3eaCuLOYFAiAAAiAAAiAAAiAAAiAQbASwfxVsK475ggAIgAAI2EEABUDsoC5hU7U4A6v0pwCIxJDqFdm9ezc988wzVF5erkvNY489Rlysk/NCqrY333yTZs6cqdTtwQcfFIUwmzRpotTPH2GOXd+wYYMYq15ONfaNWmdVHwumAiDV1dU0b948Yv9SaampqdSrVy9Lc5tyftV3332XsrKy6NSpUyrD9ZCNjo6m9PR0ioyM1K3DV0cumsI+VFRUJKU/KSlJFPwNCQmRkjdaSHW8gVwA5Pjx46I4lGoxJT5bNXr0aOrWrZul14TRvgB91hMIlAIg1pODRRAAgfoIIN+/b9+orKyktLQ0Kiws1HSi8PBwysjIoKioKE1ZCICAEQSQ798IitABAoYT8LmfXFJSYrhBKASBQCWQm5sr9r9kG++hT5gwgUJDQ2W7SMvxviLv8b/11luafS6++GJ65JFHaMmSJXTixAmf8rwfyPtmZtSC2rdvn9jnl3mOrRlkTk4OxcfHa85RVkB1DVmv0WOQHasT5MDLCauAMYBA4BGIiIjQmhTiD7UI4XM3ExhERFlunoDX2NcSUSYRrQqgOWEq5hFAvJt5bP3SrBqLxMb8iYMqLS0VsS4qvw3Zph3xPTJgT58+TZznnn8/ub2ZFYek6mPBFO/my2eOHDki3vFt3LjR7a5FHFPC7zZbtmxp+lyqqqpoxowZlJeXZ7otOwwEcrybHTyNsPnJJ5/Q2LFjlVQNHz5cxKyi2UsgUOLdsIlirx/BOgiAAAiAAAjUSQABsMY4xvnz56miokL8MObDfXwQkgs21dV+85vfEBccuuWWW8R/l112mSlBD8bMDFqcTAABsE5eHYwNBEAABEAABEAABEAABEAABEAABEAABEAABEAgwAh4BBbPmjVL7O2jYL01BeuDnXNKSorH5QT/g99Zef/x9r/p06cH2O0d0wGBwCUwcuRIj8nZff1yXMWWLVvEYRbVhLacaLRr167UsGHDwF0wnTPj74SLLrrIcXEnTvM/nXjRzaUEvP2PiBDD7tK1xLBBAARAAARAAARAAARAAARAAARAAARAAARAwEUEfCasc9E8MFQQAAEQAAEQAAEQAAEQAAEQCHYCiDMJdg/A/EEABEAABKwggAIgVlDWYUO1OAOb8KcAiI4h/tzl3LlztHTpUpo/f74uNVw0fdKkSSIfpGr7/PPP6fHHH1fq1rRpU2HvxhtvVOqnV5j58HrOnDmTjh07plfNz/2MWmdVHwu2AiBcqIILfai0yy+/nCZOnEhXXHGFSjfdslxUY9myZfT6668rnw3yNmpWoZkaO6rXKhdhGDJkCDVp0kQ3H386FhcXE/t8UVGRlJpALQDC58lXrlxJU6ZMkeJQW6hv3740cOBAatSokXJfdAhuAoFSACS4VxGzBwFnEUC+f9/rUVlZKYrCyRSD5N9u/IwcFRXlrEXGaAKWAPL9B+zSYmLuJuBzP7mkpMTds8PoQcBCApzvZ8SIEdIW+/TpQxMmTKDQ0FDpPiqCvM84evRolS4+ZX/7299SdnY2de7c2TCdtRXt27ePhg0bJvUcW9MvJyeH4uPjDRuP6hqyYaPHYNhkLFAEXhZAhgkQCEICERERWrNG/KEWIXzuZgKDiCjLzRP4v7GvJaJMIloVAHPBFKwjgHg361grWVKNRWLleuOgqqurKSsrS8TNqLTY2FgR29OmTRuVbqbL+hOfUXtwLVq0oOuvv56uueYa6tChA/HzEsfeNGvW7Ff5gzmmjXMRnzhxgkpLS2nnzp0iR/H27dsNma8ZcSOqPhZs8W51LRyvM+/RLF682K915feE1157rfAtjo3ja6hx48bCtzgPc+3G1yf71tGjR+m///0vFRQUUH5+Pu3du9evMdR0HjNmDHXv3t30vM8cmzdjxgziOMJAbIEa7+bWtTp+/DhNnjyZNmzYID2F1q1bi7i+jh07SveBoDkEAiXeDZso5vgHtIIACIAACICAXwQQAOsXPuIfqP/5z3/ED+NvvvlGlzLeTHrkkUfEIUQzDjidOXNGHLrBwRtdy+PoTgiAdfTyYHAgAAIgAAIgAAIgAAIgAAIgAAIgAAIgAAIgAAKBRcAjsHj27NmBNTvMxtEEUlJSPMbndv/j92v8/ur8+fP03XffEQehNm/eXPzXsGFDccDZO2jU0QukMLjTp09TWVmZmLtW4wBaDtLmv3Y2b//joFc0EAABdxDwTjLhhOuXD7Xs2rWLli9fTkeOHJEGGRISQpw4lg+yBOp3hDQMlwg60f9cgg7DNIBAHUl2EMNuAFeoAAEQAAEQAAEQAAEQAAEQAAEQAAEQAAEQAAEQ8EnAZ8I6sAMBEAABEAABEAABEAABEAABEHANAcSZuGapMFAQAAEQAAEXE0ABEIcunmpxBp6G3gIgRiDgc2nPPfccffHFF7rU3XXXXfT444+LAggq7fvvvxdFSLZt26bSjTjf5NNPP02XX365Uj9V4WPHjtGSJUvojTfeUO1arzzP9/bbb/dbn6qPBVsBEC6YOnbsWFHQRaV16dJFFIZt1aqVSjdl2UOHDtGcOXNo3bp1yn3r6tC0aVOaNm0aXXXVVYboq62Ei3/wWN955x1p3XYX1CguLib2+aKiIqkx2z1eqUHqENJ7b7/55pvpySefNP060DEldHEBgUApAOIC1BgiCAQNAeT7973UlZWVlJaWRoWFhZo+wYXsMjIyKCoqSlMWAiBgBAHk+zeCInSAgOEEfO4nl5SUGG4QCkEgUAnk5uZSHbk46p1unz59aMKECSIfnBmNCw4PGTKEvv76a0PU33PPPeLZkfPYmdF4/3bYsGFSz7E19nNycig+Pt6w4aiuIRs2egyGTcYCReBlAWSYAIEgJMC5QTUa4g+1COFzNxMYRERZLp7AWiLKJKJVLp4Dhm4fAcS72cfep2XVWCRWpjfejeNlpkyZQqdOnVKiMXLkSHrggQccl0eXf+fy7/79+/crzadGuFu3bvTnP/+ZOnXq5Hft5ePHj4ta0O+++y59+eWXusbDnTguj+MJ27dvr1uHd0dVHwu2eLe6QH/22Wf0zDPPKF8rrIvjye6++27q0aOHWE9/am9z/uujR4/S+vXracWKFcQ+r7fdcMMNNG7cOGrdurVeFVL9OOaNc4fn5eVJyUdHR1N6ejpFRkZKyRsthHg3o4laq0/1/saju/XWW8W7/osvvtjawcLarwgESrwbNlHg3CAAAiAAAiDgQAIIgNW3KPwj9KuvvhKHpL755ht9Srx6XX311ZSamkodO3Y0dGPp/fffF+O85pprxGHBm266CQdxDFkx+5UgANb+NcAIQAAEQAAEQAAEQAAEQAAEQAAEQAAEQAAEQAAEgoaAR2DxrFmzxF4+vy/AX3Aw2w9SUlI8LjQ3+R+zqaiooN27d9OePXuorKyMjhw54vPGwQecOeEMB0zGxMRQ27ZtKSQkJCCuN07qmJ2dLThoNQ7Y7t+/vwi0tfM+4+1/06dP/3noNeOq+T/w7wv3Q/C4QAD+YL8/eCeZcNL1y4dali9fLnU/rLmmOPHuww8/LL4f4F/2+5fW/c7J/gf/cb7/aPmX1ud1JNlBDLvWwyc+BwEQAAEQAAEQAAEQAAEQAAEQAAEQAAEQAAEQ8JeAz4R1/ipHfxAAARAAARAAARAAARAAARAAAcsIIM7EMtQwBAIgAAIgEMQEUADEoYuvJ3m53gIgRiHYuHGjKFKhWkikxj4XIUhMTFTK+3j+/HlauHAhLVq0SHkacXFxNGbMGEOLatQMgsf1xRdfUFZWFu3atUt5bL46GFWIQ9XHjLLrD4yCggIaOnSotAp/xnz69GnKzMykDz74QNpejSAXEuA4+ksvvVS5r1aH6upq+vjjj+nVV18lLlJhZDPjHsIcly1bRv/85z+V7g2jR4+mpKQkI6enpAsFQEiczXz77bep9hk4WYjPPvusocWDZe0aIdewYUNq1qwZ8V80ewgESgEQe+jBKgiAQF0EkO/ft19UVlaKIliFhYWaDhQeHk4ZGRki/wgaCFhBAPn+raAMGyCgTMDnfnJJSYmyQnQAgWAlkJubK/YQZVufPn1E4WvOB2dG4319Ln781ltvGaKe92Yfe+wxQ3TVpYSLIg8bNkzqObamf05OjqF7VqpryONYsmSJqFPl1sbFc5s0aaJr+Hp4Gb1mugaOTiAAAo4mEBERoTU+xB9qEcLnbiYwiIiyXDiBtUSUSUSrXDh2DNk5BBDv5py18BiJaiwSd9YTq8L5c1944QWl34Rs67rrriOOTzMjnsefJamqqqIZM2ZQXl6espqbb76ZkpOTqUOHDkoxdzKGzp07J+Lf/vGPf+iOfxs+fDj16tVLxpyUjKqP+RM7JjUgCSEr4928h3P06FF66aWXaNOmTRIj9RS56667aODAgdSmTRvlvlod2Oc5/u21117THf/24osvkkR8idZQfH6uem1yfu709HSKjIz0y67ezoh300vO/n7fffediL3me65Ke/LJJ+nee+9V6QJZkwhI3I9csT/hikGatIZQCwIgAAIgAAKOJYAAWPWl4R9z/IOTDzKdPXtWXYGPHo0bN6Z+/fqJzQ4u3GdE44OHr7/+uoeqq6++mnr37i0CHIyyY8RYoUONAAJg1XhBGgRAAARAAARAAARAAARAAARAAARAAARAAARAAAT8IOARWDx79mw/VKErCKgRSElJ8ejgdP/jpHJHjhyhzz77jDZv3iz+tz+NDzz//ve/p5tuuok4iFLv4VN/xmBU34qKCsrOzqaysjJNlZ06daL+/fuLRHV2Nm//44B0NBAAAXcQ8E4y4bTr99tvv6Xly5dL3RNriHNCMk6Icdlll7ljEYJ4lE73vyBemqCYeh1JdhDDHhQrj0mCAAiAAAiAAAiAAAiAAAiAAAiAAAiAAAiAgK0EfCass3VkMA4CIAACIAACIAACIAACIAACIKBCAHEmKrQgCwIgAAIgAAL6CKAAiD5upvdSLc7AA9JTAMTIiZw+fVoU31ixYoUutbGxscRFJtq1a6fUf/fu3aIQZ3l5uVI/FubiAnxmrGvXroack+NCHzt27BC5JvksnxnNqEIgqj4WjAVANm7cKAoJcLFX1cbnEQcPHiyK5TRs2FC1+6/kOefq1q1b6dVXX9VdREZrELKFQM6fP08nT54k/ltX42IpXIRh586dtH79euLis6pNdiyqemXlUQCE6PDhw8L/t2zZIostIOQSEhLEd1FYWFhAzMeNkwiUAiBuZI8xg0CgEkC+f98rW1lZSWlpaVJFIcPDwykjI4P4fDkaCFhBAPn+raAMGyCgTMDnfnJJSYmyQnQAgWAlkJubS3Xk4qgXB+f3mTBhAnH+N7Ma13saPXq03+rbt29PXJOJ90jNarznOGzYMKnn2Jox5OTkiHpQRjXVNTTKrp16/GGoh5c/9uzkBNsgAALWEYiIiNAyhvhDLUL43M0EBhFRlosmsJaIMololYvGjKE6lwDi3Ry6NqqxSDwN1Xg3jueYPHkyFRQUKFFo2rQpjRkzhrp166bUzwrh7du3i9/8HKeh0nivoG/fvsRzM7MdO3aM5s+fT/y7TrXdeuut4j3UxRdfrNq1TnlVHwvGeLfa4FR5cV/2p0GDBlFSUpIh8ZS+Fp7jPTnedMOGDcr+wbXFhwwZYuoYOV6Px5eXlyc1Pq7VkJ6eLmJS7WiId7ODuv82OeZ46dKl4j6r0jjeeuLEidSmTRuVbpA1iUCgxLthE8UkB4FaEAABEAABEPCHAAJg1ejxJsa0adPoo48+UuuoKM0PgBxc0bJlS8WenuJnzpyhqVOn0qpVde+bt2rVih566CHxI93MYBG/JoHO9RJAACycAwRAAARAAARAAARAAARAAARAAARAAARAAARAAAQsI+ARWDx79mzLDMMQCKSkpHhAcKr//fTTT/Tf//6XOLDUrIRy/G6Lk3nedNNN1KxZM9c5R0VFBWVnZ1NZWZnm2PnwNCcvtXue3v7HQa9oIAAC7iDgnWTCidcvJ3N444036NChQ9JQ4+LiqHfv3tS8eXPpPhC0noAb/M96KrBoFYE6kuwght0q+LADAiAAAiAAAiAAAiAAAiAAAiAAAiAAAiAAAiDgEV8yc+ZMEAEBywhwwdHaDf5nGXoYIiJv/+Oz+A0a1P+KhuOM8Dn41HfxwD+svT5GjRrlsRS4fq3l730dBJv/w/88PSDY1t9u//f2PyJCfAmebEEABEAABEDAOgIoAGIdayVLeooNqBYAURqQpDCfS+ACHPv375fs4SnG5xMGDx6sVIiAE77zGbHFixfrssmdEhIS6MEHH6Rrr72WQkJClPScP39enMPYuHEjvffee8QMVBrnt+TiCKdOnZLqlpyc2/WJgwAAIABJREFUTP369ZOS9SWk6mPBWADk5MmTItdpfblDZRaBC+Xcf//9xAUGGjVqJNPlZxn2bS4U/fHHHwvf4iIfKk3Vt2TXuLKyUhTnyM/PVxmOtGy7du3o+eefpyuuuEK6j9GCKABC9Mknn9DYsWONRut4ffx9wNdCWFiY48caqAMMlAIggbo+mBcIuJEA8v37XjV+tuNCg4WFhZrLGx4eThkZGRQVFaUpCwEQMIIA8v0bQRE6QMBwAj73k3kfAw0EQECOABeJriMXR72duYg1772bWcNo7969olDw119/LTeJeqR4P3TSpEmGFbOuywzvww8bNkzqObamf05ODsXHx/s1t9qdVdfQMMM2KvKHoR5e/tizERNMgwAIWEggIiJCyxriELUI4XM3ExhERFkumMBaIsokoroLdrpgAhiiIwkg3s2Ry0IiBzrHk6g02Xg3js/aunUrcR74oqIiFRNCtmfPnsQ5vc38Xa08KCKqrq6mOXPm0FtvvaXU3er5cGzb66+/TgsXLlQap9ExQKo+JhsLpTQpReGCggIaOnSodC+jxnz8+HGaPHkybdiwQdo2C/JYOYZTNc5NyUgtYa5FPm/ePFqxYoWSCo7z5L2ySy65RKmfijD7PecOz8vLk+oWHR0t7oGRkZFS8kYLId7NaKLW6OPvNvabw4cPKxlMTU2lXr16+cwNoKQQwn4RCJR4N2yi+OUG6AwCIAACIAAC5hBAAKw816NHj4oA102bNsl38kOyc+fO4odp69atdWvhg4QcXKE15rZt29LIkSPpxhtvpIYNG+q2h47WEkAArLW8YQ0EQAAEQAAEQAAEQAAEQAAEQAAEQAAEQAAEQCCoCXgEFnOgKRfcqEksjr8XEvyDgzkc+JBr7eZE/+NEiuvWrRMBpadPnzb9ZtGsWTO66667qEuXLiKZqFv8jxOJLliwgMrKyjQZderUiQYMGEBNmza1dX7e/sdBrzWtPu74/AIB8Kn7ewH+YZ1/eBcUc+r1y0knli5dSkeOHNG8N9YI9OjRg2677TZxIKH28wf8yzr/quu5rzZ/t/gf/OeX59dAun68/Q8FiaRvrxAEARAAARAAARAAARAAARAAARAAARAAARAAARDwn4BHfMnMmTNtfd+LOA5z4jicypUTBdVu8L/gWn+7/dLb/1555RX/76jQAAIgYAmBUaNGedix6vrlmMMlS5bQ7t27LZlnsBuJiYmhRx55hDj20knNLv9zEgOMxT4C3v6H+BL71gKWQQAEQAAEgpIACoA4dNlVizPwNGQLgJg5Zd4be/vtt2n69Om6zHCeRy7acP311yv1Ly0tFUnfZYq0+1LcokULYfuaa66h9u3bi7yTLVu29OjCZ9J++OEH4oKabI//Ky8vVxpvjTDnmuzfv7/4Xb5582YpHUlJSaIQakhIiJR8fUKqPmZUMQ1/Bm1HARC2OXHiRN1rXDPf8PBw4kIb7Fuca5T/zWcVaxpfOwcPHiTOscqFeXbs2CH+46Ieetqdd95J3bt3J34/sWfPHikVycnJ1K9fP03ZyspKcb3l5+dryuoRuOWWW+ipp56i5s2b6+luSJ9gLwDC55IzMzPpgw8+MISnm5QkJCSI76GwsDA3DTugxhooBUACalEwGRBwOQHk+/e9gPxsl5aWJvVbip9huR5AVFSUy70Cw3cLAeT7d8tKYZxBRsDnfnJJSUmQ4cB0QUA/gdzcXLHPK9v69OkjaiWZWZibayk988wzykW2vefAxZR5vGY23p/nXGwq7wRycnIoPj7esGGprqFhhm1U5A9DPbz8sWcjJpgGARCwkEBERISWNdRq1iKEz91MYBARZTl4AmuJKJOIVjl4jBiaewkg3s2ha6cai8TT0Ip3q66upp07d9Ly5ctFnnU9LTY2VsQBtGvXTk93U/vw79uxY8cSx77JNs7/Pnr0aGrVqpVsF0PkOF5uypQpyuvw4osvkkQcgNQYVX0sWOPdGObnn39Ojz/+uBTXGqGePXtSSkqKqftPdQ1IT+wnx3WyP3bs2FFpjirCVVVVxLnD8/LypLpFR0eLmLrIyEgpeaOFgj3ezWieVujjeFH2GY5RVWlxcXHie61NmzYq3SBrIgGJ7zlX7E+4YpAmriNUgwAIgAAIgIAjCSAAVm5ZfvzxR5o2bRqtWmXtfnTnzp1FIAf/SNXT+AAZB/DKJvrhwoCcVIwPP6I5nwACYJ2/RhghCIAACIAACIAACIAACIAACIAACIAACIAACIBAwBDwCCyePXt2wEwME3E+AQ66rN2c5H+c1HDXrl0iKWhFRYXlMDkxTY8ePUSgZ4MGzg9NYkbZ2dlUVlamyapTp04ieajdBSa8/Y+DXtFAAATcQcA7yYRTr1/+Ltm6dSu9+eabxMH1Mo1jGvr27UtXXnmljDhkbCDgFv+zAQ1MWkCgjiQ7zn9QtIALTIAACIAACIAACIAACIAACIAACIAACIAACIAACFhCwCO+hAv6oYGAVQSGDx/uYQr+ZxV52GEC3v73yiuvAAwIgIBLCIwaNcpjpFZdvydPnhSFtWXzYLgEp2OHGRMTQ4888ojt8YjegOzyP8cuFAZmKQFv/yMixJdYugIwBgIgAAIgEOQEUADEoQ6gWpyBp6FVAMSqqXK+xZdeeok2bdqky+Qtt9xCY8aMIe+8flrK1q1bJ4oYcFFONzQuEPHYY4+JAhG8h8zFHmXaDTfcQM8++6wyH2/dqj4WrAVAzp8/T8uWLaM5c+bILI/tMk2bNqWHH36YevfuTWfOnKHnnnuONm/eLDWu7t2708iRIzWLllRWVopCC/n5+VJ6VYWefPJJuvfee1W7GSof7AVA9uzZI+7Dhw8fNpSrG5QlJCSIgiBhYWFuGG5AjjFQCoAE5OJgUiDgUgLI9+974fjZjvPlFxYWaq5weHg4ZWRkEOcVQQMBKwgg378VlGEDBJQJ+NxPLikpUVaIDiAQrAR4P7iOXBz14ujTp4+ok8T7yWY23gvlotl6W4cOHWjevHmm5yDiguDDhg2Teo6tmUtOTg7Fx8frndqv+qmuoWGGbVTkD0M9vPyxZyMmmAYBELCQQEREhJY1xCFqEcLnbiYwiIiyHDiBtUSUSUTWFhZ1IAgMyVQCiHczFa9+5aqxSGypdrwb1ybmHLgHDx4k/t23bds2+vTTT+nYsWO6BxUbG0tPPPGEyJXutMa5fznv76xZs6SHxu9qeH8gLi5Ouo+Rgp999hk988wzSvF5gwcPFmeojGiqPhas8W7V1dUi1u2tt96Sxs7XCvNq166ddB+jBPlaWLlypYj9VGkTJ06k22+/XaWLkizfjzh3eF5enlS/6OhoEVMXGRkpJW+0ULDHuxnN02x9p0+fJq5tIhs3XHs8HNfHsZ5uqAFiNken6A+UeDdsojjFozAOEAABEAABEKhFAAGw2u7APyr/+c9/UlaWPfvlDzzwAHEhuUaNGmkP1kviwIEDIkCjvLxcui8Xzxs7dqxtPz6lBwrBXx38rK6uxjM3/AIEQAAEQAAEQAAEQAAEQAAEQAAEQAAEQAAEQAAEzCHgEVjslkRx5qCAVqsJ8CHX2s0p/nf27Flav349ffjhh8TBanY2TujWo0cPatmypZ3D0LRdUVFB2dnZVFpaqinLQbf9+/e3vcCEt/9x0CsHFvI7VPwFB/iBs68D74JiTr5+2Zc++ugjWrFiheb9sUaAE0707dtXJPPE/ch59yM3+R/8x3n+4+/3i7f/oSCR9K0VgiAAAiAAAiAAAiAAAiAAAiAAAiAAAiAAAiAAAv4T8Igv4WKRtRO31Ox/1pjBvy+8bwOPCwT89YfU1FQPD4b/wb+svL68/e+VV17Be1zE1yC+yCXxVVxQuHaz6vo9ceIELVmyhHbv3u3/Exg0aBKIiYkRcTZcgNpJcRJ2+Z+/cQno7+y4Odn18fY/xJdo3kogAAIgAAIgAAJGEkABECNpGqhLtTgDm65dAMTAoehSpae4RW1D/IzIOR9VErKfO3eOuBgnc3Bya9GiBXGMdWJi4s/5LPl3uWxuzdatW4viDv4WYlH1sWAtAMK+5E9xASt9kYtl8LVz4403imvnzJkzxO8nZIsicDEcLorDxXF8tcrKSlGcIz8/3/DpXXfddTRu3Di69NJLDdetojDYC4BwoZaMjAwVZAEjy+ej+X7HZ+TQ7CEQKAVA7KEHqyAAAnURQL5/337Bz3ZpaWlUWFio6UD8nMjPCFFRUZqyEAABIwj8z//8j4ca5Ps3gip0gIDfBHzuJ5eUlPhtAApAIFgI8J7diBEjpKfbp08fsXcXGhoq3UeP4N69e2nIkCH09ddf6+lODz74IE2aNEnERZnZuPA552KTeY6tGUdOTg7Fx8cbNizVNTTMsI2K/GGoh5c/9mzEBNMgAAIWEoiIiNCyhrpxWoTwuZsJDCIiewp41k1tLRFlEtEqN0PF2F1DAPFuDl0q1Vgks6fBcTBjxoyh9u3bm21Kl/7jx4/T5MmTacOGDdL9+SzSwIEDddVQljbiQ1DPmHv16iX2Gpo0aeL3EFR9LFjj3Q4ePCj2kVT2Tfha6d69u1K8pt8LWkuBnjFzDCb7l1mtqqqKOHc4x1HJtOjoaBFTxzF8drRgj3ezg7lem/7EOt96663iu6158+Z6zaOfCQQCJd4NmygmOAdUggAIgAAIgIC/BBAAq01w586d4iGZNy3saI0bNxb277rrLmXz27dvVwocqTHAL8g4MMOpm17KIAK0AwJgA3RhMS0QAAEQAAEQAAEQAAEQAAEQAAEQAAEQAAEQAAEnEvAILJ49e7ajEr7LJuaGnDsTrPMh19rNCf7HwY8rVqygjz/+2DHX62WXXUb3338/xcbGUsOGDR1ZMOXQoUO0YMECKisr0+TWqVMnGjBggO0FJrz9j4Ne62s1hTDwed0EwKeBuC7hH9b5h3eSCadfv/zdwkH1Gzdu1LxH1gjcc889dMcdd4jDL/AvZ11fbvM/+I+z/Kf2TUDP92cdSXYQwy59Z4UgCIAACIAACIAACIAACIAACIAACIAACIAACICAnwQ8Nly5oF9N897vxL893x+Ch/88UlNTPdwX/vfL5Qj/8t+/ar9Pq4unt/+98sorft5O0R0EQMAqAqNGjfIwZdX1e/LkSeLC2rt377ZqqkFtJyYmhh555BFq1qyZozjY5X+OgoDB2EbA2/+ICPEltq0GDIMACIAACAQhARQAceiiqxZn4GnMnTuXuFCHE1p1dTVlZWXRsmXLdA3n8ssvp4kTJ9IVV1yh1J/PQrz++uu0cOFCpX5WCd98882UkpLyqwLxmzZtoieffFJ6GKNHj6akpCRp+boEVX0sWAuA1LA7duwYzZs3T5zjdGLjMz2DBw+mVq1aeQzvzTffpNrvKLTGPm3aNM2ir5WVlaI4R35+vpY6pc+5CC7nXL3xxhuV+pkhHMwFQFSLtZjB306dCQkJxPe7sLAwO4cR1LYDpQBIUC8iJg8CDiOAfP++F4Sf7dLS0qQK3oWHh1NGRsavfs84bMkxnAAigHz/AbSYmEogEfC5n1xSUhJIc8VcQMBUArm5uUp1i/r06SMKFYeGhpo6rtOnT4u9+aVLl+qyw8+LvXv31tVXpdO+ffuIc7GpFG7OycnR3PtUGYPqGqrodqqsPwz18PLHnlMZYlwgAALGEuB6fhoNcYhahPC5mwkMIqIsB0xgLRFlEtEqB4wFQwgeAoh3c+haq8YimTmN+uJozLSpqnvPnj2iHvLhw4eluuqNp5NSriCkGovEMW6cjzQkJETBSt2iqj4WrPFuqrGI1113HY0bN44uvfRSv9dIrwKON+XYPPYv2ZacnEz9+vWTFVeWU42hio6OFjF1kZGRyraM6BDM8W5G8LNKB+cHWLdunXjvfurUKSWz/L6e94idEieuNPgAFw6UeDdsogS4o2J6IAACIAAC7iSAAFjf68aJcl544QWlgkpmeEL79u3FONq2baukfvXq1fT8888r9akR7ty5s/iB0Lp1a1390cl8AgiANZ8xLIAACIAACIAACIAACIAACIAACIAACIAACIAACIDA/xHwCCyeM2cOwICAZQT4kGvtZrf/8QHhd999lzZs2GAZA1lDfDj6jjvuoG7dulGTJk1ku1kmV1FRQdnZ2VRaWqppMzY2lvr37297gQlv/1NJNqk5SQiAAAiYSmD48OEe+t1w/R4/flwkl/7qq6+k2LRo0ULcKznIHs1ZBNzof84iiNH4Q8Db/1CQyB+a6AsCIAACIAACIAACIAACIAACIAACIAACIAACIKBIwCO+ZNasWYrdIQ4C+gmkpqZ6dIb/6WeJnuoEvP1v+vTp6krQAwRAwBYCI0eO9LBr1fXLeTwWL15Mu3fvtmXewWY0JiaG+vbta3s8ojd3u/wv2NYf862bgLf/Ib4EngICIAACIAAClhJAARBLccsbUy3OwJrnzp3rqETmqgn0vencf//9omClarELLn6wfPlyeu2115QTwsuvkJokn7dISUmhxMTEOs/ZcXHOsWPHSp1zY8t/+tOf6G9/+5tfxU1VfSxYC4DUXmkuMPCPf/yD3n77bTUHMFGaC2TwnvBNN91EDRs2/JWlzz//nB5//HHpEXARkAEDBtSpq0ZJZWWlKM6Rn58vrVdLsGnTpjR48GC67777qFGjRlripn+uev8yu4CK6ROuZeCHH36gZ599lrZs2WKlWcfYSkhIIL7fhYWFOWZMwTaQQCkAEmzrhvmCgJMJIN+/79XhZ7u0tDQqLCzUXEYuoMWFt6KiojRlIQACRhBAvn8jKEIHCBhOwOd+cklJieEGoRAEApVAbm6uKPYs2/r06SNqFXFON7Ob6thqxsM52jgf3xVXXGH2EIn31Pn9gcxzbM1gcnJyKD4+3rCx6eVk2ABsUOQPQz28/LFnAx6YBAEQsIFARESEllXUatYihM/dTGAQEWXZOIG1RJRJRKtsHANMBy8BxLs5dO1VY5HMmAbH0XBO3K5duzoyF3rtOefl5Yn3LrLtwQcfFL+F7c7xvn37dhGrJNvuvPNOeuKJJ4hjg/xtqj4WjPFu58+fp/nz59OSJUukcfN69urVixo0sPfxedWqVTRp0iTpcT/yyCP02GOP+Yxzk1ZWh2BVVRXNmDGD+FqVaZyLm2Pq+D5kRwvmeDc7eOux+dNPP9EXX3xBkydPpvLycmUV/B3Qu3dv03xeeUDo8DOBQIl3s/dbAA4FAiAAAiAAAiBQJwEEwPp2DD7U9NRTT9HZs2dt9yBOIMObUioHovjHO/+I19vuuusucWDsoosu0qsC/UwkgABYE+FCNQiAAAiAAAiAAAiAAAiAAAiAAAiAAAiAAAiAAAh4EvAILJ49e7ZHMBwH7dQOjsO/wcNIf+CgrtrNTv87c+YM8YHMDRs2OPoewQneevbsSZyY00nXY0VFBS1YsIDKyso0+fFhan43yMHRRvqTKg9v/+OgVx5PjR78vXC/AwdwcKIfDB8+3ONe45brlwOgFy1aJHWv5Alee+21IviZ4xqcuA7Ben9wq/8F63oF2ry9/Q8FiTQfPSEAAiAAAiAAAiAAAiAAAiAAAiAAAiAAAiAAAiBgHAGP+JKZM2fi/QXep1r2Ptk7YRv8D++xrXx/6u1/r7zyinF3VmgCARAwlcCoUaM89Ft1/Z48eVIksty9e7ep84PyCwRiYmKIk2o2a9bMUUjs8j9HQcBgbCPg7X+IL7FtKWAYBEAABEAgOAmgAIhD1121OANPY+7cuRQXF+eYGXFc9MqVK2nKlCm6xsTnuMaNG0ddunRR7s+FGz755BOR95ET+dvVeA58ru4vf/kLtW7dut5hnDhxgl566SVav3691FAvv/xyeu6556h9+/ZS8nUJqfpYMBYAqYtbdXW18Gs+l3js2DHd/P3tyGc1H330Ubr33nt97jHwuaCJEydSQUGBlMkbbrhBXHe+/LWyslIU5+DcsEY0vk4GDx5M9913n1JuVyNs16cjmAuAHDhwgPh656LBwdj4PDTPPywsLBin74g5B0oBEEfAxCBAAAQEAeT79+0I/GyXlpZGhYWFmh4THh4uCi9GRUVpykIABIwggHz/RlCEDhAwnIDP/eSSkhLDDUIhCAQqgdzcXBoxYoT09Pr06UMTJkyg0NBQ6T56BXlfiPOcyTwj1rbh9DFyrr74+Hi9WH7VT3UNDTNsoyJ/GOrh5Y89GzHBNAiAgIUEIiIitKyhVrMWIXzuZgKDiCjLhgmsJaJMIlplg22YBIEaAoh3c6gvqMYiGTmNmhithx56iLz3lo20Y5Suqqoq4pzEeXl50ipffPFFknifLq1Pr6BqTI2RcRiqPhaM8W6qcV0cI8bxnR07dtTrEob14/i2oUOHSutLSkoS+2shISHSfVQEVa/T6OhoEVMXGRmpYsYwWdVrMzk5mfr162eYfSjSJrB9+3aaNGkScUynaqupY++086iq8whUeYnvZ1fsT7hikIHqRJgXCIAACIAACNRHAAGw9fvGjz/+SM8//7xjCvapBtieO3eOZs2aRe+8845fF8DIkSPpz3/+s0chPb8UorNhBBAAaxhKKAIBEAABEAABEAABEAABEAABEAABEAABEAABEAABLQIegcVz5szRksfnIGAYAT6IW7vZ5X+cdHPdunX07rvvGjY3MxV16tSJHnzwQeJ3bE5pFRUVlJ2dTaWlpZpDio2Npf79+9teYMLb/7ggFhoIgIA7CAwfPtxjoG65fjnB9NatW2nZsmXEwfYyjQ/5/OEPf0Bcgwwsi2Tc6n8W4YEZkwl4+x8KEpkMHOpBAARAAARAAARAAARAAARAAARAAARAAARAAARqE/CIL+HznWggYBWB1NRUD1PwP6vIww4T8Pa/6dOnAwwIgIBLCHAuidrNquv35MmTtHjxYtq9e7dLSLl7mDExMdS3b1/b4xG9Kdrlf+5eTYzeKALe/of4EqPIQg8IgAAIgAAISBFAARApTNYLqRZn4BHOnTuX4uLirB+sD4vHjx8XBRHWr1+va1zXXXcdjRs3ji699FJd/Q8dOiTOj7H9U6dO6dKhpxMXUbn77rupV69e1KZNG83zFXx248033xS5KmUb7wOy/gYN9KUYV/WxYCwA4mstvv76a3r11Vctz43aokULse733nsvccERrVZdXU18Bvatt97SEv35c875+sc//rFeedXCKL4Mc6EPPnPA17peX5aemIJgMBcAUS0eo4DVFaJGFlpyxYQdOMhAKQDiQLQYEggELQHk+/e99Pxsl5aWRoWFhZo+opqPX1MhBEBAgwDy/cNFQMCRBHzuJ5eUlDhy0BgUCDiRQG5urijIK9v69OlDEyZMoNDQUNkuuuVOnz5NEydOpKVLlyrp4ELdPXv2VOqjV3jfvn3EudhknmNrbOTk5FB8fLxek7/qp7qGhhm2UZE/DPXw8seejZhgGgRAwEICERERWtb0vUjV0orPQcAZBAYRUZaFQ1lLRJlEtMpCmzAFAvURQLybQ31DNRbJiGlwHA3nO//Tn/5El112mREqLdHB8Tyc53fv3r30zTff0MGDB2nnzp312uaYQN4XcEJe9x9++IGeffZZ2rJlixQrI+MwVH0sGOPdOEbyP//5D3Hs0549e4jz77Of1dduvfVW8a7w4osvllpPM4UOHDhAvGa87yPTkpKSxP5aSEiIjLiyDOfg5v2uvLw8qb4cB5eenk6RkZFS8kYLBXO8m9EszdC3Y8cOmjp1KhUVFSmr59oYTz/9NF1++eXKfdHBGgKBEu+GTRRr/AVWQAAEQAAEQECJAAJg68fFPx5Hjx5N33//vRJTFm7cuDF17NiROnfuTPyy6ZJLLqFvv/1W/CD97LPP6MiRI8o6uUNycjI98sgjUoejODDjxRdfpH/961+6bNV04s2il156idq3b++XHnQ2ngACYI1nCo0gAAIgAAIgAAIgAAIgAAIgAAIgAAIgAAIgAAIgUA8Bj8BiTraGBgJWEeBDrrWbXf731Vdf0aJFi4jfQbmltWvXjnr37k2/+93vHDFkDrjlhKWlpaWa4+Ggvv79+9teYMLb/2bOnKk5dgiAAAg4gwAnX63d3HT98mGYd999VzoJL9/nH330UWrVqpUz4GMUIvmvW/0Py+d+At7+h4JE7l9TzAAEQAAEQAAEQAAEQAAEQAAEQAAEQAAEQAAEXETAI75EpUiki+aIoTqUABcard3gfw5dqAAdlrf/TZ8+PUBnimmBQOARGDlypMekrLp+uag2J6987733REJLNHMJxMTEUN++fW2PR/SepV3+Zy5taHcLAW//Q3yJW1YO4wQBEAABEAgQAigA4tCFVC3OwNOYO3cucXELp7Xt27eLghuHDx/WNbTHHnuMuJhno0aNdPXn371cDOGNN96g9evXExd1MKtdccUV1KNHD7rtttuoZcuWSmZ27dpFTz75pDQnXmsu8NCmTRslOzXCqj4WjAVAtMCeP3+euBDBsmXLpM/caOms7/NrrrmG7rvvPrr55puV9xQ++eQTGjt2rLRpLmQyZswYat68eZ19KisrRXGO/Px8aZ3egnyt8HwSExOV56PbqELHYC4AUlBQQEOHDlWgFViiRhZaCiwy1s0mUAqAWEcMlkAABLQIIN+/b0L8bMdF7AoLC7VQiiKKGRkZFBUVpSkLARAwggDy/RtBETpAwHACPveTS0pKDDcIhSAQqARyc3NFQV7ZxnvkvM8eGhoq28UvOdXxXXvttTR79mxRC8qKxnWmOBebzHNszXhycnIoPj7esOGpMjLMsI2K/GGoh5c/9mzEBNMgAAIWEpD43kGtZgvXA6YsJzCIiLIssLqWiDKJaJUFtmACBGQJIN5NlpTFcqqxSEYNz594LaPGYIQejkM6efKkiB377rvv6JtvvhE50znujWswDxo0iJo0aWKEKb90qMYNGRmHoepjiHe7sNTnzp0TMZPl5eXCt9inuI53WVmP0FMEAAAgAElEQVQZde3alR588EG/fMKozqrxWklJSWJ/LSQkxKgheOipqqqiGTNmUF5enpT+6OhoEVMXGRkpJW+0kCo/rsPer18/o4cBfXUQ2LNnD7388stKe5k1avgd/TPPPEOdO3cGWwcTCJR4N2yiONjJMDQQAAEQAIHgJYAA2PrX/u233xY/2lTab37zG3FAkQ/+1VdIiTdo+IDf/Pnz6YsvvlBRT5xI5oUXXqBLLrlEsx8XG+QX4u+//z75G3DF8+FkHU7YONKceBAJIAA2iBYbUwUBEAABEAABEAABEAABEAABEAABEAABEAABELCbgEdg8Zw5c6hBg1/CIDgBIf4NHjVOarQ/eCdqs8P/jhw5Qq+++irxoVu3NX5nx4UarrzySnGdGr0+KvoqKipowYIFInhbq8XGxtKAAQOoadOmtt5fvP1v5syZHhxr5o+/F74HwAEcnOQH3gXF3Hb98qGX1157TRx6kWndu3enO+64Q1yLTlqHYL0vuN3/gnXdAmXe3v6HgkQyd1HIgAAIgAAIgAAIgAAIgAAIgAAIgAAIgAAIgAAIGETAI75k1qxZeG+B96iWvUdOSUnxcGP4H95fW/ne1Nv/pk+fXu9ttWZc9Qng8wvxJ+BTNwH4h/H+wTkkajerr98zZ87Q5s2bafXq1aYW/zboWc+1ajhPyaOPPiriEZ10f7Hb/2qzwP3F+PuL0/l6+x/iS1x7i8PAQQAEQAAE3EkABUAcum6qxRl4GnPnzqW4uDjHzYgLJmRnZ9PixYt1jY0Ttk+aNEnkffS3HT16lLZs2UL/+te/aOvWrYb8/uVE8n/4wx/o//2//yeKFTRs2FDXMDlXZWZmJn3wwQfS/flZ+oEHHvA47ybbWdXHUACkfrK8h8jFQP7973/TJ598InzM38b7Bnw9cyJ89q1LL71U1zrzOPhM0HPPPSc9LrY9btw46tKlS53TqK6uFtfQ999/LwqhcPETblx0Z+fOnb/q06JFC+KCHlFRUaIAz9VXX01t27alRo0a+YvJtP7BXACkoKCAvM+xmgbagYqNLLTkwOm5YkiBUgDEFbAxSBAIEgLI9+97obkoYVpamlRxLf5tlpGRIZ7r0EDACgLI928FZdgAAWUCPveT/a2/ojwadAABFxPIzc0VBXllG9dcmjBhAoWGhsp28UuOc9sNGzZM6jmRDXFutrFjxxLXh7KiqY6Px8S1ouLj4w0bnuoaGmbYRkX+MNTDyx97NmKCaRAAAQsJREREaFlDrWYtQvjczQQGEVGWiRNYS0SZRLTKRBtQDQJ6CSDeTS85k/upxiIZPRyOT7nvvvvoL3/5C3nvLxttK5j18bul9PR0ys/Pl8JgZByGqo8h3k1qiRwjpBqvlZSUJPbXQkJCTJlDVVWVqJ2el5cnpZ/j4/ja4BhSO5oqv+TkZOrXr58dQw0qm3v27KGXX35Zep+1NhyO4xw9ejR169ZNd+xoUMG2cbKBEu+GTRQbnQimQQAEQAAEQKA+AgiArZvMqVOnxEHDTZs2STvPddddR3//+9+pXbt2Un344NT7779PnDSOE/HINv5h2LVrV1lxkdTq4MGDtHLlSlqxYgUdP35cum+NYPPmzWnKlCl01VVXKfdFB/MIIADWPLbQDAIgAAIgAAIgAAIgAAIgAAIgAAIgAAIgAAIgAAJeBDwCi+fMmQNAIGAZAT6EW7tZ7X/nz5+n9957j1at0n/ugw8tc2JATqbJgZAckN2kSZOfp8XvszhBJgcQ7927l7Zt20YcGGdUa9WqFT300EMUGxtra6BcRUWFSJZaWlqqOTUea//+/alZs2aasmYKePvfzJkzzTQH3SAAAgYSGD58uIc2N16/nMz5jTfeIA6612qctIwD1zkBLZr9BALB/+yniBHoJeDtfyhIpJck+oEACIAACIAACIAACIAACIAACIAACIAACIAACOgg4BFfwmdH0UDAKgKpqakepuB/VpGHHSbg7X/Tp08HGBAAAZcQ4CLVtZtd1y/H1nEyxroKFLsEpaOHyQXa+/bta3s8ojckp/ifoxcPgzONgLf/Ib7ENNRQDAIgAAIgAAJ1EUABEPhF0BLg3JNlZWX09ddfi798fu7kyZNUVFREx44d8+DC5+/4HB6fLeNzeb/73e9EYYI2bdqYVjAhaBcmACbO5264gAT7FOcdZR9j3+K/nFe1duPzN5wvlfNYdujQgdq3by/+u+SSSzzOfAYAFkwBBEAABKQIBEoBEKnJQggEQMASAsj37xsz5xRJS0uTKrDFz64ZGRkUFRVlydrBCAgg3z98AAQcScDnfnJJSYkjB41BgQAIgAAIgAAIgAAIBCaBiIgIrYmhVrMWIXzuZgKDiCjLhAmsJaJMItKf8NiEQUElCHgRQLybQ11izZo1xDV97W4c0zVgwAC69dZbqVGjRnYPJ+Ds87slXuf8/HypuSUkJND48eMpLCxMSt6XkKqPsd3ExES/7fqjoKCggIYOHSqtwgljlh6swYIcb8fz5/hNmZaUlEQjRowwLX6TYwBnzJghzljKNI4v5WuD70F2NFV+ycnJIm84mnkEduzYQVOnTpX2ae+R8L2jd+/e+C4zb4kM0xwo8W7YRDHMJaAIBEAABEAABIwjgADYulnyQa0xY8bQgQMHpGDzA9vo0aOpZcuWUvI1Qly87/PPP6eJEyfS8ePHpfp2796dRo0apetAGBcK5B+hXBDqyJEjUvZqhHr16kVDhgzBDwglauYKIwDWXL7QDgIgAAIgAAIgAAIgAAIgAAIgAAIgAAIgAAIgAAK1CHgEFs+dOxdwQMAyAt4Bolb73/79+2nevHnEwb2qjRNq3n777XTzzTcrB/nyu7OtW7fSpk2bRAJPf1urVq3ogQceoM6dO1ODBvaEMXFRjgULFlBpaanmdGJjY0WwOjO0s3n738yZMz348fvO2jzxb/CAP/xyf7H7evAuKObG65eTOb/zzjv073//W+pWyN85HFPRuHFjspt/sNsPBP/D/cw59zPV68nb/1CQSOoWCiEQAAEQAAEQAAEQAAEQAAEQAAEQAAEQAAEQAAFjCHjEl8yePdsYrdACAhIEUlJSPKTgfxLQIGIYAW//mz59uognqXnPg78X4knAARyc6AecZLF2s/P6PXPmDK1evZrWrVtn2P0Jii4QiImJoUcffZSaNm3qqPuRk/zPidcnvjfM/d7w9j/El+COCQIgAAIgAAKWEkABEEtxwxgIgAAIgAAIgAAIgIAvAoFSAASrDAIg4BwCyPfvey04b0laWhoVFhZqLlp4eDhlZGRQVFSUpiwEQMAIAsj3bwRF6AABwwn43E8uKSkx3CAUggAIgAAIgAAIgAAIgEB9BCIiIrTg2JPkVGtU+BwEjCEwiIiyjFEltKwlokwiWmWgTqgCAbMIIN7NLLJ+6l2zZg2lp6f7qcW47j179qTHHnuMWrRoYZxSaBI58Xmd8/PzpWgkJCTQ+PHjlXPh16Vc1cfYbmJiotQ4zRIqKCgg73zyvmw5YcxmsdDSW1xcLHylqKhIS1R8npSURHwWKSQkREpeVaiqqopmzJghao3LtOjoaHFtREZGyogbLqPKLzk5mfr162f4OKDwAoHt27fTlClTiNdFT+PvMM4VEBoaqqc7+lhMIFDi3bCJYrHjwBwIgAAIgAAIyBBAAGzdlLh43uOPPy6DUBTFmzBhArVu3VpK3luIk4x8+OGHNHXqVDp79qymjg4dOtCLL75Il156qaZsfQJHjx4lLoa4apX8fj2/NOMfIW3bttVtFx2NJYAAWGN5QhsIgAAIgAAIgAAIgAAIgAAIgAAIgAAIgAAIgAAI+CDgEVg8Z84cRyV8R0JzcxOa283XO0DUSv87d+4c5eTk0Pr165VvEBzc2717d2rVqpVf1wsXsdixYwdxgO+BAweUx1G7A4/loYceoquuukr831YXKDh06BAtWLCASktLNecRGxtLAwYMsL3AhLf/zZw58+ex1/Cr+T/w7wuFicDjAgH4g/3+kJqa6nGvcev1W1ZWRosWLaLy8nLNeyff5wcOHCgSl+F6tPd+FCj+h/uZO+/n3v6HgkSat08IgAAIgAAIgAAIgAAIgAAIgAAIgAAIgAAIgAAIGEfAI75k1qxZlr+Xtvo9OOxdeC/oBA6cRKh2g/85Y12c4h9mj8Pb/6ZPn27cnRWaQAAETCUwcuRID/12X7/nz5+nLVu2UG5uLp06dUpp7t26daOuXbtSw4YNlfoFgzA/q1x00UXimcVJzWn+5yQ2GIv5BLz9D/El5jOHBRAAARAAARCoRQAFQOAOIAACIAACIAACIAACjiEQKAVAHAMUAwEBECDk+/ftBFyUMC0tjQoLCzW9JTw8nDIyMsS5cTQQsIIA8v1bQRk2QECZgM/95JKSEmWF6AACIAACIAACIAACIAACeglw7T6N5qxAXa3R4nMQUCMwiIiy1LrUKb2WiDKJSL5wpgFGoQIE/CSAeDc/AZrVnXOVp6enK6l/+eWXKSYmhjjnOue65Vzn27Zto08//ZSOHTumpKsu4RtvvJH+9re/Ubt27fzWBQUXCPC7JV7n/Px8KSScE3/8+PEUFhYmJe9LSNXH2G5iYqLfdv1RUFBQQN755H3pc8KY/ZmvP32Li4uFrxQVFUmpSUpKohEjRlBISIiUvKpQVVUVzZgxg/Ly8qS6RkdHi2sjMjJSSt5oIVV+ycnJ1K9fP6OHEfT6OH8A3x+nTp0qlbu9LmA9e/YkzhMQGhoa9DzdAiBQ4t2wieIWj8M4QQAEQAAEgooAAmDrXu6VK1eKYFat1rRpU/FDjTeI/GknT56kF154gTZu3KippnHjxpSZmUmdO3fWlPUlUF1dTW+99ZYoqnf27FkpXY8//jjxDwo0ZxBAAKwz1gGjAAEQAAEQAAEQAAEQAAEQAAEQAAEQAAEQAAEQCAoCHoHFc+fODYpJY5LOIOAdIGql/+3fv5/mzZsnAntlGwel9ejRg7p06UL8XsuoxgGXmzZtog8//JD43Zre1qpVK+rbty9deeWVlhdvqKioEO/mSktLNYcfGxtLAwYMoGbNmmnKming7X9cEAsNBEDAHQRSU1M9BurW65cLGa1bt45WrFghBf7222+n7t27G/odJGUYQh4EAsX/sKzuJODtfyhI5M51xKhBAARAAARAAARAAARAAARAAARAAARAAARAwKUEPOJLZs+e7dJpYNhuJMCJhGo3t/sfn4E+c+YM8fvC7777TiQQbN68ufivYcOGImlSgwaBmcbm9OnTIlkiz12rcWwOJ002MkZHy2Zdn3v7HydVQwMBEHAHAU6yWLs54frlJHu7du2i5cuX05EjR6RBcrLIXr160fXXXx+w3xHSMFwi6ET/cwk6DNMAAt7+h/gSA6BCBQiAAAiAAAjIE0ABEHlWkAQBEAABEAABEAABEDCZQKAUADEZE9SDAAgoEEC+f9+wOHdJWloaFRYWalINDw8XNQKioqI0ZSEAAkYQQL5/IyhCBwgYTsDnfnJJSYnhBqEQBEAABEAABEAABEAABOojwGc3NFpgHnLRmjU+DxYCg4goy4/JriWiTCJa5YcOdAUBuwgg3s0u8hp216xZI2oIqzTO6x4XF/erLpz3fNu2bZSTk0ObN29WUfkrWc4p/sQTT1DHjh390hPMnfls7aFDh8SarF69mrZs2SKNIyEhgcaPH09hYWHSfeoTVPUxtpuYmOi3XX8UFBQUkHc+eV/6nDBmf+ar2pfPqvP57fz8fFq7dq3UO8saG0lJScRnkfgMoxmN70N8tjMvL09KfXR0tLgHRkZGSskbLVRcXCyutaKiIinVycnJ1K9fPylZCMkR4HO4GzZsoJkzZ1J5eblcJy8priUyZMgQatGiha7+6GQPgUCJd8Mmij3+A6sgAAIgAAIg4JMAAmDrxpOVlUWvv/66pvfcc8899Le//Y2aNGmiKaslwD9cn3rqKTp79qyWqPix+sADD2jKaQnwj+bXXnuNFi1apCUqPr/lllto7NixdNFFF0nJQ8hcAgiANZcvtIMACIAACIAACIAACIAACIAACIAACIAACIAACIBALQIegcUcmIoGAlYR8A4Qtcr/OLD3/fffpw8++EB6qq1atRLvsDp37mxawYjvv/+e3nnnHdq+fbv0uLwFeZwc3NihQwfdOvR0rKiooAULFlBpaalmdw5OHzBgADVr1kxT1kwBb//j4EUuGMXBjPgLDvADZ18HqampHrcHN1+/XLyIYxu++eYbzVseJy/r378//e///i/uUzber632v5MnT4pDGewr+H6y7/upZcuWdN9994m4IjvXwdv/UJBI89YJARAAARAAARAAARAAARAAARAAARAAARAAARAAAeMIeMSXzJo1y9b9UrzPc/b7PKPXJyUlxcOT3eR/zIJjKnbv3k179uwRycL4vY+vFhoaKgoacUKumJgYatu2rUgSZjRXO/RxIr7s7GzBQat16tRJvB9t2rSprfcbb/+bPn36z0OveW9U83/g3xfe54HHBQLwB/v9gfNW1G5Oun73799Py5cvl7of1syBYwMffvhh8f0A/7Lfv7Tud072P/iP8/1Hy7+0Pvf2P8SXaD154nMQAAEQAAEQMJQACoAYihPKQAAEQAAEQAAEQAAE/CEQKAVA/GGAviAAAsYSQL5/3zwrKyspLS1NqngcnxnPyMgQ8SFoIGAFAeT7t4IybICAMgGf+8klJSXKCtEBBEAABEAABEAABEAABPQSiIiI0OqKWs1ahPC5mwkMIqIsHRNYS0SZRLRKR190AQGnEEC8m1NWwmsca9asofT0dKXRcV73uLi4evtwPvYvvviCuI7xrl27lHTXFua84k888QR17NhRt45g6lhdXU2cc37Hjh302Wef0bZt26i8vFwXgoSEBBo/fjyFhYXp6l+7k6qPsd3ExES/7fqjoKCggLzzyfvS54Qx+zNfrb5VVVV08OBB+vLLL2nLli20detWOnbsmFa3Oj9PSkoSNcT5LLsZjcc6Y8YMkVtZpvH5Sb4HRkZGyogbLlNcXCyutaKiIindycnJoiYEmjEEuA79hx9+KHzm1KlTupT26NGDhgwZQi1atNDVH53sIxAo8W7YRLHPh2AZBEAABEAABOolgADYX6M5c+YMTZ06lVat8r3H3bhxY5o8eTLxxoQRjX+88o8u3qjSat27d6dRo0ZRkyZNtEQ1P//xxx9p2rRpmvNlRQjy1cRpqQACYC3FDWMgAAIgAAIgAAIgAAIgAAIgAAIgAAIgAAIgAALBTcAjsJgDU81sHFiWn59Pp0+fNtMMdGsQ4MI4/B7IrABC2QXwDhA12/9qxsWJYhYuXEh79+6VGirz+utf/0o33HCDKBRhZjt79iz9+9//ppUrV9LJkyd1mbrssstEYYsOHTro6q+nExdnWrBgAZWWlmp258D0AQMGULNmzTRlzRTw9j8uiIUGAiDgDgKpqakeA3Xz9cvFRzZv3kxvvPGGFPy7776b+L+GDRtKyUPIeAJW+x8/DyxatMivQ2HGUwg+jVxQkQ+Q2P384u1/KEgUfL6IGYMACIAACIAACIAACIAACIAACIAACIAACICAjQQ84ktmz55t41BgOtgIpKSkeEzZ6f7H7wCPHDkiks/xu0D+3/40jlv5/e9/TzfddBNxki4jzl/7Mx5/+nJ8SXZ2NpWVlWmq4fcz/fv3t/39jLf/cYIsNBAAAXcQ4CSLtZvTrt9vv/2Wli9fLnVPrJkHF7zr06cPcYwgmrMJON3/nE0Po/OXgLf/Ib7EX6LoDwIgAAIgAAJKBFAARAkXhEEABEAABEAABEAABMwkECgFQMxkBN0gAAJqBJDv3zcvzmOSlpZGhYWFmmCRC18TEQQMJoB8/wYDhToQMIaAz/3kkpISY6xACwiAAAiAAAiAAAiAAAhIEIiIiNCSMjcJq5Z1fA4C5hIYRERZCibWElEmEfkuAqqgEKIgYCMBxLvZCN+X6TVr1lB6errS6Dive1xcnGafU6dO0eLFi2np0qWasvUJcG7xp59+mi6//HLdOgKtI58r5tyxBw8epP3799PXX39NX375Je3cudOwqXI9Aa4HHRYW5rdOVR9ju4mJiX7b9UdBQUEBeeeT96XPCWP2Z741fc+fP0/Hjx+n//73v7Rv3z7as2eP8CvZ2goyY0hKSiI+i2RWvQquS8JnO/Py8mSGI87S8z0wMjJSSt5ooeLiYnGtFRUVSalOTk4W+YrR/CdQXV0tzty+9tprxN9XelqPHj1oyJAh1KJFCz3d0cdmAoES74ZNFJsdCeZBAARAAARAoC4CCID9NRUuHjllyhRat26dT6e56qqraPLkyeQdhOiPpy1ZsoTmz5+vqSI+Pp4mTpxIF198saasjAAn+uFA3/Lyck1x/mHatWtXTTkImE8AAbDmM4YFEAABEAABEAABEAABEAABEAABEAABEAABEAABEPg/Ah6BxRyYambjoMuFCxdKJegwcxzBrpuDggcMGGB7QRjvAFGz/a9m3Xft2iUCHGVbz549qVu3btSwYUPZLn7JcYDyN998Q8uWLaPS0lJdutq3b099+/YlTnRjReOCRAsWLJAar1P9b9asWVaggg0QAAEDCKSmpnpocfv1+8MPP4gDPzKHBfhADxd1a926tQEkoUIPAav9j5+fFy1aRPz8gmYfAS6oyAdImjVrZt8giMjb/1CQyNblgHEQAAEQAAEQAAEQAAEQAAEQAAEQAAEQAAEQCDYCHvEls2fPDrb5Y742EkhJSfGw7lT/43gPThjGid62bNliCrFWrVqJc9A33XST7e8t9EyQ40uys7OprKxMszu/n+F3o3a/n/H2P5WYI81JQgAEQMBUApxksXZz4vXLSSbfeOMNOnTokDQLTj7bu3dvat68uXQfCFpPwA3+Zz0VWLSKgLf/Ib7EKvKwAwIgAAIgAAKCAAqAwBFAAARAAARAAARAAAQcQyBQCoA4BigGAgIgQMj379sJKisrRR78wsJCTW/hPCAZGRkUFRWlKQsBEDCCAPL9G0EROkDAcAI+95NLSkoMNwiFIAACIAACIAACIAACIFAfgYiICC04qNWsRQifu5nAICLKkpjAWiLKJKJVErIQAQG3EEC8m0NXis+ock1dlcZ53fnMkUyrrq6m5cuX02uvvUanTp2S6fIrGbb11FNPUWRkpK7+bux07tw5wevw4cP03XffifzxnDue/3799de6WcqySEhIoPHjx1NYWJhsl3rlVH2M7SYmJvpt1x8FBQUF5F3PwJc+J4xZdr58TbJv8RlD9q0DBw4Q1+Dmvzt37pRVo1suKSmJ+CxSSEiIbh2+OlZVVYl6EHl5eVL6o6OjxT3QrvtLcXGxuNaKioqkxpucnCzyFaP5R4CvgX/84x/09ttv61bEtUT4PtG0aVPdOtDRXgKBEu+GTRR7/QjWQQAEQAAEQKBOAgiA/TUW2aDX+++/XxRIadSokWHe9dVXX9GoUaPo7NmzPnW2bduWpkyZQhIvsqTGxps78+bNozfffFNTnhP78A+MBg3weKcJy2QBBMCaDBjqQQAEQAAEQAAEQAAEQAAEQAAEQAAEQAAEQAAEQOAXAh6BxbynbmY7efKkKFoik6DDzHEEu+7Y2FgaOHCg7QVhhgwZ4rEUZvsfG+PiQh9++CGtWLFCyg2uv/56evjhh20JUOMA02XLlum+Xq644grq27cvXXbZZVJz9UeICxLNnz9fBFlrNaf636xZs8R7QvYR/AUH+IGzrwPvgmJuv37Pnz9Pn376Kf3zn//UuoWKz/l76eabb8b9yqb7tdX+d+LECVq0aBHt2rVLyj8gZA6BmoKKfGjBzucEb/9DQSJz1htaQQAEQAAEQAAEQAAEQAAEQAAEQAAEQAAEQAAE6iTgEV8ye/ZsW/dL8T7P2e/zjF6fYcOGeTilE/2PY6LWrVtHGzZsoNOnT5t+G2nWrBnddddd1KVLFy4o5ZrrkWNhFixYQGVlZZqM+P3MgAEDRMyOne9nvP2Pk6rVtPrGhc8vEACfuuNv4B/W+cfw4cM97jVOvX45oenSpUvpyJEjmvfGGoEePXrQbbfdJvKB1P7ehX9Z5191Pe/U5u8W/4P//PJcHUjXj7f/Ib5E+vYKQRAAARAAARAwggAKgBhBETpAAARAAARAAARAAAQMIRAoBUAMgQElIAAChhBAvn/fGGVz/7OW8PBwysjIoKioKEPWBkpAQIsA8v1rEcLnIGALAZ/7ySUlJbYMCkZBAARAAARAAARAAASCk4BEnUAU8wtO1wiWWQ8ioiwfk11LRJlEtCpYgGCeQUUA8W4OXe41a9ZQenq60ujmzp1LcXFx0n24vi/nPed+ehufbx09ejS1atVKrwrH9auurqajR4+KM7D79++ngwcP0t69e0XO9fLyclvHm5CQQOPHj6ewsDC/x6HHx/w2arECZpWYmGix1frNVVVVifOD7EvffPON+HvgwAEqKiqiY8eO2TrOpKQkGjFiBIWEhJgyDp47n+3My8uT0h8dHS3ugZGRkVLyRgsVFxeLa43XRqYlJydTv379ZEQhUw8BvjY4f8Tq1at1M3rwwQdp8ODBFBoaqlsHOtpPIFDi3bCJYr8vYQQgAAIgAAIg8CsCCID9tVPIBr3y5k/37t0N9arvvvuOnnzySeKEO74aJx7LzMwkLnRnVNuxYwf9/e9/p1OnTvlUGR8fTxMnTqSLL77YKNPQo5MAAmB1gkM3EAABEAABEAABEAABEAABEAABEAABEAABEAABEFAn4BFY7E+AqYxpLu6ycOFCKiwslBGHjEkE+D0MF4Th4jd2tqFDh3qYN9v/2NiPP/4oikN88cUXmlPn4N2BAwdShw4dNGXNEjhx4gS9/fbblJ+fr8vENddcQ3/961+pRYsWuvrLdqqoqBAFiThQVqs51f9mzZqlNXR8DgIg4BACqampHiMJhKuDyfEAACAASURBVOuX7/dbt26lM2fOaFLme/p1110nCtehWU/Aav/j5+dFixbRrl27rJ8sLP5MgAsq8gESu5+fvf0PBYngpCAAAiAAAiAAAiAAAiAAAiAAAiAAAiAAAiAAAhYS8Igv4YQxaCBgFYGUlBQPU07yv59++km8x+HYDo6dsLpx4aMePXpQx44dqUED56e+YUbZ2dki2Z9W4/cz/fv3t/39jLf/cVI1NBAAAXcQ4CSLtZtTr1/+LuGYkTfffJM4eaNM49iRvn370pVXXikjDhkbCLjF/2xAA5MWEPD2P8SXWAAdJkAABEAABEDgFwIoAAJvAAEQAAEQAAEQAAEQcAyBQCkA4higGAgIgACfa/b43fvDDz+ASi0Csrn/uUt4eDhlZGQQx32ggYAVBJDv3wrKsAECygR87ieXlJQoK0QHEAABEAABEAABEAABENBLICIiQqur8w+saM0An4NA/QQGEVFWHR+vJaJMIloFeCAQwAQQ7+bQxV2zZg2lp6crjY7zusfFxSn1qa6upmXLllFWVl23QTlVvXv3psGDB7syP+65c+fEWdc9e/bQ559/TkVFRbR37165idsglZCQQOPHjyfOme9v0+Nj/tq0uj+zSkxMtNqssMfX1v79+0Udjm3btgm/Ki4utmUsMkaTkpKIzyKFhITIiCvL8JlJPtuZl5cn1Tc6OlrcAyMjI6XkjRbitWL/4XuCTEtOThb5itH0EThw4ABNnz6dPvvsM30KiMRZW/4vNDRUtw50dAaBQIl3wyaKM/wJowABEAABEAABDwIIgP21Q8gGvU6bNo2uv/56Qz2KizJNnTqVVq3S3n/nH4hdu3Y1zD4HPz/11FO0c+dOnzrbtm1LU6ZMIYmXaIaNDYrqJoAAWHgGCIAACIAACIAACIAACIAACIAACIAACIAACIAACFhGwCOweN68eaYaPnnypChawoF2aPYRiI2NpYEDB9peEGbIkCEeEMz2PzZWXl5O8+fPlyqcc9ttt9Gf//xnaty4sX2LRUSnT58WwZjr16/XNQ4ORn7ggQeoefPmuvrLdOKCRMy1tLRUU9yp/uekgliaECEAAkFOwMkF7YJ8aYJi+lb7Hz8/v/rqq6JQIpp9BJxaUBEFiezzCVgGARAAARAAARAAARAAARAAARAAARAAARAAgSAk4BFfMmfOnCBEgCnbRWDYsGEepp3if2fPnhWxHB9++KGI7bCzcWxIjx49qGXLlnYOQ9M2x5dw7JhsfEn//v1tj2/y9j9OqtagQQP66aef8Bcc4AcOvw6GDx/ucV9y8vXL95SPPvqIVqxYoXkvrRHo0KGDSMLHSUpxX3LefdlN/gf/cZ7/+Puc4e1/iC+RvrVCEARAAARAAASMIIACIEZQhA4QAAEQAAEQAAEQAAFDCARKARBDYEAJCICAIQSQ7983Rtnc/6wlPDycMjIyKCoqypC1gRIQ0CKAfP9ahPA5CNhCwOd+cklJiS2DglEQAAEQAAEQAAEQAIHgJCBRqw+1moPTNYJl1oOIKKvWZNcSUSYRaRfaDBZCmGcgE0C8m0NXd82aNcS1fFXa3LlzKS4uTqWLkOWzsZyTOzc3V7kvd2jatCmNHj2aunXrJs43Ob2dO3dO1Ebgc1ybNm0Suerd0vgc8fjx48VZMn+bHh/z16bV/ZlVYmKiZWarqqroyy+/pNWrV9Onn35Kx44ds8y2v4aSkpJoxIgRFBIS4q+qOvszGz7byTUWZFp0dLS4B0ZGRsqIGy5TXFwsrrWioiIp3cnJydSvXz8pWQj9QoDPz+3YsYNefvlladbe/Pg76NFHH6W//OUv1KRJE+ANAAKBEu/m/CeiAHAWTAEEQAAEQAAEVAkgAPbXxGSDXvkHXefOnVWRa8ovWbJEFLrTavyDlYvuGdV4c2jWrFn0zjvv+FTJxQpfeeUVuvrqq40yDT06CSAAVic4dAMBEAABEAABEAABEAABEAABEAABEAABEAABEAABdQIegcUcmFo7MLQmYXaNWn//feLECVq4cKEI6kSzj0BsbCwNHDhQBASbud5a/jJkyBAPCGb7H4+HgwQ5gE2rhYaG0uDBg6lTp04/i2rNx8zPOSiTCyStWqXvzMsf//hH6tmzJ/G8jLqea8+XCxLxe0DZgkRO9D9+n4jCDYFXuMHfwg/o78wCXSkpKR63cVy/zlynQL1+rPY/fn5etGgR7dq1S+vxBZ+bSICfCbmgYs3zs13+7e1/KEhk4qJDNQiAAAiAAAiAAAiAAAiAAAiAAAiAAAiAAAiAgDcBj/gSTl6G96t4v2rVfvmwYcM8/NEJ/sdxHCtWrKCPP/7YMXeLyy67jO6//37iuKCGDRuSVeujYufQoUO0YMECKisr0+TG72cGDBhg+/sZb//jM/j1tZr7Ij6vmwD4XPjegH9Y5x+cs6J2c/r1y98tnLRx48aNmvfIGoF77rmH7rjjDmrUqBH8y2HXl9v8D/enwLo/e/sf4kukb6sQBAEQAAEQAAEjCKAAiBEUoQMEQAAEQAAEQAAEQMAQAoFSAMQQGFACAiBgCAHk+/eNUTb3P2sJDw+njIwMioqKMmRtoAQEtAgg378WIXwOArYQ8LmfXFJSYsugYBQEQAAEQAAEQAAEQCA4CURERGhNHLWatQjhczcTGEREWUS0logyiUhf0l83E8DYg5kA4t0cuvpr1qyh9PR0pdFxXve4uDilPjXCR44coRdffJE2b96sqz+/95g0aRLFxMTo6m9Fp5MnTxJzfffdd2nfvn1WmDTcRkJCAo0fP57CwsL81q3Hx/w2arECZpWYmGi61cOHD9P7778vzpyXl5ebbs8MA0lJScRnkUJCQsxQT3xuks928tlJmRYdHS3ugZGRkTLihssUFxeLa41rWci05ORk6tevn4woZP6PwPnz5+mjjz6iadOm0bFjx3Rx4fzQ7Ld33323OF+LFhgEAiXeDZsogeGPmAUIgAAIgECAEUAA7K8XVCbo1cxgV07cxj++tFrv3r1p6NChHgUWtfpofb5y5UoRxKvVxo4dS3feeaeWGD43mQACYE0GDPUgAAIgAAIgAAIgAAIgAAIgAAIgAAIgAAIgAAIg8AsBj8DiefPmmcqGAzuzs7OpsLDQVDtQ7psAF7YZOHAgNWvWzFZUQ4YM8bBvtv+xsf/85z+0aNEizXlfddVV1L9/f7r44os1Za0SqK6uptWrV9N7772ny2TPnj1FcQsuamR0q6iooPnz51Npaammaqf6HxfEQgMBEHAHgZSUFI+B4vp1x7oFyiit9j9+fn711Vdp165dgYLQlfPggor8bGj387O3/6EgkSvdCYMGARAAARAAARAAARAAARAAARAAARAAARAAAbcS8IgvmTNnjlvngXG7kMCwYcM8Rm23/50+fVoktduwYYPjaIaGhorYkG7dulGTJk0cNz6OL+HYMdn4Eie8n/H2v5kzZzqOKwYEAiBQN4Hhw4d7fOCG6/f48eO0bNky+uqrr6SWtUWLFuJdNidxRHMWATf6n7MIYjT+EPD2P8SX+EMTfUEABEAABEBAmQAKgCgjQwcQAAEQAAEQAAEQAAGzCARKARCz+EAvCICAOgHk+/fNTCb3f40GM2sAqK8segQDAeT7D4ZVxhxdSMDnfnJJSYkLp4QhgwAIgAAIgAAIgAAIuJVARESE1tBRq1mLED53M4FBRFRMRKvcPAmMHQR0EkC8m05wZndbs2YNpaenK5mZO3cuxcXFKfWpLbx9+3aaNGkSlZeX69LRpUsXGj16NLVq1UpXf7M68Xngjz76iF5//XUqLubbvXtbQkKCqAMdFhbm9yT0+JjfRi1WwKwSExNNs8rvBt9//31aunQpHTt2zDQ7VihOSkqiESNGUEhIiCnmqqqqaMaMGZSXlyeln89K8j0wMjJSSt5oIb5XsP8UFRVJqU5OTqZ+/fpJyUKIiP2Bz9D+f/bOBDqKKnvcVxCCAckRRHFJEIlLxCiKmpGDyIhEZQZBEEdFIBDCLo4L4AJBgv4VmAFlCRB2REUHgggiZvSobDMRF0YkIAbRBIdFUdkiO/9zy1+cdJt0VXVXd1d3f+8cTox93333fe9WpbrefffqfbmsrMwvJLrfrvmZb7755qDU2/DLKDo5QiBa4t14ieKIO6AEAhCAAAQg4CwBAmB/z1MfyPVl0Jo1a6qEHcxg16+++koee+wx+emnn3wutiZSGzp0qGhiNaeavgjTL8JmLSsrS7p162YmxudBJkAAbJABox4CEIAABCAAAQhAAAIQgAAEIAABCEAAAhCAwP8IeAQWT5s2LahsDh06ZBQtKSoqCuo4KPdN4IorrpDMzEypXbt2WFH169fPY/xg+58OpkGgy5YtM5337bffLnfeeafrgtWOHTsm77zzjixfvtx0Dt4Cuvd2//33y/XXXy+nneZsuJMWJJoxY4blgkRu9L/JkycbXE6dOsVPOOAHLr8ONKC4YuP65b4Vyvt3qP3v4MGDMnfuXNm8ebPtv/10cI5ASkqKUSQsPj4+rM8J3v5HQSLn1hhNEIAABCAAAQhAAAIQgAAEIAABCEAAAhCAgCkBj/iSKVOmeOw7l++zlmvh91/3b+DxK4FA/WHAgAEeDhpO/zt69Kjk5+fLqlWrTC+acApo4rq77rpL6tatGzD/QNevYn+NL5k5c6Z89913png0vqni/ky4ridv/9OkaqHcnySOhf1w/M3/eK4HH3zQ414TKdevJobVOAEr90qd4DXXXCP33nuvnHHGGdyfXBT3Fqn+x9+d6Pi74+1/xJeYPnoiAAEIQAACEHCSAAVAnKSJLghAAAIQgAAEIACBgAhESwGQgCDQGQIQcJQA+f5949SidsOGDbOUTyeYNQAcXXSURQ0B8v1HzVIykegi4PN9cmlpaXTNltlAAAIQgAAEIAABCLiaQGJiopl9ziYvNRuNzyEAAQhAIFQEiHcLFWmb4xQUFEhOTo6tXlOnTpXU1FRbfSoK63kSHXf06NF+6+jfv79xxql69ep+63Cqo85H6yZrvvuPPvrIKbWO6NGcpq1atZLWrVvLokWL5OOPP7akV88NZ2dnS0JCgiV5X0L++FjAg4ZYgbJKT093fNSTJ0/KJ598InrWvbi42HH9gSjUM+W33XabXH311TJnzhzZtm2bJXUdOnQw6nzHxcVZkrcrdOTIEdGznUuXLrXUNTk52bgHJiUlWZJ3WqikpMS41qyub+/evSUjI8NpM6JS3/79+406FkuWLPF7fuoXQ4YMkWbNmjleZ8Nvo+joGIFoiXfjJYpjLoEiCEAAAhCAgHMECID9PcvDhw/L2LFj5d13360SdDCDXb///nt5/PHHjRc4vpq+8HruueeMRGpOte3btxtfLPbs2eNTZdeuXaVv375ODYsePwkQAOsnOLpBAAIQgAAEIAABCEAAAhCAAAQgAAEIQAACELBPwCOwWAMwy1t5oQQnf9dgPD1MvWLFCtmwYYN9a+nhCAEtCKNBcBrc6uT6aiCvHX3eezLB9j8tOqRBvB9++KEpx6ysLGnevLmt+didv7/yGqC5cuVKefvtt03n4S1Qq1Ytuf/+++WGG27w+CjQ61334PLy8mTHjh2mNrnV/zRImAYBCEQGgYEDB3oYyvUbGesWLVaG2v8OHTpkHBTZvHlztCCMyHmkpKQYBRVr164dVvu9/Y+CRGFdDgaHAAQgAAEIQAACEIAABCAAAQhAAAIQgECsEfCIL8nNzY21+TPfMBIYMGCAx+jh8j+Ne9Lz2W+88UYYaVgfWvc3unTpInpu3C1t9+7dMmvWLMvxJW7Yn/H2v0mTJrkFJ3ZAAAImBB588EEPiUi5fjWuUJNeLly4UDRW0Eq777775MYbbyRBnxVYIZKJVP8LER6GCTIBb/8jviTIwFEPAQhAAAIQ8CRAARA8AgIQgAAEIAABCEDANQSipQCIa4BiCAQgIOT79+0E+/btk2HDhklRUZGptwSzBoDp4AjEJAHy/cfksjNp9xPw+T5Zc7TRIAABCEAAAhCAAAQgECoCiYmJZkNRq9mMEJ9DAAIQiEwCxLu5dN0KCgokJyfHlnVTp04Vrf8bSNM6x5rfd8mSJX6p0f2P4cOHS7Nmzfzq71SnY8eOydKlS41c6WVlZU6pDUiP1mTWs19t2rQx1unMM88U3VvSdS4sLLSkOy0tTbKzsyUhIcGSvC8hf3ws4EFDrEBZpaenOzqq+tP8+fNlwYIFjuoNRJledxofcvPNN4ueK9f6AyUlJYavFBcXW1LdoUMHGTx4sMTFxVmStyukZyQnTpxoXJdWWnJysnFtJCUlWRF3XMYuP631kZGR4bgd0abw22+/lRdffFE++ugjv6emtS0effRRueyyy/zWQUd3E4iWeDdeorjbz7AOAhCAAARilAABsL9f+BMnTsjkyZNl8eLFVXqFFjYcP3686MO40+3gwYMycuRIWb9+vU/Vl1xyiTz//PPSoEEDx0zQLyhDhgyRXbt2+dR56623ytChQ40v27TwESAANnzsGRkCEIAABCAAAQhAAAIQgAAEIAABCEAAAhCIOQIegcXTpk0LCQAtAKMJ+ZcvXy5ayIQWWgK6D5SZmSm1a9cO7cBeo/Xr18/j/wTb/zTY+PXXX5fVq1f7nLfuEz300EPSuHHjsPLxNbgGaebn58uHH35o28Z69eoZAZCXXnqp7b5VddDreMaMGZYLErnR/zSgngYBCEQGgYEDB3oYyvUbGesWLVaG2v8OHTokc+bMkc2bN0cLwoichx7ccUNBRW//oyBRRLoTRkMAAhCAAAQgAAEIQAACEIAABCAAAQhAIFIJeMSX5ObmRuo8sDsCCQwYMMDD6nD53+effy5z584VTdoXKe3CCy+Ue++9Vy6++GJXmKzxJbNmzbIcX+KG/Rlv/5s0aZIrWGIEBCBgTuDBBx/0EIqk61djHd944w1ZtWqV+URFjPt8jx49RGMDae4gEMn+5w6CWBEIAW//I74kEJr0hQAEIAABCNgmQAEQ28joAAEIQAACEIAABCAQLALRUgAkWHzQCwEI2CdAvn/fzLQo4bBhw6SoqMgUrhaeGzdunDRq1MhUFgEIOEGAfP9OUEQHBBwn4PN9cmlpqeMDohACEIAABCAAAQhAAAJVEUhMTDSDQ61mM0J8DgEIQCAyCRDv5tJ1KygokJycHFvWTZ06VVJTU231qUx4x44dxthW9jsq69+qVSujDrD3e+mADbOoQM//zp8/3/gXzla3bl1p3ry5XHfddXL11VfLBRdcIDVq1PAwSfeWlHVhYaElU9PS0iQ7O1sSEhIsyfsS8sfHAh40xAqUVXp6umOj/vzzz6LnE9955x3HdPqjSPcZr7nmGrnhhhvkyiuvlHPOOUeqV6/uoaqkpMTwleLiYktDdOjQQQYPHixxcXGW5O0KaS2FiRMnytKlSy11TU5ONq6NpKQkS/JOC9nl17t3b6PeA61yAqdOnZIvvvhC/v73v1v2yco0tWjRQh555BHRa4AWvQSiJd6NlyjR66PMDAIQgAAEIpgAAbCVL95LL71kFJvz1fQLXbNmzRxffU2s88ILL8iyZct86g5GwO1PP/1kBPxu2bLF59i33nqr8aJLCxnSwkeAANjwsWdkCEAAAhCAAAQgAAEIQAACEIAABCAAAQhAIOYIeAQWT58+PaQA9u/fbyTlX7t2bUjHjfXBmjZtKpmZmVK7du2woujbt6/H+MH2v7KyMpk9e7Zs3LjR57y12E+fPn3k3HPPDSsfs8E1UDM/P18++OADM9Hffd64cWOjwMV5551nu29lHbQgUV5enqWCRG71vylTpshpp50mGgDJTzjgB+6+DrwLinH9unu9ou16CrX/HTx40Cic6O+BL0f+0KNEUlJSpFevXhIfHx/W5wRv/6MgEc4JAQhAAAIQgAAEIAABCEAAAhCAAAQgAAEIhJCAR3xJbm6u8b60vJXvB/D7rwTg8ev+lVP+0L9/fw9XD4f//fjjjzJnzhzZtm1bCC87Z4aqV6+edO/eXS699FKPfQ6n1seOv2t8ycyZMy3Fl1xxxRUe+zPhsFfH9PY/TUhHXAlxJdG2Dx6t8xk0aJDHjTTSrt+9e/fKvHnz5Ouvv7b0B6F9+/bStm1b4x7FfSr896lI979ovS/Eyry8/Y/4Eku3UYQgAAEIQAACThGgAIhTJNEDAQhAAAIQgAAEIBAwgWgpABIwCBRAAAKOESDfv2+UWpRQ899bOQ8cjPz7ji00iqKSAPn+o3JZmVTkE/D5Prm0tDTyZ8gMIAABCEAAAhCAAAQihkBiYqKZrdRqNiPE5xCAAAQikwDxbi5dt4KCAsnJybFl3dSpUyU1NdVWn6qEV69eLaNHjxbN5e5Pe+ihh+Tuu+/2OGfsjx67fQ4fPiyan3jJkiV2uwYkrzlK9TzsVVddJZp3XfO+169fX6pXr+5Tr+4t6ToXFhZaGj8tLU2ys7MlISHBkrwvIX98LOBBQ6xAWaWnpzsyqp4xHzdunOi1EcpWt25dufLKK+Xqq682fEx9S/9ftWrVfJpRUlJi+EpxcbElczt06CCDBw+WuLg4S/J2hbSOgtZHX7p0qaWuycnJxrWRlJRkSd5pIbv8evfuLRkZGU6bERX6Tp48Ke+9955MmDBBtB6Nv+22226TBx98ULz3PP3VRz/3EoiWeDdeorjXx7AMAhCAAARimAABsJUvvha80y+QvtpTTz0l+lAejKaJyObPn2+qWr9UNmvWzFTOqoDVgN/rr79eRo0aJXXq1LGqGrkgECAANghQUQkBCEAAAhCAAAQgAAEIQAACEIAABCAAAQhAoHICHoHF06ZNCzmn48ePG4F6GmymQaG04BPQ4MTMzEypXbt28AfzMUK/fv08Pg22/x06dEhmzZplmiAmJSXFKJhz5plnhpWPlcEPHDggixYtshyYXFGnBqp27drVCFINtGlBohkzZlguSORG/9OAdBoEIBAZBAYOHOhhKNdvZKxbtFgZav/TZ2VNRqQ/adYIfP/99/LOO+/IDz/8YK2DBSl9PuzZs2fYn5+9/Y+CRBYWDxEIQAACEIAABCAAAQhAAAIQgAAEIAABCEDAKQIe8SW5ublO6UUPBEwJDBgwwEMm1P6nyZSWL18uK1euNLW1KoFatWrJZZddZpyb1kRbGqtRo0aN38RPnTplxE3pWeitW7fKZ599Jl9++aXf43l3rFevntx3331GQrPTTgtfihyNL9HYnR07dpjOTW11w/6Mt/9NmjTJ1HYEIAABdxDQBHYVWyRev5988om8+uqrokkdzZoWxdPEiBdccIGZKJ+HgEA0+F8IMDFEkAh4+x/xJUECjVoIQAACEIBA5QQoAIJnQAACEIAABCAAAQi4hkC0FABxDVAMgQAENM7B43vvzz//DJUKBKzmv9cuurenRfEaNWoEQwiEhAD5/kOCmUEgYJeAz/fJmmOCBgEIQAACEIAABCAAgVARSExMNBsqfAdRzCzjcwhAAAIQCIQA8W6B0Ati34KCAsnJybE1wtSpUyU1NdVWn6qEjx07JtOnT5eFCxf6pe+iiy4yagE3adLEr/7+dDpx4oRhr3IIVtP9ncaNG8ull14qOscLL7xQzj//fCOHfbVq1WwPq3tLus6FhYWW+qalpRk1qBMSEizJ+xLyx8cCHjTECpRVenp6wKPq2W/Ne71kyZKAdVWlICkpydg31HPoF198sZx33nnGP60f4c+Z8JKSEsNXiouLLdncoUMHGTx4sMTFxVmStyukZyO1NrnWILHS9By+XhvKJRzNLr/evXsb5zppngT0b4mueV5enpSVlfmNp3v37qL/NFcDLfoJREu8Gy9Rot9XmSEEIAABCEQgAQJgK1+0oqIieeSRR3w+tGdlZUm3bt2CsupaUObZZ5811f3UU0/JbbfdZipnVcBqwK8mQBszZowjL2Os2obc7wkQAItXQAACEIAABCAAAQhAAAIQgAAEIAABCEAAAhAIGQGPwGINJA1H06ItmzZtkldeeUX27t1r2wQNtuzYsWPQAuJsG+TyDhqkeMYZZ/gVrOjk1Pr27euhLtj+d+jQIaNojvqar9a0aVPJzMw0Ajojoe3fv18WLFgg//nPf2yb27p1a+nUqVPA144WJNLAQSsFidzC19v/Ql0Qy/Zi0QECEPiNQLgL2rEUsU0A/3Pv+h8/flzWr18v+fn5os99TjU91HDLLbcYcUwVC086pd+OHm//oyCRHXrIQgACEIAABCAAAQhAAAIQgAAEIAABCEAAAgES8IgvCWbCrwDtpHsUEujfv7/HrELtf998841MmzZN9Jyy3aaxJ23atJEWLVrYPrd84MAB+eSTT2TNmjXy3Xff2R36d/L16tWTu+++W5o1axa2mCGNL5k5c6al+BI9792rV6+wx+94+9+kSZM8+GncW8WEcfwOD/zhf2m4wn09DBo0yONeGInXryb1W7x4saxdu9bS3wH9m9O+fXs5/fTTJdz8Y338aPA/7mfuuZ/ZvZ68/Y/4Eku3UIQgAAEIQAACThGgAIhTJNEDAQhAAAIQgAAEIBAwgWgpABIwCBRAAAKOESDfv2+UVvPfqxYtiDhu3DijcB0NAqEgQL7/UFBmDAjYJuDzfXJpaalthXSAAAQgAAEIQAACEICAvwQSExPNulKr2YwQn0MAAhCITALEu7l03QoKCiQnJ8eWdXruNjU11VYfX8KaY1xt0LrH/rTOnTuL5s6Mi4vzp7vtPqtXr5bRo0f7rM9sR6nmT7/66qvlyiuvlEsuuUT0fK7Tc9G9JWVcWFhoyTStwZCdnW37rHJlyu36mI6bnp5uyc5gCW3cuFG8z/v6GssJm/U8z6JFi+TFF190ZFrx8fGiZ6evuuoqUR9r3LixnHXWWY7nuS0pKTF8pbi42JLdHTp0kMGDBzvu4+WDHzlyRCZOnChLly61ZE9ycrJxbSQlJVmSd1rILr/evJPHSgAAIABJREFUvXtLRkaG02ZEtL7Dhw/L/PnzjX/+Nr1etIaE1p6pXr26v2roF2EEoiXejZcoEeZ4mAsBCEAAArFBgADYytf5+++/l8cff1y++uqrKh3h9ttvl8cee0xq1qzpuLN8/vnn8te//lW0yIyvlpWVJd26dXNsfKsBv/olfsyYMY68jHHM+BhURABsDC46U4YABCAAAQhAAAIQgAAEIAABCEAAAhCAAATCRcAjsHj69OnhssMY9+uvv5aXX37ZUlETb0PvuOMO0X9OB36GFUiUD67BYhVbsP3v0KFDMmvWLNm0aZNPshrsmZmZGfaCOXaWf+fOnTJv3jzZvn27nW6GbKdOnaRt27ZSrVo1233LO2hBory8PEvXrlv4evvflClTjAJE5YUB+PlrASI4wMGNfqCHVio2rl/8NJR+iv+50980HmrJkiWyYcMGv59nKuuoyQK7dOkiF110kfGsFO6/i97+R0EiR5cbZRCAAAQgAAEIQAACEIAABCAAAQhAAAIQgIBvAh7xJbm5uewnsp8asvfm3gnIQul/J06ckPz8fHn//fdt3yM0eVz79u2NRHaB7GcdPXpUvvjiC9EEct9++61tOyp2UFvuu+8+IxGatkDs8mffZM+ePTJz5kxL8SV63rtXr16iCalCbWfF8bz9b9KkSb8hLZcr/x/8/mucCTx+JYA/hN8fBg0a5HHPjNTr97vvvpO5c+fKrl27TP8G6H1eYx91r5vrMbz3o2jxP+5nkXk/9/Y/4ktMb58IQAACEIAABJwkQAEQJ2miCwIQgAAEIAABCEAgIALRUgAkIAh0hgAEHCVAvn/fOK3mv1ctDRs2lHHjxhn7ejQIhIIA+f5DQZkxIGCbgM/3yaWlpbYV0gECEIAABCAAAQhAAAL+EkhMTDTrSq1mM0J8DgEIQCAyCRDv5tJ107OkOTk5tqybOnWqpKam2upjJvzuu+/K2LFjpayszEz0d5/rudARI0bITTfdZLuv3Q6al115bdy40W7X3+R17+a2224T3We/+OKLQ1LjQPeW1O7CwkJLduuZ5ezsbEdqLNv1MR03PT3dkp3BEtL19T7v62ssJ2zesmWLDB8+3NK5vqpsadKkicHuxhtvFH3urlGjRrAQ/aa3pKTE8JXi4mJLY3Xo0EEGDx4cNL8/cuSITJw4UZYuXWrJnuTkZOPaSEpKsiTvtJBdfr1795aMjAynzYhYffv375dp06bJm2++6fcc9J782GOPid739Kw2LXYIREu8G14bOz7LTCEAAQhAIIIIEABb+WJpYrO//e1vsnLlyipX8/LLL5cxY8bIWWed5fiKa4DU0KFDRRPr+GqdO3cWTaJRvXp1R2ywGvCrCdB07gkJCY6MixL/CBAA6x83ekEAAhCAAAQgAAEIQAACEIAABCAAAQhAAAIQ8IOAR2Dx9OnT/VDhbJf//ve/Mn/+fNm+fbttxZ06dZK2bdsaxehp7ifQt29fDyOD7X+HDh2SWbNmyaZNm3zC0aI+WvShdu3a7odYwUINrp43b57ta6dWrVrStWtXuf766/0O3tu9e7fk5eVZKkjkFr7e/qcFsWgQgEBkEBgwYICHoVy/kbFu0WIl/ueulTx+/LisX7/eKDSpz3pONX0+at26tXEwSP/bLc3b/yhI5JaVwQ4IQAACEIAABCAAAQhAAAIQgAAEIAABCMQEAY/4Ek18RoNAqAh4JyALpf998803RlIlPaNstenewp133mkk4jv99NOtdjOV04Rea9askbfffjugfZF69epJ9+7d5dJLL/U7TsTU2CoENL5k5syZluJL9Lx3r169wh6/4+1/kydP9nf69IMABEJMQHNVVGyRev2ePHlSNEGs1QR/bdq0kfbt2zv6NyjESxcVw0WL/0XFYsTgJLz9j/iSGHQCpgwBCEAAAuEkQAGQcNJnbAhAAAIQgAAEIAABDwLRUgCEZYUABNxDgHz/vtfCav571aIFusaNGyeNGjVyzwJjSVQTIN9/VC8vk4tcAj7fJ2s9FxoEIAABCEAAAhCAAARCRSAxMdFsKGo1mxHicwhAAAKRSYB4N5euW0FBgeTk5NiyTs/dpqam2upjJnz48GGZOHGi5TNN3vquvfZaGTFihDRo0MBsKL8/P3HihJFvXusZ+NNSUlKkZ8+e0rx5c4mLi/NHhd99du3aJaNGjZKNGzda0pGWlibZ2dmO1Fi262M6ruZmDWdTTt7nfX3ZE6jNmt92woQJPmt++xq/RYsWRs7/K6+80rF63Fb5f/nll0a98L1791rq0qFDBxk8eHDQrgE9H6/3kqVLl1qyJzk52bgHJiUlWZJ3WqikpMS41oqLiy2p7t27t2RkZFiSjXahH3/80bhu3n//fb+nqvkFHn30Ubnsssv81kHHyCUQLfFuvESJXB/EcghAAAIQiGICBMBWvbhLliwxHuSrappAbfz48dKsWTPHPWT//v3yxBNPmL4cueWWW+Txxx93rGiMFvjTL87ffvutzznpF5QxY8Y48jLGcXgxpJAA2BhabKYKAQhAAAIQgAAEIAABCEAAAhCAAAQgAAEIhJuAR2Dx9OnTw22PMb6+1583b55s377dlj1aMKZv376i7/tp7iega1WxBdv/NEhUA5A3bdrkE06TJk0kMzNT6tev736IXhZu3bpV5s6dazmYtLy7zrVLly7G/uBpp9kPhdKCRHl5eZYKEjVt2tTgW7t27bDy9fa/KVOmeMz91KlT/F7BF+CBP1S8N4TbHwYMGOBx/+D6xT9D6Z/4n3v8TQ9o5efnyxdffOHoM4UmCNTnosaNGxt6Q+lfZvdXb/+jIJGjS48yCEAAAhCAAAQgAAEIQAACEIAABCAAAQhAwDcBj/gSTXxGg0CoCHgnIAuV/508eVLeeustWbFiheWp1qtXT+6++26/4y+sDPTDDz/I4sWLZcOGDVbEK5VROzV51iWXXOK3Dn86anzJzJkzLcWXaPxXr169wh5f4u1/kyZNMvaPyvd1+Pnr/iEc4OBGPxg0aJDHrSqSr19N9KcxtV9//bXp7VeL42mi1fPPP5/rM4z3p1D7n8bHatJP9RU3Xo+x8nfirLPOko4dO8oZZ5wR1nXw9j/iS0xvnQhAAAIQgAAEnCRAARAnaaILAhCAAAQgAAEIQCAgAtFSACQgCHSGAAQcJUC+f9849+3bJ8OGDZOioiJT7rqnN27cONHzrDQIhIIA+f5DQZkxIGCbgM/3yaWlpbYV0gECEIAABCAAAQhAAAL+EkhMTDTraj9BqZlGPocABCAAATcQIN7NDatQiQ0FBQWSk5Njyzo9d5uammqrjxXhbdu2yciRI+Wbb76xIv47maysLHnggQekevXqfvU366T1C0aMGGHbvvj4eLn//vvl3nvvdaxWspmt3p+XlJRIdna2FBcXW+qalpZmyCckJFiS9yVk18d03PT09IDHDUTBxo0bxfu8ry99gdr8ySefGDW3y8rKbJldt25dGThwoMGrRo0atvo6JWyXVYcOHWTw4MESFxfnlAkeeo4cOSITJ040zr5ZacnJycY9MCkpyYq44zJ2r83evXsbZ/ZjvWmO6PHjx8u6dev8RtGiRQt55JFHRPfTabFJIFri3XiJEpv+y6whAAEIQMDlBAiArXqBvvrqK3nsscfkp59+qlJIv/h069bNr4J2vlzj6NGj8re//U1Wrlzp04Muv/xyGTNmjGhCDyfat99+K0OGDBH9IuOraQI0HdeJlzFO2B2rOgiAjdWVZ94QgAAEIAABCEAAAhCAAAQgAAEIQAACEIBAGAh4BBZPnz49rAm2KyY013f6c+fOFQ0atdO0MH2PHj2MZP2xkiA9UufZp08fj6UNtv/pPtXrr78uq1at8ulSF1xwgfTt21fOPfdc11wPVgsQ6MQ++ugjefnll+Xw4cN2Lh2pX7++UehCixlZHa9cTgsS5eXlWSpI1LRpU9G9SA3stjuOk/Le/pebm2uLF8IQgED4CAwYMMBjcK7f8K1FLI6M/4V/1Y8fPy5r166V5cuXixZscqrVqlVLWrdubRwM0v92Y/P2PwoSuXGVsAkCEIAABCAAAQhAAAIQgAAEIAABCEAAAlFLwCO+RBOfBbNp4qLCwkLb+97BtCkWdev7ck2AFqwEVVaZeicgC7b/ldulhYhmz54tW7dutWSq8tIEd9ddd53jZ7O9DSjfL1m2bJnf+yUaF9O1a1cjTiRUTeNLZs6caSm+RM979+rVS2rXrh0q8yodx9v/Jk+eHFZ7GBwCELBOYNCgQR7CkXz9aoyoJvp79dVXLQG44447RP9Vq1bNkjxCzhMItf9p/ITGXG/evNn5yaDRMoGUlBQjQWm4n1+8/Y/4EstLiCAEIAABCEDACQIUAHGCIjogAAEIQAACEIAABBwhEC0FQByBgRIIQMARAuT7941R40yGDRsmRUVFpry1QNe4ceOkUaNGprIIQMAJAuT7d4IiOiDgOAGf75NLS0sdHxCFEIAABCAAAQhAAAIQqIpAYmKiGRxqNZsR4nMIQAACkUmAeDeXrltBQYHk5OTYsk7P3aamptrqY0VYzzQtWrRIXnzxRSviv5PRPZFnnnlGtC6x0+3kyZPGGWA9T2OnaU50zT3fsWNHqV69up2ujspu27ZNnnrqKUvnbXXgyy67TEaNGiUXXnhhwHbY9bHs7GwjT2s428aNG8X7vK8vewKxWfP6jx8/XlasWGFryurvDz74oLRq1Sro58x9GbZ+/Xp5+OGHLdveokULGTFihJx55pmW+9gR1LwREydOlKVLl1rqlpycbNwDk5KSLMk7LVRSUiLqP8XFxZZUa60FPU8Wy03ryeg1o2dg/W133nmn9OvXT+rWreuvCvpFAYFoiXfjJUoUOCNTgAAEIACB6CNAAGzVa/rLL7/Is88+67OYn77Y+X//7//J2Wef7bhzvPTSSzJjxgyfes855xwj6FaLUjrRPv/8c/nrX/8qmsTNV9MEaGPGjJGEhAQnhkWHnwQIgPUTHN0gAAEIQAACEIAABCAAAQhAAAIQgAAEIAABCNgn4BFYPH36dPsagtjj22+/NRL0b9++3dYof/jDH+S+++5zbaF6W5OJYmEN7K3Ygu1/x44dk9dff93nHlm5PY899lhIC/o4ucwabP3Pf/5T8vPzbavVvbkePXrIeeedZ6uvFiTKy8uzFCDdtGlTyczMDHtCf2//y83NtTVnhCEAgfARGDBggMfgXL/hW4tYHBn/C++q6yGGJUuWiB42crJpUsAuXboYcUqnnebesHBv/6MgkZNegC4IQAACEIAABCAAAQhAAAIQgAAEIAABCEDAhIBHfIkmPgtmO3TokJFkzEoBmGDaEeu69bxtr169wr6/752ALNj+V77umzdvNhJoWW133XWX3HrrrVKtWjWrXQKS00SBX3/9tSxcuNBSvEZlg+neSPfu3UWTqIWiaXzJzJkzLdnrVv+bPHlyKFAxBgQg4ACBQYMGeWiJ9Ov3559/lvnz58vWrVtN6Vx00UXSs2dPqV+/vqksAsEhEGr/0+dnTdCrzy+08BFISUkxEpTWrl07fEaIiLf/EV8S1uVgcAhAAAIQiD0CFACJvTVnxhCAAAQgAAEIQMC1BKKlAIhrAWMYBGKQAPn+fS/6vn37ZNiwYZbinTROQ3Pv69lWGgRCQYB8/6GgzBgQsE3A5/vk0tJS2wrpAAEIQAACEIAABCAAAX8JJCYmmnV1b1IuM8v5HAIQgAAEfBEg3s2l/lFQUCA5OTm2rNNzt6mpqbb6WBX+8ccf5fnnn5d169ZZ7eIhd/vtt8vDDz/s+FmLvXv3yujRo+Xjjz+2ZVdWVpY88MADUr16dVv9nBbWnKre56d9jZGcnGz4RVJSUsCm2PWx7OxsSU9PD3jcQBTY5RWIzVoPY8SIEfLNN9/YMln7KKdw57S1u75paWmivIJVv/vIkSPGef2lS5da4umkr1sa0EuopKTE4FFcXGype+/evY3zZLHaduzYIePHj5ePPvrIbwSaz6Jr164SFxfntw46RgeBaIl34yVKdPgjs4AABCAAgSgjQACs7wV96623ZMyYMT6FRo4cKW3atHHcM/71r38ZwbdmbcKECdK8eXMzMUufv/POO/Lss8+aymoyuaFDh1IA05RUcAUIgA0uX7RDAAIQgAAEIAABCEAAAhCAAAQgAAEIQAACEKhAwCOwOC8vz3VwNDn/nDlzRANI7bTOnTtL27ZtQ1ZExo5tyP5KoE+fPh4oQuF/ukdmJbBRg45btWoVsUulQZyLFy+WDz74wPYcmjVrZgRd161b13LfXbt2ia6fBheataZNm4oGYYY7ob+3/+Xm5noEA2thqIrBwfwOD/zhf2GS4b4evA9kcP1yfYby+sT/wuNvx48fl7Vr18qyZctEizQ51WrVqmV8Z9D4KD3YEO77m9n4lRxII4bdKWdADwQgAAEIQAACEIAABCAAAQhAAAIQgAAEIGBGwCO+ZNq0aWbyAX2u74JnzZplqQBMQAPR2SeBK664QjIzM8O+v9+vXz8PO4PtfzqYvrN/++235c0337TkJXoWWhMpxcfHW5J3UmjPnj2ycOFCv6+XJk2aSPfu3eXcc8910qxKde3evVtmzJhhKb7Erf43efJkI56kfF+Hn7/uH8IBDm70g4EDB3rciyL9+j158qRono5XXnnF0v1a/y61aNGC6/P/4gBDfZ8Ktf8dPHhQ5s6dK5s3b7bkHwgFh0BKSor07NnTeCYM533R2/9EhPiS4Cw5WiEAAQhAAAKVEaAACH4BAQhAAAIQgAAEIOAaAtFSAMQ1QDEEAhAQ8v37doJ9+/YZOfeLiopMvaVhw4Yybtw4adSokaksAhBwggD5/p2giA4IOE7A5/vk0tJSxwdEIQQgAAEIQAACEIAABKoikJiYaAaHOEQzQnwOAQhAIDIJEO/m0nUrKCiQnJwcW9ZNnTpVUlNTbfWxI/zRRx/J8OHDpayszE6332RHjBgh6enpHrm+/VJUodPGjRvl0UcftWXTtddeK2pLgwYNAh0+4P521zk5Odnwi6SkpJCPnZ2dbaxfOJuudyX5WKs0KRCb7a6NGnH77bfLww8/HPYz+WqLnjGbOXOm5eVKS0sT5ZWQkGC5jx1BrZUwceJES3UhVK+Tvm7HznLZkpISg0dxcbGl7lprISMjw5JstAlpXYrx48fLunXr/JqansHr27evdOzYUapXr+6XDjpFF4FoiXfjJUp0+SWzgQAEIACBKCFAAKzvhfzuu+/kySeflO3bt1cpqC9V9MWEnWJ2VtxHxxwyZIhoEjVfTWXat29vRaVPGU0+ownQFixYYKrr1ltvlaFDh4oWtKGFjwABsOFjz8gQgAAEIAABCEAAAhCAAAQgAAEIQAACEIBAzBHwCCyePn16lQDKE29XJRCsz/U9//r16+Xll1+Ww4cPW16g+vXrG0V3tCiLtmDZV24Q+n8tXGLHPzSQrGILhf+tWrXK8CWz1qpVK7nnnns06U7E+o8WAFuyZImsXr3abLq/+/zmm2+WTp06/bZnZubfWpAoLy/PUkGipk2b/q4glpn+YHzu7X+5ubm2OdEBAhAID4EBAwZ4DMz1G551iNVR8b/Qr7weYNBnGj1g5GTT7wl33323cWBLnzUioXn7HwWJImHVsBECEIAABCAAAQhAAAIQgAAEIAABCEAAAlFDwCMgQBOfBbPpfvfs2bMtFYAJph2xrvuKK66QXr16hT25lncCsmD7n677L7/8YpxJ/vTTT03dQBN4aYzSJZdcYiobLIGDBw/KokWLpLCw0K8hrr76arn//vsdP0/ubYzGl2iStB07dpja6Vb/mzx5sqntCEAAAu4gMGjQIA9DouH61fv9J598IkePHjWFrDlCNF9IeQykaQcEHCUQav/T52dNRrp582ZH54EyewRSUlKMBKW1a9e219FhaW//I77EYcCogwAEIAABCPgmQAEQPAQCEIAABCAAAQhAwDUEoqUAiGuAYggEIKD7Th7fe3/++WeoVCCwb98+GTZsmKV4p4YNG8q4ceOkUaNGMIRASAiQ7z8kmBkEAnYJ+HyfXFpaalcf8hCAAAQgAAEIQAACEPCbQGJiolnfyEjQZTYLPocABCAAAW8CxLu51CcKCgqM+sF2mp67TU1NtdPFluyxY8dEc8cvXLjQVr9yYT0vmp2dLRdeeKFf/Svr9Nprr8mkSZNs6Xv88cflz3/+s60+wRDWPP5z5swxztJbbcnJyYZfaP7UQJtdH9O1S09PD3TYgPprPlrv8+a+FPprs/r6tGnTRP3LaouPj5fnnntOmjdvbrVL0OS0hseLL74oy5YtszxGWlqacX3qeflgtCNHjsjEiRNl6dKlltQ76euWBvQSKikpMXgUFxdb6t67d2/jPFmstR9//NHY8/an/oWy0j3zBx98ULQWSKTkhI61NQ7HfKMl3o2XKOHwHsaEAAQgAAEImBAgANY3IH1R8dJLLxmJwXw1DZJt166dow/x+/fvlyeeeMK0EE3nzp1FE2lUr149IH8vKyuTZ555RtasWWOqx6kxTQdCwCcBAmBxEAhAAAIQgAAEIAABCEAAAhCAAAQgAAEIQAACISPgEVicl5cXsoHtDHTy5EnRIMj8/Hw73YwAv27duokG/NHcR6BPnz4eRoXC/4qKiuSFF14whdG4cWPJysqSs88+21TWzQK6L6cFmDZs2GDbzNatW4vuncXFxZn23bVrl+j6WSlI1LRpU9EgzHAn9Pf2v1AUxDIFiQAEIGCJQDgK2lkyDKGYIID/hW6Zjx8/LmvXrjUOymhhJqdarVq1pG3bttKmTRtLzzlOjeuEnkoOWBHD7gRYdEAAAhCAAAQgAAEIQAACEIAABCAAAQhAAAJWCHjEl2iipmA2fS88a9YsSwVggmlHrOvWBHKZmZlh39/v16+fx1IE2/90MI2DmDFjhnz33XembnDLLbdIp06d5PTTTzeVDaaAJiHTZF/vv/++X8NoQrK7775bzjzzTL/6W+m0e/dug6uV+BK3+t+UKVOsTBUZCEDABQQGDhzoYQXXrwsWJYZMCLX/6fOzJrrdvHlzDFF231RTUlKkZ8+eYX9+9vY/ESG+xH3ugkUQgAAEIBC9BCgAEr1ry8wgAAEIQAACEIBAxBGIlgIgEQcegyEQxQTI9+97cfft2yeay19zmpg1Ld6lxb8aNWpkJsrnEHCEAPn+HcGIEgg4TcDn++TS0lKnx0MfBCAAAQhAAAIQgAAEqiSQmJhoRoc4RDNCfA4BCEAgMgkQ7+bSddM8/Dk5Obas07zaqamptvrYFf7mm2/k6aefluLiYrtdDfnu3bsbZ5YDrUusuo4ePSqTJk2SJUuWWLYlOTnZ4JqUlGS5T7AEtbby3//+d3nnnXcsD+Gk/XZ9LDs7W9LT0y3bGgzBjRs3SiX5WKscyl+bDxw4IKNHj5Z169ZZnoaez9bxEhISLPcJluAPP/wgo0aNks8++8zyEMG2/8iRIzJx4kTjDLyVdt111xn3Gu/9LSt9nZApKSkx1tPqvU5rLWRkZDgxdMTo+PHHH2XChAl+5zTQ+/CQIUOkWbNmctppfN2MmIUPgaHREu+GV4fAWRgCAhCAAAQgYJcAAbDmxDTR2tChQ8VX0JJuKD3zzDOiRf2caseOHTMKCWpBGl9NHxaHDx8ecBHKbdu2GV9I9Au0Wevatav07dvXTIzPg0yAANggA0Y9BCAAAQhAAAIQgAAEIAABCEAAAhCAAAQgAIH/EfAILM7Ly3MtGw1KW7x4sXzwwQe2bOzWrZvongNBS7awhUS4T58+HuOEwv+0YI4WPtqzZ4/pHDUI2kJwk6mecAvs3LlT5s6dK9u3b7dtihZk0mDiatWq+eyrhZ50/awUJGratKloEGbt2rVt2+NkB2//y83NNe4Tp06d4icc8AOXXwfeBwy4fv2/b504cUI0kP748eOmfq8F+jQgXA8HxfL9Ev/z39/s+I3GMmlckR4qcrI1adJEunTpIhoPpc83kfZ3v5IDVsSwO+kg6IIABCAAAQhAAAIQgAAEIAABCEAAAhCAAAR8EfCIL9HEZxXjMMrft5YrCPT3gwcPyuzZsy0VgGHZgkfgiiuuMJLHxcfHB3W9zfylX79+HpMMtv+pPZqESpPFmbVatWoZZ5JTUlJ+EzWbTzA/1/iqt99+W1auXGlmeqWf33zzzXLXXXeJzsup67nifHfv3i0zZsywFF/iVv+bPHlyTO+XRtr+GvaGZn/XrZwHDhzoca/j+o1tfwi1n4ba//T5WeNEN2/e7NczAJ2cIaDPhD179vzt+TnUflc+nrf/iQjxJc4sMVogAAEIQAACVghQAMQKJWQgAAEIQAACEIAABEJCwMIZed4bhWQlGAQC0UOAfP++13Lfvn0ybNgwS/FODRs2lHHjxkmjRo2ix0GYiasJkO/f1cuDcbFLwOf7ZF+1Y2IXGTOHAAQgAAEIQAACEAgWAc3HZdJ4n2xGiM8hAAEIRCYB4t1cum4FBQWSk5Njyzo9d5uammqrj11hPbOgOULHjh1rt6shX79+fcnOzpbmzZv71b9ipwMHDsjo0aNl3bp1lnXddttt8uijjwZcF9nygD4ENQ+wstCzzFZbcnKy4ReaFzjQZtfH1FbNUR/OprlpK8nHWqVJ/tqs+fVHjhwpX375peXpag2MrKws0xz+lhUGIKic1M/Lysosa0lLSzP8MSEhwXIfO4J69n3ixImydOlSS92CbY+ZEXavT621kJGRYaY2aj4/fPiwTJkyRZYsWeLXnDR/gProZZdd5ld/OkU3gWiJd+MlSnT7KbODAAQgAIEIJUAArPnC6YufV155RaZPn+5TuE2bNjJ06FA544wzzJValHjrrbdkzJgxPqU14FZfSp133nkWtVYutmjRIuNLqpWmQcF/+tOfrIgiE0QCBMAGES6qIQABCEAAAhCAAASrxEc9AAAgAElEQVQgAAEIQAACEIAABCAAAQh4EvAILM7Ly/vt0/KC9OX/ww2///DDDzJr1ixbgZgXXnihEex3/vnnGwXt3TSfWLdH16ViC4X/aVJ/9aFNmzaZ3guuueYa6dGjh0fi+Uj0H/Wz9evXy4IFC0SDAe00LWCke2caUFyxWJn3/UALEumeowbkmrWmTZuKBmHWrl07rNejt/9pYD4NAhCIDALeBwy4fv1ft0OHDlkuFqkB4b169fK4f/s/cuT2xP+Cu3bHjh2TVatWGYUY1T+davpM07ZtW9EYqLi4OKfUhlxPJQesiGEP+SowIAQgAAEIQAACEIAABCAAAQhAAAIQgAAEYpaAR3zJtGnTggpC3xHr3n5RUVFQx0G5bwK6P5SZmRn2/aF+/fp5GBps/9PB/v3vf8vcuXNNXURjIHr27Cl16tQxlQ2VgO63vPPOO7J8+XK/hrzrrruMfZVq1ar51d9XJ40vmTFjhqX4Erf6nybhokEAApFBYODAgR6Gcv1GxrpFi5Wh9j99fp4zZ45s3rw5WhBG5DxSUlKMZ8OK8bHhmIi3/4kI8SXhWAjGhAAEIACBWCVAAZBYXXnmDQEIQAACEIAABFxIIFoKgLgQLSZBIGYJkO/f99Lv27dPNLe9lXinhg0byrhx40Tz79MgEAoC5PsPBWXGgIBtAj7fJ5eWltpWSAcIQAACEIAABCAAAQj4SyAxMdGsK3GIZoT4HAIQgEBkEiDezaXrVlBQIDk5Obas07y8qamptvr4I3zgwAGjtvD777/vT3dp1aqVURPZ+721XWW6L6OMCgsLLXft1q2bUacgGGdnLRvxf4L+rHFycrIx56SkJLvD/U7e7vjZ2dlGfvpwto0bN0ol+VirNMlfm0tKSkT7FhcXW57ukCFDpEOHDpblgyWodQjmz59vnOO209LS0ow5JyQk2OlmWfbIkSNGLfGlS5da6hNse8yMsOsDWmshIyPDTG1UfH7ixAlZuHCh+JsL/oYbbpBHHnlEtG4MDQKVEYiWeDdeouDfEIAABCAAARcSIADW2qJoYciRI0eKfgn31fRLkBb0q169ujXFJlIaeKtfFsrKyqqUPP300+WFF16Qq666yu8xdX5PPvmkbNmyxZKOCRMmSPPmzS3JIhQ8AgTABo8tmiEAAQhAAAIQgAAEIAABCEAAAhCAAAQgAAEIeBHwCCzOy8tzPaCtW7caSdn37t1r2VYtwqLFWHTvgeYeAn369PEwJhT+d/z4ccnPz5d3333XEggt3KQBjpHeTp48KRpIrHO322rVqiX333+/weG00yoPk9q1a5fo+u3YscNUvRZ70iDMcCf09/Y/f4MkTSeMAAQg4DgB7wMGXL/+I9ZiN7Nnz7aUPE0LyvXq1Svs92//Z+tMT/zPGY6VadHniDfffNM0hsmuBVpMqGPHjqKH6qt6lrGrM1zylRywIoY9XIvBuBCAAAQgAAEIQAACEIAABCAAAQhAAAIQiD0CHvEl06ZNCyoB3cOYNWuWpT2MoBoS48p1f0jjJsK9v9+vXz+PlQi2/+lgb731lixbtszUA26//Xa58847XZHgrqKxx44dk3feeUeWL19uOgdvgfI4keuvv97xvZXdu3cbidKsxJe41f8mT55scNHEb/yEA37g7utg4MCBHrc4rl93r1e0XU+h9r+DBw/K3LlzZfPmzbb/9tPBOQIao9KzZ0+Jj48P63OCt/+JCPElzi0zmiAAAQhAAAJmBCgAYkaIzyEAAQhAAAIQgAAEQkYgWgqAhAwYA0EAAqYEyPfvG5EWVhw2bJileKeGDRvKuHHjpFGjRqbcEYCAEwTI9+8ERXRAwHECPt8nl5aWOj4gCiEAAQhAAAIQgAAEIFAVAc3NZdKIQzQjxOcQgAAEIpMA8W4uXTfNIZ6Tk2PLOs3Lm5qaaquPv8KffPKJYZ+d+gAVx3rooYfk7rvvDuj8qu7LqA2FhYWWp6H50LUec7jbgQMHZOzYsfL+++/bMiU5OdmYc1JSkq1+lQnb9bHs7GxJT08PeNxAFGit7UrysVap0l+bS0pKRPsWFxdbNtffsSwPYFFw586dho+Y1SX3Vqd1B3QOCQkJFkeyJ3bkyBGZOHGiLF261FLHYNtjZoRdH3DLvcVsXoF+ruc/ta6H7nP7qkFf1TgtWrQw6tfrXjkNAlURiJZ4N16i4OMQgAAEIAABFxIgANb6ougLi9GjR4sW+PPVunfvLj169JAaNWpYV16F5M8//yxPPPGEbNq0yaeuIUOGSPv27f0aT7/UaNG+F1980VL/c845x/gC1LhxY0vyCAWPAAGwwWOLZghAAAIQgAAEIAABCEAAAhCAAAQgAAEIQAACXgQ8Aovz8vLCmmDbSsJ6ldGCLLoHYLVpIRYtfqOFUCg04p5CI1lZWR5LGCr/06Boq8WPdN9Iizede+65EV+o5vDhw7J48WL54IMPrF46v8mVFzP6wx/+YPw/7+tICxJNnz7dUkGipk2bigZhakGscF6P3v6ngfk0CEAgMgh4HzDg+vV/3bRY5OzZsy0lT9PnqF69eoW9oKH/s3WmJ/7nDMeKWrTg4qpVq+Ttt98W9Umnmj6/tGvXTlq1aiVxcXFOqQ2rnkoOWBHDHtYVYXAIQAACEIAABCAAAQhAAAIQgAAEIAABCMQUAY/4kop77uX7vuU0nPj95MmTosn6V6xYIRs2bIgp0G6arO4P6f5+fHz8b2Y5sb4a+2PHX/r27euBJdj+d/ToUVm0aJF8+OGHpsuhsQfNmze3NR+78/dXXhOArVy50tiDsdvK40RuuOEGj66Brv+ePXtE44N27NhhapJb/W/KlCmmtiMAAQi4g8DAgQM9DOH6dce6xIoVofY/jbeYM2eObN68OVYQu3KeKSkp0rNnz7DHV3n7n4b9uhIYRkEAAhCAAASikwAFQKJzXZkVBCAAAQhAAAIQiEgC0VIAJCLhYzQEopQA+f59L+z+/ftl/PjxooXkzNqZZ54pDz/8sFxwwQVmonwOAUcIkO/fEYwogYDTBHy+T9YYWhoEIAABCEAAAhCAAARCRSAxMdFsKOIQzQjxOQQgAIHIJEC8m0vXraCgQHJycmxZp3l5U1NTbfXxV/jEiRMya9YsmT9/vl8qLrroIhk1apQ0adLEr/7aad++fQajwsJCyzr0vHRGRoZl+WAJrl692qgbXVZWZmuI5ORkY85JSUm2+lUmbNfHsrOzJT09PeBxA1GwceNGqSQfa5Uq/bW5pKREtG9xcbFlc/0dy/IAFgT1LLqejbdat7uiyrS0NGPOCQkJFkayL3LgwAHD59etW2epc7DtMTPCrg+45d5iNq9AP9+yZYsMHz5cdu3aZVvVTTfdJI888og0aNDAdl86xBaBaIl34yVKbPkts4UABCAAgQghQACs9YXS4nYTJkywlLSsU6dOognYtABdIE1fNmlSuddee82nmvbt28tf//pXqVGjhu3htm/fbnypsRqUpS/annvuOalbt67tsejgLAECYJ3liTYIQAACEIAABCAAAQhAAAIQgAAEIAABCEAAAj4IeAQWa0GRSGgaoLZgwQL57LPPLJurxWW6devmUYTHcmcEg0KgT58+HnpD5X8aEGe1eI4a2Lp1a+ncubPExcUFhUMoleq1849//EP+/e9/2x5Wixndc8890qJFC6lWrZpHfztMmzZtahTECnS/0fYEvDp4+58G5tMgAIHIIOB9wIDr1/9102I3s2fPlqKiIlMlWlCuV69eYb9/mxoaZAH8z1nAWszwzTffFD085GTTAkIdO3YUPUivhRejpVVywCp6Jhcti8Q8IAABCEAAAhCAAAQgAAEIQAACEIAABCAQvQQ84kv0bGgo2smTJ+WTTz6R5cuXy+7du0MxJGNUIKD7Q5mZmWHfH+rXr5/HugTb/44dOyavv/66aNI4X03jKB566CFp3Lixa/3myJEjkp+fLx9++KFtG+vVq2ck77v00ktt962qg17HM2bMEN0jMmtu9b8pU6aYmc7nEICASwgMHDjQwxKuX5csTIyYEWr/0xigOXPmyObNm2OEsDunqfEqPXv2DPvzs7f/iQjxJe50GayCAAQgAIHoJOCzAEh0TplZQQACEIAABCAAAQhEMAHeG0Xw4mE6BMJBgHz/4aDOmBBwhgD5/p3hiBYIOEyA98kOA0UdBCAAAQhAAAIQgEBQCfA+Oah4UQ4BCEAgbAR8vp9Ys2ZN2AyL9YELCgokJyfHFgbNy6t1eEPVdu7cadjobx5RzfU+YMAAv/O979u3zxi/sLDQ8pTvuusuefDBB6VmzZqW+zgt+OOPP8rzzz8v69ats606OTnZmHNSUpLtvt4d7PpYdna2pKenBzxuIArU1yrJx1qlSn9tLikpEe1bXFxs2dy+ffsatS/C2b755ht5+umnbdldbm9aWpox54SEhKBMwe71Gmx7zCZp1we01oKex4/mpveucePGmeZeqIzBTTfdJI888og0aNAgmhExN4cItGzZ0kxTRLyfiAgjzUjzOQQgAAEIQCDaCBAAa29Fv/vuO3nyySdl+/btph2vuuoqefTRRwNOwvavf/1Lhg0b5nO8yy+/XMaMGSNnnXWWqV0VBfbu3SujRo2SDRs2WO6nL68GDRok1atXt9wHweAQIAA2OFzRCgEIQAACEIAABCAAAQhAAAIQgAAEIAABCECgEgIegcVaUCRSmgb8zZw5U3RPwGrTwC8NVqO5g0BWVpaHIaHyv+PHj8uiRYvkvffeswzizjvvlNtvv11q1KhhuY9bBffv3y8vvfSSrX208rlosaY//elPcuutt8rpp5/+2xR37doleXl5Ulpaajrtpk2bil6LderUMZUNpoC3/wW7IFYw54JuCMQagVAXtItmvlrsZtasWVJUVGQ6TbcUlDM1NMgC+J8zgLVQ5KpVq2TFihWifuhUK39WadWqld+H15yyJRh6vP2PgkTBoIxOCEAAAhCAAAQgAAEIQAACEIAABCAAAQhAoAoCHvEl06dPDyko3ed+4403ZO3atSEdN9YH0/39zMxMqV27dlhRaKKvii3Y/ldWViazZ882TbR34YUXSp8+feTcc88NKx+zwY8cOSL5+fnywQcfmIn+7vPGjRtLjx495LzzzrPdt7IOu3fvNuJLduzYYarPrf43ZcoUOe200+TUqVP8hAN+4PLrQJOeVmxcv9y3Qnn/DrX/HTx4UObOnWspBsj0jzACfhNISUmRXr16SXx8fFifE7z9j/gSv5eUjhCAAAQgAAF/CFCg1B9q9IEABCAAAQhAAAIQCBcBamuEizzjQiBCCZDvP0IXDrMhICLk+8cNIOBKArxPduWyYBQEIAABCEAAAhCAQBUEeJ+Ma0AAAhCITgI+30+sWbMmOmcdAbMqKCiQnJwcW5ZOnTpVUlNTbfUJRFjPV6qdo0eP9kuNnrsYMWKE3HTTTX71P3DggDH2unXrLPe/7rrr5Omnn/7dO3PLCgIUPHHihCxYsED8zcGvZ5qfffZZadKkSYCWiLF2dnwsOztb0tPTAx43EAUbN26U/v37W1bhr816/nnkyJHy5ZdfWh6rffv28tBDD4nmww1HO3z4sEycOFHefPNNv4a/5pprjDmfffbZfvU367Rv3z7D3woLC81Ejc9btGhh3B/OPPNMS/JOC5WUlIj6j9ZAsdK01kJGRoYV0YiU0XvXwoULRf/O2G2ay/zJJ5+Uiy66yG5X5GOUQMuWLc1mHhHvJyLCSDPSfA4BCEAAAhCINgIEwNpf0Y8++sj4cqTJ2MxazZo15Z577pEuXbrIWWedZSZe6efff/+9PP744/LVV19V2V9fKI0fP170y4bVtnPnThkzZox8+umnVrsYcvpFtnXr1rb6IBwcAgTABocrWiEAAQhAAAIQgAAEIAABCEAAAhCAAAQgAAEIVELAI7BYC4qUt6oSu7vlcw1qXbFihSxdutTywpYnEk9ISKgykbhb5ud2/k7Yl5WV5bF2ofS/LVu2SG5urmgwptWmgaO333671KhRI+L9Z9euXTJnzhzZvn271el7yOmeWocOHaROnTpG4RYtSKQFpawWJNIgTC2I5e1Hobz+vP3Pn4BJv+DRCQIQCJiA9wEDrl//kR46dMgo1ldUVGSqROM2tCBLuAsamhoaZAH8L3DA+rygB2H0wJCTTZ/1O3bsKImJicYzRjS2Sg5YRedEo3HxmBMEIAABCEAAAhCAAAQgAAEIQAACEIAABCKfgEd8ybRp00I+o+PHj8vq1auNOBE7e/0hNzSKBtT9oczMzLDvD/Xr18+DarD9T/fQZs2aZbqHVh6HFK6EWXZcTZP3LVq0yHIysIq6r776aunatavUrVvXzpCVymp8iSbjsxJf4lb/mzJlSsAcUAABCISGwMCBAz0G4voNDXdG+ZVAqP1Pn5VLS0tFf9KsEdB8N++884788MMP1jpYkNLnw549e4b9+dnb/0SE+BIL64cIBCAAAQhAwCECFCh1CCRqIAABCEAAAhCAAARCQoD3RiHBzCAQiB4C5PuPnrVkJrFHgHz/sbfmzDgiCPA+OSKWCSMhAAEIQAACEIAABP6PAO+TcQUIQAAC0UnA5/uJNWvWROesI2BWBQUFRk1dO03z8qamptrpErCsnsWdMGGCrFy50i9d1157rYwYMUIaNGhgu//Ro0dl0qRJsmTJEst9tSby3//+95BzUgM1f/u7774r48aNs1QnuqpJObXOdn1M61unp6dbZh0MQc1fW0k+1iqH8tdmPY89evRoWbduneVpJCcnG9dsUlKS5T5OCZ44cUIWLlwogeTmDrb9enZr1KhR8tlnn1mattY9GDx4sMTFxVmSd1qopKTEqOleXFxsSbXWWsjIyLAkG4lCGzZskGeeeUa0poWd1rBhQxk+fLg0a9bMTjdkY5xAy5YtzQhExPuJiDDSjDSfQwACEIAABKKNAAGw9ldUv3DOmzdP5s6da7lzzZo15ZZbbpE77rhDNPlGrVq1LPfV8TSx3Guvveazjxab69atm6lefXG1fPlyefXVV+XHH380la8ooMVuxo4dKxdccIGtfggHhwABsMHhilYIQAACEIAABCAAAQhAAAIQgAAEIAABCEAAApUQ8Ags1oIikdR+/vlno8DMli1bLJvdvXt30YCV004j3MMytCAJ6h5QxRZK/ysrKzP2xKwGOZbbeeONN0rnzp0lISEhSFRCp3br1q0ye/Zs2bt3r1+DNm3a1GCh+2wabJiXl2cUTDBr2k+DMOvUqWMmGtTPvf0v2AWxgjoZlEMgxgiEuqBdNOO1WqxPGbiloFy41wP/838Fjhw5InpwccWKFaK+51SrXbu2tGvXznjGD9eBFKfmYqbH2/8oSGRGjM8hAAEIQAACEIAABCAAAQhAAAIQgAAEIAABBwl4xJdMnz7dQdXWVWlCr02bNskrr7zi1153WlqadOzYMerfJ1sn6ltSY2vOOOOMsMfY9O3b18PQYPtf+R6a+pqvpvEPmZmZonsVkdD2798vCxYskP/85z+2zW3durV06tQp4Gtn9+7dRnzJjh07TG1wC19v/8vNzTW1HQEIQMAdBAYMGOBhCNevO9YlVqzA/9y70sePH5f169dLfn6+o/ErmmtHc+/cdtttUqNGjbAC8PY/4kvCuhwMDgEIQAACsUeAAqWxt+bMGAIQgAAEIAABCEQyAZItRPLqYTsEwkCAfP9hgM6QEHCIAPn+HQKJGgg4S4D3yc7yRBsEIAABCEAAAhCAQHAJ8D45uHzRDgEIQCBcBHy+n9C8kbTwECgoKJCcnBxbg0+dOlVSU1Nt9XFCWOsCDB8+3MhN7k/T/OAPPPCAVK9e3XZ3rX88adIkW/26dOkieuYilOc+9Gz8qlWrDFv95VQ+SafW2a6PZWdnS3p6ui3WTgtv3LhR+vfvb1mtvzYfO3bMUn1tb0MGDRokf/nLX0J6Jl9rgb/xxhui5+613oK/LTk52bjnJCUl+avCZ7+SkhLR9SguLrakv0OHDjJ48OCAz7RbGqwSIbv2aq2FjIwMf4dzdb8DBw4YNd7ff/99W3bGx8fLkCFD5NZbbw3pNWHLSIRdSUBzi5u0iHg/ERFGmpHmcwhAAAIQgEC0ESAA1r8V/eWXX2TChAmycuVKvxToF00tctSkSRNp3Lix8ULm/PPPF03OUVkrKiqSkSNHyuHDh6scTwsHPvzww0ZivIpNE4l8++23RhHLwsJC0RcJ+v/8aX/605/kkUceCekLJH/sjJU+BMDGykozTwhAAAIQgAAEIAABCEAAAhCAAAQgAAEIQMAFBDwCi2fMmOECk+yZsGHDBpk1a5bPvYaKGi+//HKj2Iz3u2h7oyLtBAENKK7YQu1/ur80c+ZM21Np2LCh/PnPf5bmzZvL6aefbru/WzqUFwLTYkZ79+71yywt2qSB2hdddJFxHZaWlprq0YJEGoRZp04dU9lgCnj7nwZsa7Gu8qZ8+B0e+MOvBNx2PfTr18/j9sD16//9qrxYn8ZumDWNBdFnKA0aj+X7I/5n39/Ut/QZYdmyZUZsj5NND9W1b99eEhMTDb902/3KaXu8/Y+CRE56E7ogAAEIQAACEIAABCAAAQhAAAIQgAAEIAABEwIe8SWa+Cic7euvv5aXX35ZduzYYduMO+64Q/RfXFyc7b50CA+Bvn37egwcbP8r30PbtGmTzwlr/IPun2nsRKS0nTt3yrx582T79u22Te7UqZO0bdtWqlWrZrtveYfdu3dLXl6epWvXLXy9/W/KlCke+1Ll+0H8/HUfEQ5wcJMfaPLRio3rF/8MpX/if+70t++//16WLFkiGnvuZGvUqNFvsbT6rBTuv4fe/kd8iZOrjS4IQAACEICAKQEKlJoiQgACEIAABCAAAQhAwEUEqK3hosXAFAhEAgHy/UfCKmEjBConQL5/PAMCriTA+2RXLgtGQQACEIAABCAAAQhUQYD3ybgGBCAAgegk4PP9xJo1a6Jz1hEwq4KCAsnJybFlqebl1dycoW4nTpwQzW3ub155zfP+zDPPiNYMsNvWr19v1De20zSfro53ww032Onmt6zy0fWcNGmS7N+/32895R2dWme7PpadnS3p6ekB2x+IAs1l279/f8sqArF56dKlMm7cOMtjqaDm5x81apRRwzsU7ciRI7Jw4UIj30JZWVlAQyYnJxv3HK1DHoxm91r9y1/+Ipp7V+ugh6OVlJSI+k9xcbGl4bXWQkZGhiXZSBLS83GaR3rs2LG2ze7evbuRg6F69eq2+9Ihtgm0bNnSDEBEvJ+ICCPNSPM5BCAAAQhAINoIEADr34rqFwP9kqQvU7788kv/lERYLy1E+Nxzz0laWlqEWR695hIAG71ry8wgAAEIQAACEIAABCAAAQhAAAIQgAAEIAAB1xHwCCzWwNBQJnR3IqH34cOH5ZVXXpF//etfluFqsNNNN91kyEfafKPJXg3Eq9hC7X9aoOill16Sjz/+2LLvVBS85JJLjCJYGhBds2bNsCeo9+d60vkUFhYageF6LfnbGjRoIAcOHLCkQwsSZWVlGQWfwunP3v43bdo0f6dPPwhAIMQENOi8YuP69X8Byov1FRUVmSq54oorIq5gn+mk/BDA/+xB00MwelhxxYoVov7mVNPniHbt2okGosdSQVJv/6MgkVMehR4IQAACEIAABCAAAQhAAAIQgAAEIAABCEDAAgGP+JLp06db6BJckf/+978yf/582b59u+2BOnXqJG3bthUtRk9zP4G+fft6GBls/yvfQ9u0aZNPOBr/oMmWdN8iktrOnTtl3rx5tq+dWrVqSdeuXeX666834j38abt375a8vDzZsWOHaXe38PX2v9zcXFPbEYAABNxBYMCAAR6GcP26Y11ixQr8z10rffz4cdHkqPn5+Y7Gr+jzUevWrY2kvfrfbmne/kd8iVtWBjsgAAEIQCBGCFCgNEYWmmlCAAIQgAAEIACBKCHg36ZflEyeaUAAAvYJkO/fPjN6QMAtBMj375aVwA4IeBDgfTIOAQEIQAACEIAABCAQSQR4nxxJq4WtEIAABKwT8Pl+QnNI0sJDoKCgQHJycmwNPnXqVElNTbXVxynh77//XkaPHi2ffvqpXypvv/12efjhh22f1f3hhx9k1KhR8tlnn9kaV3PrPvnkk3LRRRfZ6mdXeP/+/Ubu+1dffdVu1yrldb5t2rQJWJ9dH8vOzjbOzoSzbdy4Ufr372/ZhEBs3rZtmzz11FOWzkJXNEhrXgwZMkTq1atn2U5/BPfs2SN6VvLdd9/1p/vv+sTHx8uECRNEz3U73TQnsdq6ePFiy6q1bkBGRoZleacFtZa7+k9xcbEl1eG215KRfgj5e29v0aKFPP7440G/DvyYEl0igIDmGTdpEfF+IiKMNCPN5xCAAAQgAIFoI0AArLUV1ZcZmnRNX7boP/2CrMk6YqlpcrWRI0dK3bp1Y2narp4rAbCuXh6MgwAEIAABCEAAAhCAAAQgAAEIQAACEIAABKKLgEdg8YwZMyJydlu3bjWKoezbt8+S/SkpKUbBmYSEBEvyCAWHQFZWloficPjfli1bZObMmZZ9pzISWrjouuuuk6uuukoaN24sderU8buwT3BI+9Z66tQpKSwslJdfflkOHz4cdBM0cFWDMJVTOJu3/02bNi2c5jA2BCBgg0C/fv08pLl+bcDzEi0v1ldUVGSqRA/lRGLBPtOJ2RTA/6wB0+eL0tJSWbZsmejBICebHqRr3769JCYmRtQzlxMMvP2PgkROUEUHBCAAAQhAAAIQgAAEIAABCEAAAhCAAAQgYJGAR3zJ9OnTLXYLrtjOnTtl3rx5sn37dlsDaTH6vn37iu5/0NxPQNeqYgu2/5XvoenZa1+tSZMmxv5Z/fr13Q/Ry0KNtZo7d67s3bvXlu061y5dukizZs382qfZvXu3EeO1Y8cO03E1vsQN+5Pe/jdlygWh/tkAACAASURBVBSPueu+2Gmn/S/tEL/DA39wz/UwYMAAj3sN1y/XZyivT/zPPf62a9cuyc/Ply+++ML0+cOOQKNGjYznIo0b1hZK/zJ73vD2P+JL7KwsshCAAAQgAIGACVCgNGCEKIAABCAAAQhAAAIQCCEBamuEEDZDQSAaCJDvPxpWkTnEKgHy/cfqyjNvlxPgfbLLFwjzIAABCEAAAhCAAAQ8CPA+GYeAAAQgEJ0EfL6fWLNmTXTOOgJmVVBQIDk5ObYsnTp1qmieznC11atXy+jRo6WsrMwvE0aMGCHp6em2zq2ePHlSZs+ebZyVtduU1dChQ387E2K3vy95tevTTz8VPQu9efNmJ1VLdna2wSnQZtfHnBo3ELs1r23//v0tqwjEZs3RP378eFmxYoXl8coF//jHP8rgwYOlQYMGtvuadTh27Jh88MEHMmfOHCkpKTETt/V5MO4hynHhwoXyyiuv2Lo3DBkyRDp06GDLfieFla36T3FxsSW1WmshIyPDkmykCOnZtUWLFsmLL75o2+Snn35atD58JLZq1aqJ1hvRn7TwEGjZsqXZwBHxfiIijDQjzecQgAAEIACBaCNAAGzVK6pf3v79738bXwI+//zzaFt6W/M5/fTTRV9S6Zd7mnsIEADrnrXAEghAAAIQgAAEIAABCEAAAhCAAAQgAAEIQCDqCXgEFs+YMcMI6ixPhB0pPzXQTvc93nvvPcsLpsm8r7nmmoicb6Ssi5mdGohXsYXD/9RGDRx94403LPuOFcGLL75YzjjjDDnnnHPkggsukBtvvFFq1qzpWn9TDmvXrpXXXntNdC8xmE0LEmVlZRmBe+G833j737Rp036bdrld5f+D33/9uwCPXwngD+H3B++CYly//l+fehho5syZUlRUZHrr14KPeu+Mj4+P6fsB/mfub0eOHBE9oKjPWFoQ0qmmzw7t2rUTDT6Pi4uLyfuxt/9RkMgp70IPBCAAAQhAAAIQgAAEIAABCEAAAhCAAAQgYIGAR3yJJtkK535vxXgELWCvyci2b99uYRr/E9HC9D169JDzzz8/4uJkzOIxou3zPn36eKxtsP3v6NGj8vrrr8uqVat8+pTGg+i7+3PPPdc114PV61In9tFHH8nLL79sO06kfv360rNnT7nkkktsz3v37t2Sl5cnO3bsML1eNb6kfH/S6ryCIeftf7m5uaa2IwABCLiDgMaIVmxcv+5Yl1ixAv8L/0ofP37ciItdvny5o/ErtWrVktatWxsJgvW/3di8/Y/4EjeuEjZBAAIQgEAUE6BAaRQvLlODAAQgAAEIQAACUUiA2hpRuKhMCQLBJEC+/2DSRTcEgkuAfP/B5Yt2CPhJgPfJfoKjGwQgAAEIQAACEIBAWAjwPjks2BkUAhCAQNAJ+Hw/ofkkaeEhUFBQIDk5ObYGnzp1qqSmptrq46Sw5jOfOHGivPnmm36p1Xy32dnZcuGFF9rqv2XLFhk+fLjoWXO7LSkpyTgrq2dEatSoYbf77+RPnDghX3zxhXFud926dQHrq0zBgw8+KH/5y18C1m3Xx3Rt9BxNONvGjRulf//+lk0I1ObVq1fL6NGjRfM2220pKSnG+fNrr71WqlWrZrf77+Q1x+8nn3wic+bMkc2bNwesrzIFzz//vJHr16ydPHnSOKelPytrP/30k3z//feyadMmef/992Xbtm1mKn/3uVVbbCu22KGkpMS4HxUXF1vqoWfhMzIyLMlGitDevXsN///4448jxWRH7ExLSzPWPiEhwRF9KLFPwMJ9KCLeT0SEkfaXhx4QgAAEIACByCZAAGzl67d//3554oknRL9000RuuukmefLJJ42CejT3ECAA1j1rgSUQgAAEIAABCEAAAhCAAAQgAAEIQAACEIBA1BPwCCyeMWNGxE5YCxdNmTJF9u3bZ2kO11xzjREEFh8fb0keIecJZGVleSgNl//p/tlLL70kGzZscH6S8ut+1L333is1a9YMin6nlGqQ6AcffCBLliyxXczIjg3lBYnq1Kljp5vjst7+N23aNMfHQCEEIBAcAv369fNQzPXrP2c9JDBr1iwpKioyVaIHgDIzM2M+vgL/q9pVtHhmaWmpLFu2zPG4JD081759e0lMTDQKJ8Zq8/Y/ChLFqicwbwhAAAIQgAAEIAABCEAAAhCAAAQgAAEIhIWAR3zJ9OnTw2JEVYN+++238uqrr4rGjthpf/jDH+S+++5zbaF6O3OJZllN6lWxBdv/jh07Jq+//rqsWrXKFOtjjz0ml1xyiamcGwU0TuSf//yn5Ofn2zavcePG0qNHDznvvPNs9d29e7fk5eXJjh07TPtpfIkb9ie9/S83N9fUdgQgAAF3EBgwYICHIVy/7liXWLEC/wvvSmuiYo2FdTqvTqNGjaRLly6iz0Jujl/x9j/iS8Lrj4wOAQhAAAIQgAAEIAABCEAAAhCAAAQgAAEIQCBaCJDvP1pWknnEIgHy/cfiqjNnCEAAAhCAAAQgAAEIQAACEIAABCAAAQiYEvA4N+wtvWbNGlMFCASHQEFBgeTk5NhSPnXqVNGcneFs27Ztk5EjR8o333zjlxmav13Pc9aoUcNy/xMnThg5defPn2+5j7dgWlqacVZE6xXExcXZ0qPndPfs2SOrV6+W5cuXizKw08466yw5cuSIlJWVWerWu3dvo6ZCoM2uj2VnZ0t6enqgwwbUX88I9e/f37KOQG3WfM0TJkyQlStXWh7TW/DWW2+Vzp07i+Zzrl69ui096tua31frBahv6VkpO82ub1nlpfU/9P5UWFhoxxzLshdeeKE8++yz0qRJE8t9nBYsKSkR5VFcXGxJtVPXpaXBQiT04YcfylNPPRWi0dwzjP490LVPSEhwj1ExZknLli3NZhwRSckjwkgz0nwOAQhAAAIQiDYCBMBWvqL6JW/YsGGWihVFm094z+fMM8+UsWPHiiY9o7mLAAGw7loPrIEABCAAAQhAAAIQgAAEIAABCEAAAhCAAASimoBHYPHMmTMjdrLHjx+Xf/zjH/Lee+9ZmkOtWrVk4MCBkpKSYkkeIecJaCBexRZO/9u5c6fMmTNHvv76a8cn+sc//lHuueceW8HSjhthUaEGSa9du1Zee+01OXz4sMVe9sR0by4rK0vq1Kljr6PD0t7+F+yCWA6bjzoIxDSBUBe0i2bYeoBCD+ds2rTJdJpuKShnamiQBfC/ygHrISk9ZLVixQpRv3Kq1a5dW9q1ayc333xzRDxLOTXvqvR4+x8FiYJNHP0QgAAEIAABCEAAAhCAAAQgAAEIQAACEIBABQIe8SV5eXmug7N161Zj33/v3r22bNNEUW3btpVq1arZ6odw6Aj06dPHY7BQ+N9bb70lS5cuNZ3kAw88IK1atTKVc6uA7vEsXrzYSHhmtzVr1kx0/nXr1rXcVROq6frt2LHDtI/uT2psh+4XhbN5+19ubq6cdtr/0gydOnWK3+Hxm4viD+66HrwTWHL9umt9ov16wf/C428aS64xsMuWLXM0fkVjzvU7Q5s2bYzkxW7330oS+JIjMZwPlIwNAQhAAAIQgAAEIAABCEAAAhCAAAQgAAEIQCBKCJDvP7gLqfsPej5Xi9dVbFr8TmMnKsYqBNcStEcjAfL9R+OqMicIQAACEIAABCAAAQhAAAIQgAAEIAABCARMwOPcsLe2NWvWBDwACvwjUFBQIDk5ObY6T506VVJTU231cVpY9zoWLVokL774ol+q69evL9nZ2dK8eXNb/fW8qvIqKiqy1c9bWM/K6thXX321NG7cWNSes846y0Nsz5498vPPP8u2bduM8fSfnpv1p91www3Ss2dPeemll2TdunWWVHTo0EEGDx5snG0JpNn1MV2X9PT0QIYMuO/GjRulkvMyVep1wmYdc9SoUX6vcblxDRs2lGuuucbwrQsuuED09/j4+N9s12tH6yP89NNPUlxcLF988YXxb//+/X5xu+2226R9+/YyadIk+fLLLy3p0PPcGRkZprJaC12vt8LCQlNZfwT0zP4TTzwhWmc8XK2kpMS4F+laWGlW2VnR5QYZrUsxfvx4I790rLW0tDRj7RMSEmJt6q6Zb8uWLc1siYhzkhFhpBlpPocABCAAAQhEGwECYCtfUf2SN2zYsIBfqkS6v5x++uny2GOPyR133EGwrgsXkwBYFy4KJkEAAhCAAAQgAAEIQAACEIAABCAAAQhAAALRSsAjsHjGjBnGe/PyRNyR9vPrr7+WKVOmiO6HWGnt2rWTjh07GnOO5HlH2jqV26uBeBVbuP1Pgy9nz55tu/iVma9pILAGeEbKOp08eVI++ugjWbBggWhwodNNCxJlZWX9llQnXFy8/W/atGlOTxV9EIBAkAj069fPQzPXr/+gNfHZrFmzLMWQXHHFFZKZmRn2gnL+z9aZnvifJ0f9O15aWmoUCtLDOE42PTB35513SmJiopNqI1qXt/+JCDHsEb2iGA8BCEAAAhCAAAQgAAEIQAACEIAABCAAgYgi4BFfMn369CqNL4+/qEogWJ/rO+v169fLyy+/bGuvWxOO6R5IkyZNDJODZV85D/T/Gpdkxz/69u3rIR4K/1u1apXhS2ZNE2fdc889UqNGjYj1H90zXLJkiaxevdpsur/7/Oabb5ZOnTpJrVq1LM1/9+7dkpeXJ5pA0KxpfIn3/mQ4rh9v/8vNzTUznc8hAAGXEBgwYICHJVy/LlmYGDED/wv9QmuCYH2mcTp+Rb8n3H333ZKUlBQxuWm8/Y/4ktD7IyNCAAIQgAAEIAABCEAAAhCAAAQgAAEIQAACEIhGAuT7d3ZVNa+HxlFovIbGqWzZskWOHj1a6SA1a9aUyy+/XDRORf+de+65EbNv4Sw1tPlLgHz//pKjHwQgAAEIQAACEIAABCAAAQhAAAIQgAAEoppA1Qc9RWTNmjVRPXk3T66goEBycnJsmTh16lTR/J3hbj/99JOMGTPGb//RfZChQ4eK93tts3m9++67MnbsWCkrKzMTdcXnd911l5GfXc/mTpo0yTgPY6Vdd9118vTTT9vm463bro9lZ2dLenq6FRODJqPnhfr3729ZvxM2637ewoULJVLOJcbHx0vXrl3l3nvvNfYdR48eLevWrbPETOsnPPTQQ7+dF6+qk9b+0PtTYWGhJb12hR5//HH585//bLebo/IlJSWi/lNcXGxJr9Y5yMjIsCQbCUJap0Pvw3v37o0Ecx21MS0tzVj7hIQER/WizDqBli1bmglHRB7uiDDSjDSfQwACEIAABKKNAAGwla+ofskbNmyYpWJF0eYTFeejX+p69Ogh1atXj+ZpRuzcCICN2KXDcAhAAAIQgAAEIAABCEAAAhCAAAQgAAEIQCDyCHgEFs+cOTPyZlDBYi2I88svv4gGAlpp1apVkzPOOINEHlZgBUFGA/EqNjf439atW2X+/Pmiie+dat26dRMt8BNJTa+lzz77TF577TXHAwu1IJEGVNepUyesSLz9z1dBrLAayuAQgMDvCNgpaAc+3wS0eN2sWbNk06ZNpqgqKyhn2ikKBfC//y3qkSNH5MMPP5S33nrLVuFQM7eoXbu2tGvXznh+Ki8OadYnVj739j8KEsXKyjNPCEAAAhCAAAQgAAEIQAACEIAABCAAAQi4goBHfEleXp4rjPI2QuNFNMlWfn6+LfuaN28uureviZxo7iPQp08fD6NC4X9FRUXywgsvmMJo3LixEQNx9tlnm8q6WWD//v2yYMEC2bBhg20zW7duLZ07d5a4uDjTvhqPo+u3Y8cOU1ndn9TYDt07Cmfz9j9N/EiDAAQig4B3Akuu38hYt2ixEv8L3UoeP35c1q5dK8uWLRONhXKqadLgtm3bSps2bSw95zg1rhN6KkngS45EJ8CiAwIQgAAEIAABCEAAAhCAAAQgAAEIQAACEIDA/2fvXqCrqO7Fj/9CgiCJZGnExkuR2tarhkAREcR7FFu9alFegtXbFs2LQKv10SsErxWuVK0Bl3ZRWyEvULRKAbmKvBQRNK3iqy5J4gvCI1gQReQVAgT4r9/wj2bGJDPnZM6ZmXO+e60uimfPnr0/85vJIfs3eye4AOv9uxMAhw8fljfeeMN4v7u2tjaiRrOysoxcpwEDBkTlPVzdAE/X7Wft/ogujy8PYr1/X14WOoUAAggggAACCCCAAAIIIIAAAggggIDXAqb3hq2dqays9Lp/CXt+fU966tSpYY1f35vq3bt3WMdEq/Kbb74pv/vd76S+vj6iU9x2220yevTosPYMOHLkiDzzzDPi9/fHunbtKr/5zW/kiiuu+HoeZu7cueJ0XfSMjAyZNm2anH322RHZNh0UboxNnjzZ6LOXZd26ddLC+zKtdsmtPjc0NMif//xnWbRokZfDtz33GWecIXrv6PxhUlKS6Hzfn/70J8f91ufHlClTJDMzs81z6V7o+nxau3atbZ/CrdCvXz+55557pFu3buEe6mr9LVu2iMbP+vXrHbWr78Lr3ujxUp577jmZPn16vAwnrHEMHDjQuPbp6elhHUdl9wRCoZBdY4F4TzIQnbST5nMEEEAAAQTiTYAE2JavqP4jr6ioSHSxtUQsKSkpoouLXXfddSTM+jgASID18cWhawgggAACCCCAAAIIIIAAAggggAACCCAQbwKmxOKysrJ4Gx/j8bGAJuI1L36Jv82bN8tTTz0V8eIwVnId54UXXujjK9Fy144dOyYbNmwwLOrq6lzrv25IpJs9paWludZmJA1Z489pYnck5+IYBBBwV2DcuHGmBrl/I/fVTV50QbTq6mrbRvT5nZ+f7/mGcrYdjXIF4k9EvyPodwN94cbt/KM+ffrIsGHDpEePHlG+ksFs3hp/IkIOezAvJb1GAAEEEEAAAQQQQAABBBBAAAEEEEAgiAKm/JKSkhLfjuHgwYOycOFCWb16dVh91E1gdAEUXcSJ4i8BfSe4eYlF/G3dulVmzpwpO3bssMW48cYbjdgJetm2bZvMmTNHNm7cGPZQrr32WmOxug4dOrR57Pbt20Wvn/raFZ2f1NyO1NRUu6pR/dwaf3/5y1+M54TOmfEnDsSBv+8D6wKW3L+RXy9d9FUXamxsbLR9/ul6HrpApm5+l8jPSeIv8ngLJ240f2Xx4sWii9a6WX7wgx8Ya9Jo/op+vwna876FBXz5R46bAUJbCCCAAAIIIIAAAggggAACCCCAAAIIIIBAggqw3n/7LrzON7z//vvyyCOPuLaWib6Te8sttxibGrqZ87RkyRKjnz/60Y/ksssuM9ZLOeWUU9oHwNGeCrDev6f8nBwBBBBAAAEEEEAAAQQQQAABBBBAAAG/CpjeG7Z2srKy0q/9jvt+vfjiizJ16tSwxvnYY49J7969wzomWpUPHz4suk7wM888E9Epvve978m9994r+m5HOEXfL9d11CsqKsI5LGZ1L7roIrn55pulZ8+epnPqvTZp0iTH/ZgwYYIMHz7ccf2WKoYbY5MnTzbeIfay6LtDLbwv02qX3Ozznj17jHfOn3/+eS8JWj331VdfLbpWrXU+b968efKnP/3JcZ91fvCCCy5os77uha7Pp7Vr1zpu10nFLl26yH333ScDBgxwUj2qdfQ9So2f9evXOzqPvgufk5PjqK7fK+lzdMaMGfLcc8/5vatR6d/AgQONa5+enh6V9mnUXsDBmh2BeE8yEJ20vxzUQAABBBBAIL4ESIBt+XrqP/KKiopc33AmCNHTvXt34xcymojrZgJuEMYetD6SABu0K0Z/EUAAAQQQQAABBBBAAAEEEEAAAQQQQCDAAqbE4rKysoReYD5oC5IHvb/5+fmmW8dP8bdr1y6ZP3++vPnmm+2+vXV+6qyzzgrcgvdN8aUbGj399NNSXV3dbgttQDck0s2AdEOicDYmcDverfGnifAUBBAIhoAm0Tcv3L+RX7f9+/dLeXm5o2e8Pr/12en1hnKRj9adIxM9/vTlgzVr1oguVtfQ0OAOqogRV0OGDJHBgwdLx44dXWs33hqyxp+IkMMebxeZ8SCAAAIIIIAAAggggAACCCCAAAIIIOBfAVN+SUlJydc9bZr3bfoPfvj7F198YcyBOF1ISPv+3e9+V8aOHSv/9m//Zszv+2k8id4fvS7NSyzib9++fY7n0c477zy56aabRBfT8kP8Rxovetxbb70lTz75ZNjzQJ07dxZdEE0XrGv+/rbV47PPPjMWKty6davt007nJ3WRr+bzk174WuNPF36kIIBAMASsC1hy/0Z+3TS/RBd7rampsW0kKytL8vLyEj6/hPizDZV2VdDFj1999VVZtmyZaHy6VfQ7zX/+538aGzd26tTJrWZj3k4LC/iSXxLzq8AJEUAAAQQQQAABBBBAAAEEEEAAAQQQQACB+BNgvf/Ir6m+m/v4448bGzs2NjZG3lALR6akpBgbqF1//fWuzW9oboduCNm86Jr+N9xwg7HJXZDnUVzFD1BjrPcfoItFVxFAAAEEEEAAAQQQQAABBBBAAAEEEIidgOm9YetpKysrY9cTzmQSePHFF2Xq1Klhqeh7U7179w7rmGhW3rJli0yePDms97yb92fUqFHy61//Ouw5CX3f5G9/+5sxL1NfXx/NITpuu2vXrnLzzTcb79+2tNbqhg0b5O6773b03q2eVNdt/e1vfyv6DkykJdwY02up/feyrFu3Tlp4X6bVLrndZ40nfb99wYIFXjKYzn3GGWfILbfcIhdeeKF06NDhW/3Sd8bvuOMOx/3VOUd9L7Cltpoa0b3Q9fm0du1ax+3aVdT383Wt3REjRkhycrJd9ah/Hu7zS9+FV7t4KF999ZX87//+r7z99tvxMJywxzBw4EDjZ1d6enrYx3KAOwKhUMiuoUC8JxmITtpJ8zkCCCCAAALxJkACbMtXVP+RV1RU5GgxmXiJidNOO01uvPFG4xcd7fnlSrx4BGEcJMAG4SrRRwQQQAABBBBAAAEEEEAAAQQQQAABBBCIEwFTYnFZWVmcDIthBEFAE/GaF7/Fny4Uo4l1ixYtkp07d0ZEqolpt956q/Ts2TOi4/1ykG4IsHTpUlmxYkW7u6QbEulmQGlpae1uqz0NWONPF92hIIBAMAQ0Cb154f6N/Lrp8103e6yurrZtRJ/f+fn5Cb8hUaLGn25wWFdXZ3wvcrKBlW1ANaugi9zpC2WZmZnhHJaQda3xJyLksCdkJDBoBBBAAAEEEEAAAQQQQAABBBBAAAEEPBEw5Zfogkx+Lx9//LHMnj07rPl+3dx+5MiRohvBUPwjUFhYaOpMLOJPc0aeffZZWblypSMInUfTRYyCXo4ePSq6UJ2OPdyi72///Oc/NxySklqewti+fbuxoNvWrVttm9f5Sc3tSE1Nta0bzQrW+NOFHykIIBAMAesClty/kV83zS+pqKhwlC+QlZVlLGzp9fM78tG6cyTx545jS63o94jnn39edKFaN8u5555rLIzao0ePVr/LuHm+aLbVwgK+5JdEE5y2EUAAAQQQQAABBBBAAAEEEEAAAQQQQACBBBFgvf/ILvSePXvkkUcekZdffjmyBhwepRs/TZgwQU4++WSHR7Rc7dChQ/LQQw/J8uXLW6xwyimnyH/913/J8OHDWeu/XdKxPZj1/mPrzdkQQAABBBBAAAEEEEAAAQQQQAABBBAIiIDpvWFrnysrKwMyjPjrpr7jOXXq1LAGpu9N9e7dO6xjollZ1y9dvHixTJs2LaLTdOnSRe655x65+OKLwz5e35Nds2aNlJaWypYtW8I+3q0DdAz6zvrPfvYzycjIaLXZffv2SXFxsbzyyiuOTv29731Pfv/738uZZ57pqH5LlcKNscmTJxv7QHtZ9D2iFt6XabVL0ejz4cOHjbjWfRR0DtCr0rVrV7npppvkmmuuafMdPn2n+95773X8Dlb//v2N+66teNW90PX5tHbtWleGr/eJrrOr73QlJye70mZ7G9HnhsbP+vXrHTWl78Ln5OQ4quv3Sps3bzbGvmHDBr93NSr90zUSdPy6rwjFGwHNe7ApgXhPMhCdtJPmcwQQQAABBOJNgATYlq+o/iOvqKjI0WIyQY6JE044QQYNGmQkvuov0Dp16hTk4SRc30mATbhLzoARQAABBBBAAAEEEEAAAQQQQAABBBBAwDsBU2KxJsrphiOaENr8z6buWf9709/5/LgAPua4sYsP3eynefFr/On82ksvvWQk/TY0NIR1t+rC9+PHj5fMzMzAx8eRI0fk7bffNjYK0GTVSItuSKSbAemGFs03OIr1/WONv1mzZrX4/GutX/z3lu93XHBp6XuE23Fh3VCM+zfyuKuvrzdelKiurrZ9rDdtKKcvA8TiOrsdN261l4jxp4vTrV69WpYsWRL2d6G2Aku/CwwbNsx4iUxfLEnkuHIan9b4ExFy2G2fXlRAAAEEEEAAAQQQQAABBBBAAAEEEEAAAZcETPklJSUlvv+9rv7udcWKFfLss886JujcubMxx5+VleX78SXS79XHjh1ruoaxir933nlHZs6c6Sh+dGE4zUP4zne+02p+iNP5AK/raW7MwoULjfmhcIveQz//+c/lwgsvNA61xulnn30mOr+7detW26ab5ieb8ku8crHGny78SEEAgWAIWBew5P6N/Lrt379fKioqHK1Rot+j8vLy2lwsM/KeBOdI4s/9a6WLwr766quybNky0Zh0q+j3lyFDhsgll1wSN+vStLCAL/klbgUM7SCAAAIIIIAAAggggAACCCCAAAIIIIAAAgkswHr/4V/8Xbt2yfTp0yVWm4L27dtXpkyZ0uYmdHaj0HfP77vvPts+d+/eXW677TYZMGCAdOjQwa5ZPvdYgPX+Pb4AnB4BBBBAAAEEEEAAAQQQQAABBBBAAAF/CpjeG7Z2MVa/2/Ynjbe9evHFF2Xq1KlhdULfm9L9ev1U9u7dK9OmTTPWdI+k9OvXT+655x7p1q1bJIfL1AGJfgAAIABJREFUjh07pLy83Di/zn/EquiavT/96U/l+uuvl9NPP920/npLfdB3Z+fNmyePPvqo4y7ecsstRvvN13Z3fLCIhBtjkydPliuuuCKcU7hed926ddLC+zKtnieaff7kk09k9uzZxntOsSxdu3Y1rvs111zjaD5Q38X6y1/+IvPnz3fczfvvv18GDx7can3dq0GfT2vXrnXcZmsVf/jDH8pvfvMb0Xs90lhudydaaGDLli2i8bN+/XpHzRcUFEhOTo6jun6vFO595vfxhNu/gQMHGtc+PT093EOp75JAKBSyaykQ70kGopN20nyOAAIIIIBAvAmQANvyFdV/5BUVFTlaTCbSmDjjjDNiugCN/iLp+9//vnTs2FH0H556ft00UDfDoQRTgATYYF43eo0AAggggAACCCCAAAIIIIAAAggggAACgRQwJRaXlZW1OoimDUhaq8DnScaGNfi0LNBSfGgiXvPi9/jbuXOnkaCsiaROF8vXzRt04xtNBo2X+Pjiiy/k+eefl3/84x8RPfR0QyI1SUtL+/p4L54f1vjTDZUoCCAQDIFx48aZOsr9G/l1059n+gJOdXW1bSP6/NZN+nRDuUQuiRR/+t2lrq5OFi1a5HqeUZ8+fWTUqFFGfg/FuYA1/nSfSOdHUxMBBBBAAAEEEEAAAQQQQAABBBBAAAEEEGiXgCkhoqSkpF2NxepgXQztySeflH/+85+OT3n++efLmDFjRBcUo/hDoLCw0NSRWMXf9u3bRc+1detWRxCXXnqpMf/RqVMnR/X9XEnvHV3A7I033gi7m507d5af/exnctFFF31rQ6NwTHV+UnM7vJ6ftMafLvxIQQCBYAhYF7Dk/o38uml+SUVFhaPcAc2ZzMvL8/z5Hflo3TmS+HPHsakV/T6meau6aKab5dxzz5URI0ZIjx49fLUwanvH2MICvuSXtBeV4xFAAAEEEEAAAQQQQAABBBBAAAEEEEAAAQR07XdT/tBXX32FShsCBw4ckEceeUSWL18eU6e+ffvKlClTHG1y11LHdu3aZexf8OGHHzrq91VXXSW6qaKuqULxrwDr/fv32tAzBBBAAAEEEEAAAQQQQAABBBBAAAEEPBRofSF1EamsrPSwa4l96hdffFGmTp0aFoK+N9W7d++wjolF5ffee8+Yt9B13SMpuob5L3/5y4j3JNY1VTdv3ixPP/20sa58fX19JN1wdMwPfvADGTZsmPzkJz+Rk08+2dExTZU++OADmTRpkmMnvdaTJ0+W008/PazzNFUON8b0XFdccUVE53LrIH2nqIX3ZVptPtp9Pnr0qFRVVckzzzxj7FcQzfKjH/3IeP9J39sO953rNWvWyN133+24ez/+8Y9l4sSJctJJJ7V4jO6Frs+ntWvXOm7TWlHvFR2PxlS444n4pGEcuGXLFuP+Wr9+vaOj9F34nJwcR3X9Xinc+8zv4wm3fwMHDjSufXp6eriHUt8lgVAoZNdSIN6TDEQn7aT5HAEEEEAAgXgTIAG25Suq/8jThNGamppvVUhJSRH9B5xuKqN/nnbaaUZi6imnnGLU1Y3m9B91ycnJ8RYujMdnAiTA+uyC0B0EEEAAAQQQQAABBBBAAAEEEEAAAQQQiGcBU2JxeXl5PI+VsflMID8/39SjoMSfLiyjiXdvvvmmaDJwQ0NDq7I676aJ0fG2EZYm1L799tuyZMkSxxs7NSFlZ2cbJmlpaZ5GpDX+YrUhlqeD5uQIxImAVxvaxQmfaRi6IVFZWZlUV1fbDs8vG8rZdjTKFRIl/g4ePCgrV66UFStWtPldJ1xuzTvSl7Auvvhi0TwlSngC1vjTdK7wWqA2AggggAACCCCAAAIIIIAAAggggAACCCAQsYApv6S0tDTihmJ9oC4mpPMh4SyGpgsL6YI0FH8IaI5B8xKr+GtsbJQFCxbIyy+/7BhC50F0I5+OHTs6PsavFffs2SNz584VXVAw3NK5c2e5+uqr5fLLLzfNCW3fvl00P6Ours62yab5Sa/zS6zxN3PmTNu+UwEBBPwhMH78eFNHuH8jvy6aX6L5nS2tUWJtNSsrSzQ3z4+LTUYuEP6RxF/4Zi0dcfjwYWPR16VLl4rGoVul6bvKJZdcIp06dXKrWd+0Y40/8kt8c2noCAIIIIAAAggggAACCCCAAAIIIIAAAgggEGgB1vt3fvl088S//vWvMmvWLOcHuVhz9OjRcvPNN0e0j4Bu+jhhwgTRHA+n5dxzzzU2yjvjjDOcHkK9GAuw3n+MwTkdAggggAACCCCAAAIIIIAAAggggAACwRAwvTds7XJlZWUwRhGHvXzxxRdl6tSpYY3ssccek969e4d1TCwqHzlyxHgn6YknnojodJmZmXLffffJOeecE9HxzQ/atWuXsZ76qlWr5J133pH6+vp2t9m3b18ZNGiQ/Md//IcxT9KhQ4eI2tT17R9++GHj/Rmn5bbbbhOdE9L9pcMt4cbY5MmT5Yorrgj3NK7W1/0AfvWrXzluM1Z91nnBzz//XP7+97/LmjVrjBhrb9G9DPR+DoVCRmx169Ytouus/dD1FX7/+9877pee+5577jHWDG6p6Lteeg998cUXxnzip59+alTT975aWtu6a9eu8sMf/lB69uwpZ599trFPevfu3SOax2yvq9Pjt2zZIho/ukaFk6LrUuTk5Dip6vs64d5nvh9QmB3U9UX02qenp4d5JNXdEtDnnk0J/4eeXYtR+DwQnYzCuGkSAQQQQAABXwuQANvy5dm9e7cUFRV9vZjMSSedZCye9uMf/9j4R1w8LKLm68Ckc44ESIB1xEQlBBBAAAEEEEAAAQQQQAABBBBAAAEEEEDADQFTYrFu8KMJipokx584RDsOdFOD5iWI8afJwLpgi27k8MEHH0htba1pTIMHD5brr7/eWBA/2p5etH/o0CEjkXblypWONwfTDYkKCwuNDS28fM5Y46+txYKa+tnaQ5fPjz8v8WlZgPhwPz7GjRtnwub+jfz+0xds9OdvSy8FWCNan9/WDYkSMb7jPf70ea4vV8ybN082bNjgxr83vm5DXywZNWqU6EtjWhIxfpqDRjJ+a/yxIZGrIUpjCCCAAAIIIIAAAggggAACCCCAAAIIINC2gGlCoqSk5Ovarc37NlXw+nP93bcu8PXcc885vsa6CUteXp6xGI3X/ef8STJ27FjTtYtl/H344Yfyl7/8RTQ/xGkZOnSo8d62vq8d9Ouni43Nnj1bNm7c6HT4pnqXXnqpDB8+XNLS0oy8gs8++8zYzGnr1q227en8pC7y1VJ+SSyfL9b404UfKQggEAwB6wKW3L+RXzddcLKiouLrNUraaikrK8v4HqXP70QuxF/7r75+X3j++edFF8p0s+h3/REjRkiPHj0iXuzVzf5Eo60WFvBljcRoQNMmAggggAACCCCAAAIIIIAAAggggAACCCCQYAKs9+/8gut72xMnTpS9e/c6P8jFmikpKcb5NX8l3PLee+/JrbfeGu5hxtyLbjh55plnhn0sB0RfgPX+o2/MGRBAAAEEEEAAAQQQQAABBBBAAAEEEAigQOsLmYpIZWVlAIdElxFwJnD48GH59NNP5ZNPPjH+/Oijj0Tfn1q/fr3s2bPH1EjXrl3lhz/8ofGulO71/P3vf1/OOOMMOf3004015ykINBc4ePCgsaavxtS2bduMGNPY0j91DejmRdfm/e53vys6j3PWWWcZ82z6v1NPPZU9xQkrBBBISIFQKGQ37kC8JxmITtpJ8zkCCCCAAALxJkACbMtXdPfu3VJUVGR8+Mtf/lIuuOACftkRb8EfB+MhATYOLiJDQAABBBBAAAEEEEAAAQQQQAABBBBAAIGgCJgSi8vLy4PSb/oZBwL5+fmmUcRD/DU2NhqJozt27JCdO3dKcnKy9OvXTzp06BAHV6z1IRw4cEDeeOMNWb16te2mRNnZ2cZmVLqZkZfFGn/NN8Tysl+cGwEE7AUKCwtNlbh/7c1aq6EvPZSVlYkunGZXmm8oZ1c3nj+P5/jTF2NWrlwpK1asCGvTRrvrrS9mjR49WgYOHCi6SB4lcgFr/IkIOeyRc3IkAggggAACCCCAAAIIIIAAAggggAACCIQnYMovKS0tDe9oj2t/9dVXojkJH374oeOe3HjjjaILoiQl8atYx2hRqqg5Bs1LLONPc0DmzJkj//znP8Ma3aBBg2TUqFGSnp4e1nF+rPzxxx9LRUWFkQcTSdF5RrXQjY22b98uOr9bV1dn21TT/KTX+SXW+Js5c6Zt36mAAAL+EBg/frypI9y/kV8XzS/R71I1NTW2jWRlZYnm5mmuQCIX4i/yq6/5K7ow9tKlS40FXd0qGpNDhgwxvuPH+4LC1vgjv8StKKIdBBBAAAEEEEAAAQQQQAABBBBAAAEEEEAgsQVY79/Z9df5jQceeEBee+01ZwdEqZZuhqf96N69e1hn0HeM77///rCOaarct29fmTJlimRkZER0PAdFT4D1/qNnS8sIIIAAAggggAACCCCAAAIIIIAAAggEWMD03rB1HJrXT0EAAQQQQAABBBBAIFYC+u6nTQnE4i+B6KSdNJ8jgAACCCAQbwIkwLZ8RXVxtS1btsi///u/x/3GevEW04k0HhJgE+lqM1YEEEAAAQQQQAABBBBAAAEEEEAAAQQQ8FjAlFisC9JTEIiVgG5q0LwQf7GSj955Dh06JBs3bjQ2G3j33XeloaHhWyfLzs4W3QzI6w2JrPGnGypREEAgGAKFhYWmjnL/Rn7ddNG0srIyqa6utm2kaUO5RN+QKB7j79ixY0Yu0bx582T9+vW2sRBOhfPOO09Gjx4t3bp1C+cw6rYiYI0/NiQiVBBAAAEEEEAAAQQQQAABBBBAAAEEEEAghgKm/JLS0tIYntqdU7333nuieQktzWO3dIZzzjlHdF7Z+q6jO72hlXAENMegeYl1/K1du9aYUwu3ZGZmyjXXXCPnn3++pKSkhHu4b+rrXJLOJz755JOyc+fOiPqlc4zXXXedfO973zPuw7q6Ott2muYnvc4vscbfY489JklJ3ywzpD78HY+mgCYe/HU/jB8/3vSs4f6N/Ppofok+v2tqamyf31lZWcZ3qC5duiT085H4Cz/eNLj0O8LixYtl3bp1trEWToXevXvL0KFDpUePHkZcxvvz2hp/5JeEEy3URQABBBBAAAEEEEAAAQQQQAABBBBAAAEEEGhNgPX+ncWG5pncdddd0tjY6OyAKNa68cYbJTc3V5KTkx2fZe7cudKe3JyrrrpK7rjjDjnxxBMdn5OK0Rdgvf/oG3MGBBBAAAEEEEAAAQQQQAABBBBAAAEEAihgem/Y2n9dW5qCAAIIIIAAAggggECsBEKhkN2pvlnUwK6mh58HopMe+nBqBBBAAAEEPBEgAdYTdk6KgCsCJMC6wkgjCCCAAAIIIIAAAggggAACCCCAAAIIIICAEwFTYrEuSN98Ie+mBb358/jC6zi465CXl2eKUeLPXV+v4/XgwYOybds2qa2tlX/961/y2WefGdc7IyPD2MSoaUMLr/ppjb+SkpKv47Hpfm/6D/z9+PMPj+MCxIP38WDdUIz7N/L7Uzck0s35dIM6u9K0oZxuRpfIz4N4iz/d1HPlypWyYsUKxxt82sWKft60aeGAAQO+3sCR52f7n5/W+GNDIifRSB0EEEAAAQQQQAABBBBAAAEEEEAAAQQQcEnAlF+im5oELY9Cfyf+17/+VV5//XXHJLrpy8UXX2yaJwzauOOhvwUFBaZrFuv40zk13czn7bffdhw7zSueddZZ8tOf/lTOOeccOeGEEwKZf6Tj0Q2ZnnzyyXbNKXXr1k327t3rqA2dn9S5EZ138jKOrfE3c+bMiOKAgxBAIPYC48ePN52U+zfya6A/CzW/s6amxraRrKwsyc/PN57fiVyIv/Cuvuab6mLYS5cuFY03t4rG4ZAhQ0QXOuzUqZNbzfq+HWv8kV/i+0tGBxFAAAEEEEAAAQQQQAABBBBAAAEEEEAAgUAIsN6//WU6cOCA3H///fLqq6/aV45BjczMTJk+fbr07NnT0dmOHDkijz76qCxcuNBR/dYq3XbbbXLttdca+R4Ufwiw3r8/rgO9QAABBBBAAAEEEEAAAQQQQAABBBBAwGcCpveGrX3THH8KAggggAACCCCAAAKxEtD3QG1KIJIQAtFJO2k+RwABBBBAIN4ESICNtyvKeBJJgATYRLrajBUBBBBAAAEEEEAAAQQQQAABBBBAAAEEPBYwJRbrgvQUBGIloJsaNC/EX6zkOY8KWOOvpKQEGAQQCIhAYWGhqafcv5FfON0gpqysTKqrq20b0Q3ldDO3RN+QKF7i79ixY7JlyxaZN2+erF+/3vb6h1PhvPPOk9GjR4tuWEhxV8Aaf2xI5K4vrSGAAAIIIIAAAggggAACCCCAAAIIIIBAmwKm/JLS0tJAcn388ceic0u7d+921P9zzz3XmFtOT093VJ9K0REYO3asqWEv4u/DDz805tWcxk5LEjrP1r9/f+nTp4+ceeaZkpaWFqiNfXR+ae3atfLUU09JQ0NDdC52s1ab5ifVyctijb+ZM2d62R3OjQACYQiMHz/eVJv7Nww8S1XNL9H8zpqaGttGsrKyjO9PiZ5fQvzZhopRQb9f1NXVyeLFi2XdunXODnJYq3fv3jJ06FDp0aNHoL5zORxem9Ws8Ud+iRuqtIEAAggggAACCCCAAAIIIIAAAggggAACCCDAev/2MbBhwwaZMGGCfPHFF/aVLTVSUlLk7LPPlr59+xrzG6eeeqps3LhRtM0333xTvvzyy7Db1AP03fAxY8Y4mi/RfJAHH3xQVq1aFdG5mg7KzMyU4uJiIz+G4g8B1vv3x3WgFwgggAACCCCAAAIIIIAAAggggAACCPhMwPTesLVvlZWVPusu3UEAAQQQQAABBBCIZ4FQKGQ3vCS7Cn74PBCd9AMUfUAAAQQQQCCWAiTAxlKbcyHgrgAJsO560hoCCCCAAAIIIIAAAggggAACCCCAAAIIINCGgCmxWBekT0r6Jg1CFxLn73g0xY/b8ZCXl2cKTeKP+y2Wzxtr/OmmZnr+pjjnz+PxiAMOfowD64Zi3L+Rx6luSKQb81VXV9t+YW7aUE43JPJjXMTqeRUP8Xfo0CF56aWXZMWKFa5uRqixMXr0aLnwwgslOTk5oeMkWvFojT82JLJ9dFEBAQQQQAABBBBAAAEEEEAAAQQQQAABBNwTMOWXlJaWBvL3wIcPH5YFCxbIyy+/7Fjm17/+tZx33nmBHG+0fl8d63Z1453mxYv40zEvXbpU/u///s9x7Dip+P3vf19OPPFEOe2006R79+4yaNAgOeGEE3wbb+rw97//XebNm+fqPFNLVjo/qXMjXs9PWuNv5syZX3e3ad606T/w9+N5JngcFyAevI+HcePGmR4v3L+R35/19fVGfklNTY3tj7esrCxj07wuXbok9POA+LOPt4MHD4ougK3fsTSHya2i3x2GDBkiurhhp06dEvJ5bI0/8kvcii7aQQABBBBAAAEEEEAAAQQQQAABBBBAAAEEEluA9f7tr7/mJc2YMcO+YrMamifyy1/+UoYNGyannHJKi8cePXpUPvjgA9GcmXfffTes9s855xx54IEH5NRTT7U9rqGhQZ599llZsmSJ1NXV2dZvq4KO57bbbpOOHTu2qx0OdkeA9f7dcaQVBBBAAAEEEEAAAQQQQAABBBBAAAEE4kzA9N6wdWya709BAAEEEEAAAQQQQCBWAvpOqE35ZtMgu5oefh6ITnrow6kRQAABBBDwRIAEWE/YOSkCrgiQAOsKI40ggAACCCCAAAIIIIAAAggggAACCCCAAAJOBEyJxeXl5V8f07ThgvXPpgp8fnxDBnzMDuHER15enilGib9vL/BPfEUeX3b3pzX+SkpKnDwzqYMAAj4QKCwsNPWC+zfyi6KbxeiGRNXV1baN6IZyuiGRbgqTyCXI8ac/G2tra40NCDdt2uTqZRwwYICMHDlSMjIyXG2XxswC1vhjQyIiBAEEEEAAAQQQQAABBBBAAAEEEEAAAQRiKGDKL9HNU4JaNm7cKH/+859l9+7djoZw3nnnSU5OjnTp0sVRfSq5LzB27FhTo17F3549e2Tu3Lny3nvvuT9IEbn44ovlhhtuEN3IyM9FN1FavXq1LFq0SHSjo2iVpvnJtLS0aJ3CUbvW+Js5c6aj46iEAALeC4wfP97UCe7fyK+J5pdofmdNTY1tI1lZWZKfn5/w+SXEX+uhovkrukHi4sWLZd26dbYxFU6F3r17y9ChQ6VHjx5GfneiFmv8kV+SqJHAuBFAAAEEEEAAAQQQQAABBBBAAAEEEEAAAXcFWO+/bc/6+nq57777JJwNQPv16yd33nmnfPe733V0sQ4fPixLliyRRx99VA4dOuToGK00depUufTSSx3X1/mcbdu2GfM5zz//vOzdu9fxsU0VTzrpJJk2bZpo/gfFewHW+/f+GtADBBBAAAEEEEAAAQQQQAABBBBAAAEEfChgem/Y2r9wft/tw7HRJQQQQAABBBBAAIGACYRCIbseB+Kl0UB00k6azxFAAAEEEIg3ARJg4+2KMp5EEiABNpGuNmNFAAEEEEAAAQQQQAABBBBAAAEEEEAAAY8FTInFFRUVHneH0yeSQF5enmm4xF8iXX3vx2qNP682xPJegh4gEDwBv2xoFzy5b/d43759UlZWJtXV1bbD8cuGcrYdjXKFoMafbja4bNkyWbVqlasbD2ZkZMiIESOkf//+kpKSEmV9mrfGHxsSERMIIIAAAggggAACCCCAAAIIIIAAAgggEEMBU36Jzi8EtTQ2Nsr8+fPl5ZdfdjSEzp07y8033yznnnuuo/pUcl+goKDA1KiX8aeb+cyePVtqa2tdH+iPf/xj+dnPfiYdO3Z0vW23Gzx69Kj8/e9/l3nz5rk699S8nzo/qXMjaWlpbnc/rPas8Tdr1qywjqcyAgh4JzBu3DjTybl/I78W+/fvl/Lycsf5Jfn5+ZKamhr5CePgSOKv5Yt48OBBee2112Tp0qWiceVW0XgbMmSIDB48OBDfpdwad2vtWOOP/JJoi9M+AggggAACCCCAAAIIIIAAAggggAACCCCQGAKs99/2ddackokTJ8rmzZsdBYRu1DRhwgQ5+eSTHdVvqnTs2DF566235N5775W9e/c6Onbo0KFy++23RzSPou8nP/fcc/L000/Ll19+6eh8TZWuv/56GT9+vCQnJ4d1HJXdF2C9f/dNaREBBBBAAAEEEEAAAQQQQAABBBBAAIE4EDC9N2wdT2VlZRwMkSEggAACCCCAAAIIBEVA8yhsSpJdBT98HohO+gGKPiCAAAIIIBBLARJgY6nNuRBwV4AEWHc9aQ0BBBBAAAEEEEAAAQQQQAABBBBAAAEEEGhDwJRYrAvSJyUliS5wwZ84RDsO8vLyTKFJ/HHfxfK5Y42/kpKSr+OxtX40VeDzlp+P+BwXID6iHx+6qVnzwv37zde5cONPN47RDQGrq6ttvzDrhnK6mZtuEGM9TyLd/0GLP91sUDdc1M0GN23aZHudw6kwYMAAGTlypGRkZPD8i9Hz3xp/bEgUTsRSFwEEEEAAAQQQQAABBBBAAAEEEEAAAQTaKWDKLyktLQ10Xon+7vzPf/6z7N692xHLkCFDZMSIEcaYYzmvHe28jaC0r3NUzYvX8ffRRx9JRUWF7Ny501H8OK00fPhw0Q2GgnJddB7qzTfflCeffFJ0cyO3i85P6txIS/OTsbwPrfE3c+ZMt4dKewggECUB3TiteeH+jRxa80s0v7Ompsa2kaysLMnPzzee34lciD/z1dfvN3V1dbJ48WJZt26dq6HRu3dvGTZsmPTo0cPVdoPcmDX+yC8J8tWk7wgggAACCCCAAAIIIIAAAggggAACCCCAgH8EWO+/7WvxzjvvyB133OHogvXt21emTJny9fu5jg5qVknnXpYtWyYPPfSQNDY22h5+1llnyYMPPijdunWzrdtahV27dsljjz0my5cvd9yGzt9MmzZNunfv7vgYKkZHgPX+o+NKqwgggAACCCCAAAIIIIAAAggggAACCARcwPTesHUslZWVAR8e3UcAAQQQQAABBBAIkkAoFLLrbpJdBT98HohO+gGKPiCAAAIIIBBLARJgY6nNuRBwV4AEWHc9aQ0BBBBAAAEEEEAAAQQQQAABBBBAAAEEEGhDwJRYrJuxUBCIlUBeXp7pVMRfrOQ5jwpY4083xKIggEAwBHRTs+aF+zfy67Zv3z4pKyuT6upq20Z0QzndzC0tLc22bjxXCFL86caCumDdqlWrXN1kMCMjw9jUs3///pKSkhLPl9t3Y7PGHxsS+e4S0SEEEEAAAQQQQAABBBBAAAEEEEAAAQTiWcCUX6LzC0EuuunLgQMH5OjRo46G0aFDBznxxBMlKYmlRRyBuVxJ56iaFz/E38cffyxPPPGEbN++3bXRjhkzRgYPHuxae7FoSO+lf/7znzJv3jzZuXOnq6fU+UmdG/F6ftIaf7NmzXJ1nDSGAALRExg3bpypce7fyK33798v5eXljvNL8vPzJTU1NfITxsGRxN83F/HgwYOyZs0aWbJkiav5KxpjQ4YMMb4/dezYMQ6ixr0hWOOP/BL3bGkJAQQQQAABBBBAAAEEEEAAAQQQQAABBBBIZAHW+2/76i9evFimT59uGyJdunSRqVOnyoABA2zrtlVB5/AeeOABee2112zb0XeBH374Yenbt69t3bYqHD58WObPn2+8m97Y2OiorTvuuENGjhzpqC6VoifAev/Rs6VlBBBAAAEEEEAAAQQQQAABBBBAAAEEAixgem/YOo7KysoAD42uI4AAAggggAACCARNIBQK2XU5EAu+BKKTdtJ8jgACCCCAQLwJkAAbb1c0+uM5cuSIseCgLj5I8VaABFhv/Tnf+r6vAAAgAElEQVQ7AggggAACCCCAAAIIIIAAAggggAACCCSUgCmxuKKiIqEGz2C9FcjLyzN1gPjz9nok2tmt8VdaWppoBIwXgcAK6KZmzQv3b+SXct++fcaiYtXV1baN6IZyupmb1xvK2XY0yhWCEH+6sWBtba0888wzsmnTJldFdAG9a6+9VjIyMlxtl8acCVjjjw2JnLlRCwEEEEAAAQQQQAABBBBAAAEEEEAAAQRcETDll+j8AgWBWAnoHFXz4pf427x5szz11FPGvIwbRcd54YUXutFUTNvQuakNGzYYFnV1da6dW+cndW7E6/lJa/zNmjXLtTHSEAIIRFdg3LhxphNw/0burZvllZeXO84vyc/Pl9TU1MhPGAdHEn8i+h1BvxssWrRIampqXL2qffr0kWHDhkmPHj1cbTdeGrPGH/kl8XJlGQcCCCCAAAIIIIAAAggggAACCCCAAAIIIOCtAOv9t+2v85GaO2FXrr76avntb38rHTt2tKtq+/natWvlrrvuksbGRtu6t956q4wePdq2nl0FXcP/8ccflzlz5thVNT6/5JJL5O6775YTTzzRUX0qRUeA9f6j40qrCCCAAAIIIIAAAggggAACCCCAAAIIBFzA9N6wdSyVlZUBHx7dRwABBBBAAAEEEAiSQCgUsutukl0FP3weiE76AYo+IIAAAgggEEsBEmBjqR3ccx09elR0UbkXX3zRWGDn97//vaSnpwd3QHHScxJg4+RCMgwEEEAAAQQQQAABBBBAAAEEEEAAAQQQCIKAKbG4oqJCkpKSjEXGm//ZNBDrf2/6O58fF8DHHDd28ZGbm2u6R4i/8PzsfPn8uGdrzydr/JWWlrb4/Gvtvua/txyvuODS0vcIt+PCuqEY92/kcacbEqmf5kvYlaYN5XRDolhcZ7fjxq32/B5/Bw4ckOXLl8vLL78sDQ0NdpfV8eeZmZkydOhQ6devn7GInluetBPe/WuNPzYkchzCVEQAAQQQQAABBBBAAAEEEEAAAQQQQACB9guY8kvKysoSer6A32+H9/vt9nrl5+ebIthP8bdr1y6ZP3++vPnmm+2+yyZNmiRnnXVWYOdhtm3bJk8//bSjuUcnWDo/WVhYKF7PT1rjTzeooiCAQDAExo0bZ+oo92/k103zS8rLyx094/X5rc9OfX4nckn0+Dt48KCsWbNGlixZ4mr+isbVkCFDZPDgwa5sAhmvMWqNP/JL4vVKMy4EEEAAAQQQQAABBBBAAAEEEEAAAQQQQCC2Aqz337r3oUOH5KGHHjLe722rpKSkyB/+8AcZOHCgKxdvz549MnnyZHn33Xdt29N3hG+//XZX5lj0XeZHHnnEdrzaKX0/efr06dKzZ0/bPlIhegKs9x89W1pGAAEEEEAAAQQQQAABBBBAAAEEEEAgwAKm94at46isrAzw0Og6AggggAACCCCAQNAEQqGQXZe/2XTErqaHnweikx76cGoEEEAAAQQ8ESAB1hP2wJxUk3H1l6F/+9vfpLa21uh3VlaWFBcXS3p6emDGEa8dJQE2Xq8s40IAAQQQQAABBBBAAAEEEEAAAQQQQAABHwqYEosrKip82EW6FK8CeXl5pqERf/F6pf05Lmv8lZaW+rOj9AoBBL4lMHbsWNN/4/6NPEj27dsnuiFgdXW1bSO6IVFBQYGkpaXZ1o3nCn6NP90o8qOPPpKFCxfKpk2bXL0EgwYNkuHDh0tGRoar7dJY+ALW+GNDovANOQIBBBBAAAEEEEAAAQQQQAABBBBAAAEEIhYw5Zfo/AIFgVgJ6BxV8+K3+GtsbJS3335bFi1aJDt37oyIRd9rvvXWWwO/uc/+/ftl6dKlsmLFiogcmh+k85M6N+L1/KQ1/mbNmtXusdEAAgjERmDcuHGmE3H/Ru6uz/fy8nLH+SX5+fmSmpoa+Qnj4MhEjT/NX6mrqzO+F9XU1Lh6Jfv06SOjRo0yNkWktC1gjT/yS4gYBBBAAAEEEEAAAQQQQAABBBBAAAEEEEAAATcEWO+/dcWGhgaZNm2arFy5sk1qzYX4wx/+INa119tzfebOnStO3rW/4IIL5N5773UtD2Pjxo1SVFQk27dvt+3+1KlT5dJLL7WtR4XoCbDef/RsaRkBBBBAAAEEEEAAAQQQQAABBBBAAIEAC5jeG7aOQ/d4pSCAAAIIIIAAAgggECuBUChkd6okuwp++DwQnfQDFH1AAAEEEEAglgIkwMZSOxjnOnz4sFRVVcmCBQvk9ddfF11ErnnJysqS4uJi0YXhKN4KkADrrT9nRwABBBBAAAEEEEAAAQQQQAABBBBAAIGEEjAlFs+ePTuhBs9gvRXIzc01dYD48/Z6JNrZrfGni/gkJSWJbrjAnzgQB/6+D6wbinH/Rn699NlfX19vPPvs4l6fjV26dDF+XCTyc9KP8afXcNmyZbJ69WrRRfHcKrpB0DXXXCP9+/eX5OTkhL7udvdHrD63xh8bErkV7bSDAAIIIIAAAggggAACCCCAAAIIIIAAAg4ETPklZWVlLf7euKmd1n5vyufHBfBpeX6rtfjIz883hahf42/37t3y0ksvySuvvBL2nE2PHj1k/PjxovMzQY+PI0eOyNtvvy3PP/+8o02NWnv+6CZPhYWFkpqaajxvvHp+WONv1qxZzJuRX2M7vx6r+UPO03a+hD5Dmhfu38jzSzQvQX/+VldX235t1Oe3zm1rjkki55ckYvwdOnTIyF1ZsmRJ2N+F2gos/S4wbNgwufjii8lfcZjfao0/8ktsH11UQAABBBBAAAEEEEAAAQQQQAABBBBAAAEEEHAgwHr/rSNpzkhRUZHU1NS0KTlq1Ci55ZZbjDkPt8r7778vt99++7fW2re23717d5k2bZpojoobRfNDZs6cKfPmzbNt7oYbbpBf/epXpvwP24Oo4KoA6/27ykljCCCAAAIIIIAAAggggAACCCCAAAIIxIuA6b1h66AqKyvjZZyMAwEEEEAAAQQQQCAAAqFQyK6X3yw6YVfTw88D0UkPfTg1AggggAACngiQAOsJu+9Oqgs1bdu2TRYvXmwsjrZ3795W+5iVlSXFxcWSnp7uu3EkWodIgE20K854EUAAAQQQQAABBBBAAAEEEEAAAQQQQMBDAVNicUVFRUIvMM8GEJFvaBDJxgS5ubmm0Cf+Yuuf6PFujb/S0lIPH8WcGgEEwhEYO3asqTr3bzh61G2vgJ/iT3+Wf/TRR7Jw4ULZtGlTe4dmOn7QoEEyfPhwycjIcLVdGmufgDX+2JCofZ4cjQACCCCAAAIIIIAAAggggAACCCCAAAJhCZjyS8rKylo9uCl/oLUKfJ4k+jt+fFoWaCk+CgoKTJX9Hn87d+6UV155RV599VXZv3+/oxtN32/WeYCuXbvGTXx88cUXxnvd//jHPxwZWCv16tXLMElLS/v6Iy+eH9b4mzVrVkTj4SAEEIi9wLhx40wn5f6N/Broz7Py8nKprq62bUSf3/n5+ZKammpbN54rJFL86Xfburo6WbRoke0mjuFe8z59+ohu/JiZmRnuoQld3xp/5JckdDgweAQQQAABBBBAAAEEEEAAAQQQQAABBBBAwDUB1vtvnXL37t1SVFRkO1cyYcIEGTp0qGvXRBv6/PPPZdKkSfLJJ5+02W6XLl3k4YcfFs1RcatUVVXJnXfeKfX19W02ecEFF8i9995rygFxqw+040yA9f6dOVELAQQQQAABBBBAAAEEEEAAAQQQQACBBBNo/UVXEamsrEwwDoaLAAIIIIAAAggg4KVAKBSyO32SXQU/fB6ITvoBij4ggAACCCAQS4F4TIA9fPiwHDhwwFjcJTk5OZacgTuXLpqzZs0a+dvf/ia1tbWO+q/JtsXFxZKenu6oPpWiJ0ACbPRsaRkBBBBAAAEEEEAAAQQQQAABBBBAAAEEELAImBKLZ8+eDRACMRPIzc01nYv4ixk9JxIRa/y1tSEWYAgg4C+BcDa081fP6U08CPgl/jQvZvny5cZmiQ0NDa7R6gZBulje+eefLykpKa61S0PuCFjjjw2J3HGlFQQQQAABBBBAAAEEEEAAAQQQQAABBBBwJGDKLykvL3d0EJUQcEMgPz/f1ExQ4k/fB1+3bp28+eab8sEHH7Q5p9OnTx8ZO3as6OZC8VSOHj0qb7/9tixZskS2bt0a1tCys7MNk7S0tLCOc7uyNf5KSkrcPgXtIYBAlAQKCwtNLXP/Rg6tOQqaX1ddXW3bSK9evUTntnVNlEQuiRJ/Bw8elJUrV8qKFStczV/R+Bk2bJhcfPHF5K9EcCNZ44/8kggQOQQBBBBAAAEEEEAAAQQQQAABBBBAAAEEEEDgWwLxuN6/W5d59+7dUlRUJDU1NW02+cgjjxjv77pZDh06JA899JDxzrFdmTp1qlx66aV21Rx//tVXX8ldd91lO4/YvXt3mTZtmvTo0cNx21R0V4D1/t31pDUEEEAAAQQQQAABBBBAAAEEEEAAAQTiRMD03rB1TJWVlXEyTIaBAAIIIIAAAgggEASBUChk180kuwp++DwQnfQDFH1AAAEEEEAglgJBTIDVDWh0AbN//etfsnPnTtm4caN8+umnsmHDBtm8ebNo8uhZZ50lDz74oHTr1i2WnIE415EjR4zF3+bPny+vv/66NDY2htXvrKwsKS4ulvT09LCOo7L7AiTAum9KiwgggAACCCCAAAIIIIAAAggggAACCCCAQCsCpsTiiooKSUr6Jg3i2LFj/B2Pr0PH7XjIzc01hSXxx/0Wy+ePNf5KS0uN511TnPPn8XjEAQc/xoFuitO8cP8Sp7GMU6/jTzcF/Pjjj2XBggWyadMmV/+Rc9FFFxmbBZ166qk8////v4P89nPQGn9sSOTqLUBjCCCAAAIIIIAAAggggAACCCCAAAIIINC2gCm/pKysjPlE5lNjNp+Qn59vis4gxp++P67vievGRh988IHU1taaxjR48GC5/vrrpVOnTjFzjeU8iL4fv2bNGlm5cqXx/ryT0qtXLyksLJTU1FRPnzfW+Js1a1ar3W+at2ytAp8fz0PBp2UB4sP9+Bg3bpwJm/s38vuvvr5e9OdvdXW17SNcn9/67NTnd1NJxPiO9/jT5/mWLVtk3rx5xno4bpY+ffrIqFGjJDMz02g2EeOnuWck47fGH/klbkYobSGAAAIIIIAAAggggAACCCCAAAIIIIAAAokrEMT1/mN1tXbv3i1FRUVGXkhbZcaMGdK3b1/XuzV37lzR9+3tyq233iqjR4+2q+b4c90P4NFHH5WFCxe2eUxKSor88Y9/FJ0HongjwHr/3rhzVgQQQAABBBBAAAEEEEAAAQQQQAABBHwu0PqLJiJSWVnp8+7TPQQQQAABBBBAAIF4EgiFQnbD+WYTJbuaHn4eiE566MOpEUAAAQQQ8EQgSAmwThMzFfKqq66SO++8U0444QRPXP12Ul0IZdu2bfLCCy/I0qVL5csvv4y4i1lZWVJcXCzp6ekRt8GB7giQAOuOI60ggAACCCCAAAIIIIAAAggggAACCCCAAAIOBEyJxbNnz3ZwCFUQcEcgNzfX1BDx544rrTgTsMafbshBQQCBYAgUFBSYOsr9G4zrFi+99DL+9u/fL8uXL5dXXnlFdFNEt4puEDRs2DDp37+/dOjQwa1maScKAtb4Y0OiKCDTJAIIIIAAAggggAACCCCAAAIIIIAAAgi0JmDKLykvL0cKgZgJ5Ofnm84VD/HX2Ngo9fX1smPHDtm5c6ckJydLv3794n6u5sCBA/LGG2/I6tWrZevWrW3GUHZ2towdO1bS0tJiFmstncgafyUlJZ72h5MjgIBzgcLCQlNl7l/ndtaamq+g+TnV1dW2jfTq1Ut0bjs1NdW2bjxXiOf4O3jwoKxcuVJWrFjhav6KxoxusDhw4EDRTQ8pkQtY44/8ksgtORIBBBBAAAEEEEAAAQQQQAABBBBAAAEEEEDgG4Egrfcf6+u2e/duKSoqkpqamlZPre/yTp8+XXr27Ol69zQPY/Lkybbt3nDDDfKrX/1KkpLc215p8eLFxrjsyt133y1XXnmlXTU+j5IA6/1HCZZmEUAAAQQQQAABBBBAAAEEEEAAAQQQCLaA6b1h61AqKyuDPTp6jwACCCCAAAIIIBAogVAoZNdf95Id7M7Ujs8D0cl2jI9DEUAAAQQQCKRAkBJgP//8c5k0aZJ88skntta6ONeYMWNs68V7BV0UZ82aNbJo0SL56KOPXBluVlaWFBcXS3p6uivt0UjkAiTARm7HkQgggAACCCCAAAIIIIAAAggggAACCCCAQJgCpsTi2bNnh3k41RGIXCA3N9d0MPEXuSVHhi9gjT/dkIOCAALBENBNcZoX7t9gXLd46aUX8Xfs2DEjN2bBggWyadMmVykvuugiGTFihJxyyimutktj0RGwxh8bEkXHmVYRQAABBBBAAAEEEEAAAQQQQAABBBBAoEUBU35JeXk5TAjETCA/P990LuIvZvRRO9GhQ4dk48aNootevvvuu9LQ0PCtc2VnZ4u+U5+Wlha1fjhp2Bp/JSUlTg6jDgII+ECgsLDQ1Avu38gviq7tofk51dXVto306tVLdG47NTXVtm48V4jH+NP8lS1btsi8efNk/fr1rl6+8847T0aPHi3dunVztd1Ebcwaf+SXJGokMG4EEEAAAQQQQAABBBBAAAEEEEAAAQQQQMBdgSCt9+/uyO1bq6+vl/vuu8/Ig2itZGZmyvTp06Vnz572DYZZQ/c1uPPOO2XXrl1tHnn55ZfLxIkTpXPnzmGeofXq7733ntx666227bGvgi1RVCuw3n9UeWkcAQQQQAABBBBAAAEEEEAAAQQQQACBoAqY3hu2DqKt33kHdcD0GwEEEEAAAQQQQMC/AqFQyK5zSXYV/PB5IDrpByj6gAACCCCAQCwFgpQA+/7778vtt98ujY2NtkR33323XHnllbb14rHCkSNHZN26dbJ06VJZtWqV6IJmbpasrCwpLi6W9PR0N5ulrQgESICNAI1DEEAAAQQQQAABBBBAAAEEEEAAAQQQQACByARMicWzZ8+WpKTW0yB0sXI+x6e1UAs3PnJyckxNEX/cX7F8vljjTzfk0PM3xTF/Ho9HHHDwYxxYNxTj/iVOYxmnsY6/gwcPyrJly+Sll15qcaO/yP4JIKIL4w0bNkz69+8vycnJPO///79z/P5zzxp/bEgU6R3AcQgggAACCCCAAAIIIIAAAggggAACCCAQgYApv6S8vJz5ROZTYza/kJeXZwpZ4i++5gd1Pmzbtm1SW1sr//rXv+Szzz4zrndGRoZcd9110qVLF0+fN9b4Kykp+Toem+Ypm/4Dfz+eZ4LHcQHiwft40A3Tmhfu38jvz/3794vm51RXV9t+jezVq5cUFBRIampqQj8P4i3+GhoaZOXKlbJixQpX81c0TvTn/YABAyQlJYXnp0s/P6zxR36J7aOLCggggAACCCCAAAIIIIAAAggggAACCCCAAAIOBIK03r+D4bhaRedSpk2bZsyntFb0vd7p06dLz549XT23Nvb555/LpEmT5JNPPmmz7d69e8sf/vAH6dq1q2t92Lhxo0yYMEF27NjRZpu/+MUvZNy4ca6dl4bCE2C9//C8qI0AAggggAACCCCAAAIIIIAAAggggECCCJjeG7aOubKyMkEYGCYCCCCAAAIIIICAHwRCoZBdN1rfJMjuyBh+HohOxtCDUyGAAAIIIOALgSAlwC5evNhINnVSZsyYIX379nVSNS7q6MJWulCZLnyyZMkS28TV9gw6KytLiouLJT09vT3NcKwLAiTAuoBIEwgggAACCCCAAAIIIIAAAggggAACCCCAgDMBU2Lx7NmznR1FLQRcEMjNzTW1Qvy5gEoTjgWs8acbclAQQCAYAropTvPC/RuM6xYvvYx1/O3bt09KS0sdbRoVjvHgwYPl1FNPDeeQhK574oknyqBBg6RTp06eOljjjw2JPL0cnBwBBBBAAAEEEEAAAQQQQAABBBBAAIFEEzDll5SXlyfa+BmvhwL5+fmmsxN/Hl6MBDy1Nf5KSkoSUIEhIxBMgcLCQlPHuX8jv4779+8Xzc+prq62baRXr16ic9upqam2deO5QrzEn673smXLFpk3b56sX7/e1Ut23nnnyejRo6Vbt26utktjItb4I7+EqEAAAQQQQAABBBBAAAEEEEAAAQQQQAABBBBwQyBI6/27Md5w2jhy5Ig8+uijsnDhwlYP69Klizz88MOia+C7XfRd5ClTpshbb73VZtNnnXWWPPjgg67Oz2zevFkmTJgg27dvb/Pcl19+uUycOFE6d+7s9vBpz4EA6/07QKIKAggggAACCCCAAAIIIIAAAggggAACiSdgem/YOvzKysrEE2HECCCAAAIIIIAAAp4JhEIhu3Mn2VXww+eB6KQfoOgDAggggAACsRQISgKsk2TUJrfTTjtNpk+fLmeeeWYsKT05ly56owmyCxYskPfffz8mfdBk3+LiYklPT4/J+ThJ6wIkwBIdCCCAAAIIIIAAAggggAACCCCAAAIIIIBAzARMicVz5syJ2Yk5EQI5OTkmBOKPmIilgDX+dEOOpKQk0Q0amv/Z1Cfrf2/6O58fF8DHHDfEx3GPaN0f1g3FuH+Jv1g+v2Mdf3v37jU2jaqqqorlj0nOZRHQDbl0MyDdkCuazze7nx/W+GNDIkIVAQQQQAABBBBAAAEEEEAAAQQQQAABBGIoYMovKS8vb/H3pdb5If5unk/FIzKPvLw8U6gTfy3PxxJfkcVXa/MzTZ7W+CspKWkxv6S1vAn+e8vz2bjg0tI8v9txMXbsWNPPD+7fyONO1/7Q3IXq6mrbr586v15QUPD1/Lrb1zUo7cVD/B06dEheeuklWbFihTQ0NNhee6cVNPdi9OjRcuGFF0pycjI/V1vIW21vnFvjj/wSp9FJPQQQQAABBBBAAAEEEEAAAQQQQAABBBBAAIG2BIKy3r9XV3Hu3LlSWlra5ulnzJghffv2db2Lhw8flj/+8Y+yePHiNtvOzMw09jfo2bOna33YtWuXFBUVyYcffthmm5dffrlMnDhROnfu7Nq5aci5AOv9O7eiJgIIIIAAAggggAACCCCAAAIIIIAAAgkkYHpv2DruysrKBKJgqAgggAACCCCAAAJeC4RCIbsufLPpgV1NDz8PRCc99OHUCCCAAAIIeCIQlARYXdhj2rRpsnLlSlunaCSE2p40hhWOHDliJKa+8MILxsInugBKLEtWVpYUFxdLenp6LE/LuVoQIAGWsEAAAQQQQAABBBBAAAEEEEAAAQQQQAABBGImYEosnj17NguHR2Hh8PYuPB6vx+fk5JgCnfiLfEOJWGwAEm9xaI0/3ZCjtdLky+ctC+CTJHp/EB+xiw/dFKd54f4l/mJ5/8U6/vbu3WsscOdk06iY/QsiAU+kG3LpZkBpaWlfj96Ln3/W+GNDogQMRoaMAAIIIIAAAggggAACCCCAAAIIIICAdwKmCYny8vJv/b7UOm/dVKG1+Ww+Py6Az/H51rbiJy8vzxT5xN83tyPxYx8/dvFl97k1/kpKSrx7EnNmBBAIS6CwsNBUn/s3LD5T5f3794vm5zjJXdD5dZ3bTk1NjfyEcXBkkONPfzbW1tbKvHnzZNOmTa5ejQEDBsjIkSMlIyPD1XZpzCxgjT/yS4gQBBBAAAEEEEAAAQQQQAABBBBAAAEEEEAAATcEgrLevxtjjaSN1atXy+TJk9s89O6775Yrr7wykuZtj9H5vCeeeMK23owZM6Rv37629ZxW2L17txQVFUlNTU2bh1xwwQVy7733mt7TdXoO6rVfgPX+229ICwgggAACCCCAAAIIIIAAAggggAACCMShQOsLmYpIZWVlHA6ZISGAAAIIIIAAAgj4VSAUCtl1Lcmugh8+D0Qn/QBFHxBAAAEEEIilQFASYJ0mZKpdZmamTJ8+XXr27BlLyqieSxc7+eyzz+Tll1+WRYsWyY4dO6J6vrYaHzRokGjSb9euXT3rAyc+LkACLJGAAAIIIIAAAggggAACCCCAAAIIIIAAAgjETMCUWDxnzpyYnZgTIZCTk2NCIP6IiVgKWOOv+YZYsewH50IAgfAF8vPzTQdx/4ZvyBGRC8Q6/vbt2yelpaVSVVUVeac5st0C2dnZMnbsWM8X0rPGHxsStfvS0gACCCCAAAIIIIAAAggggAACCCCAAAIIOBcw5ZdUVFQ4P5KaCLRTIC8vz9QC8ddOUA4PS8Aafzp3R0EAgWAI6Bxv88L9G/l109wF3SCvurratpFevXpJQUGB5/Prth2NcoWgxl9DQ4MsW7ZMVq1aJfr/3SoZGRkyYsQI6d+/v6SkpLjVLO20ImCNP/JLCBUEEEAAAQQQQAABBBBAAAEEEEAAAQQQQAABNwSCst6/G2ONpI2amhr57W9/K/X19a0err/DHzNmTCTN2x6zYsUKuf/++23r6fr7V155pW09pxWc7q+QlZUlxcXFkp6e7rRp6rkowHr/LmLSFAIIIIAAAggggAACCCCAAAIIIIAAAvEjYHpv2DqsysrK+BkpI0EAAQQQQAABBBDwvUAoFLLrY5JdBT98HohO+gGKPiCAAAIIIBBLgaAkwDpNyGyymzFjhvTt2zeWlFE514EDB+Sdd96RZ555Rt5///2onMNJoz169JAhQ4bIZZddJt/5znckKYmvdk7col2HBNhoC9M+AggggAACCCCAAAIIIIAAAggggAACCCDwtYApsXjOnDnQIBAzgZycHNO5iL+Y0XMiEbHGn27IoXOFx44d408ciAOf3wf5+fmm5xj3L8+tWD6/Yx1/e/fuNTaNqqqq4ue3hwK6IVdhYaGkpqZ6+j3BGn9sSORhUHBqBBBAAAEEEEAAAQQQQAABBBBAAAEEEk/AlF9SXl7u6e9LmddNrPmhvLw80x1H/CXW9ff6frfGX0lJydfx2HsC3XkAACAASURBVNo8ZVMFPm85Dwef4wLER/TjQzeLa164f7/5Ohdu/O3fv9/IXaiurrb9Fqzz6wUFBS3OryfS/R+0+Dt69KjU1tbKvHnzZNOmTbbXOZwKAwYMkJEjR0pGRgbPvxg9/63xR35JOBFLXQQQQAABBBBAAAEEEEAAAQQQQAABBBBAAIHWBIKy3r9XV/Dzzz+XSZMmySeffNJqF6666iq588475YQTTnC9m7rG/+233y6NjY1ttq3zCGPGjHHt/E73V8jKypLi4mJJT0937dw05FyA9f6dW1ETAQQQQAABBBBAAAEEEEAAAQQQQACBBBIwvTdsHXdlZWUCUTBUBBBAAAEEEEAAAa8FQqGQXReS7Cr44fNAdNIPUPQBAQQQQACBWAoEJQHWaUJmk93UqVPl0ksvjSWla+c6cuSIscjJs88+Ky+99JIcOnTItbbDaeikk06SYcOGyRVXXCE9e/aUDh06hHM4dWMgQAJsDJA5BQIIIIAAAggggAACCCCAAAIIIIAAAgggcFzAlFg8Z84cXBCImUBOTo7pXMRfzOg5kYhY4083xKIggEAwBPLz800d5f4NxnWLl17GOv727dsnpaWlUlVVFS+EgRxHdna26CJ+aWlpnvbfGn9sSOTp5eDkCCCAAAIIIIAAAggggAACCCCAAAIIJJqAKb+koqIi0cbPeD0UyMvLM52d+PPwYiTgqa3xp3N3FAQQCIaAzvE2L9y/kV83zV0oKyuT6upq20Z69eolBQUFns+v23Y0yhWCFH8NDQ2ybNkyWbVqlej/d6tkZGTIiBEjpH///pKSkuJWs7TjQMAaf+SXOECjCgIIIIAAAggggAACCCCAAAIIIIAAAggggICtQFDW+7cdSJQq6Fr7Dz30kCxfvrzVM5xzzjlSXFwsJ598suu9qKurk4kTJ8qnn37aZtujRo2SW265RZKTk13pg9P9FbKysoyxp6enu3JeGglPgPX+w/OiNgIIIIAAAggggAACCCCAAAIIIIAAAgkiYHpv2DrmysrKBGFgmAgggAACCCCAAAJ+EAiFQnbdSLKr4IfPA9FJP0DRBwQQQAABBGIpEJQEWF3cZcqUKfLWW2854tGFJcaMGeOorl8qffnll7JixQpZuHCh7Nixw5NunXDCCfKTn/xEhgwZIr1793YtodaTwSTASUmATYCLzBARQAABBBBAAAEEEEAAAQQQQAABBBBAwC8CpsTiOXPm+KVf9CMBBHJyckyjJP4S4KL7aIjW+CsvL/dR7+gKAgi0JZCfn2/6mPuXeImlQKzjT/OKdNOtqqqqWA6Tc1kEsrOzRXO20tLSPLWxxh8bEnl6OTg5AggggAACCCCAAAIIIIAAAggggAACiSZgyi+pqKhItPEzXg8F8vLyTGcn/jy8GAl4amv86dwdBQEEgiGgc7zNC/dv5NdNcxfKysqkurratpFevXpJQUGB5/Prth2NcoUgxN+xY8ektrZWnnnmGdm0aZOrIgMGDJBrr71WMjIyXG2XxpwJWOOP/BJnbtRCAAEEEEAAAQQQQAABBBBAAAEEEEAAAQQQaFsgKOv9e3kdFy1aJI888kirXUhJSZGHH35Y+vbt63o39+zZI3fddZesW7euzbZ1jf5JkyZJ586dXenDtm3bZOLEibJ58+Y228vKypLi4mJJT0935bw0Ep4A6/2H50VtBBBAAAEEEEAAAQQQQAABBBBAAAEEEkTA9N6wdcyVlZUJwsAwEUAAAQQQQAABBPwgEAqF7LqRZFfBD58HopN+gKIPCCCAAAIIxFIgKAmwDQ0NMm3aNFm5cqUjHv0C9bvf/U66dOniqL5XlQ4ePChvvfWWsbjJ+++/70k3NIH3ggsukBEjRki/fv2kU6dOnvSDk4YvQAJs+GYcgQACCCCAAAIIIIAAAggggAACCCCAAAIIRChgSix+/PHHI2yGwxAIX+Cmm24yHUT8hW/IEZELWOOvvLxckpKSRDdx4E8ciAN/3wfWDcVidf8ePXpUDhw4IPonz4noPyfUuCk3xk/esY6/vXv3im66VVVVFfkPPY5st0B2drYUFhZKamqqp/e/Nf7YkKjdl5YGEEAAAQQQQAABBBBAAAEEEEAAAQQQQMC5gCm/pKKiosXflzY119p8G58fF8Cn5fnI1uIjNzfXFKnEX3h+TfHG/RfZ/WeNP52789P8JfkN/s5v4Pp4e30KCgpMPz+4fyO/Hvv37zdyF6qrq22/Pfbq1UvGjh3r+fy61/ef3+NPc6CWL18uL7/8suiaN26VzMxMGTp0qLG+S8eOHcnH9Cgf1Rp/5Je4FeG0gwACCCCAAAIIIIAAAggggAACCCCAAAIIJLZAUNb79/IqffLJJ3LnnXfKrl27Wu2G/h5/zJgxRu6Bm+XQoUPy0EMPGXNAbZVzzjlHiouL5eSTT3bl9Js3b5YJEybI9u3b22wvKyvLOG96eror56WR8ARY7z88L2ojgAACCCCAAAIIIIAAAggggAACCCCQIAKm94atY66srEwQBoaJAAIIIIAAAggg4AeBUChk1w13Ey3szhbh54HoZIRj4zAEEEAAAQQCKxCkBNhZs2bJU0895chaN/PRxFHdSMVvRTd1qq2tlYULF8pLL70kmuTqRTn77LNl5MiRol82u3bt6kUXOGc7BUiAbScghyOAAAIIIIAAAggggAACCCCAAAIIIIAAAs4FTInFc+bMcX4kNRFop0BOTo6pBeKvnaAcHpaANf7Ky8vDOp7KCCDgnUB+fr7p5LG6f/ft22ds3lNVVeXd4BPozJoXoxsgpaWl+WrUsY4/4s4fl98v8WiNPzYk8kd80AsEEEAAAQQQQAABBBBAAAEEEEAAAQQSRMCUX1JRUZEgw2aYfhDIy8szdYP488NVSZw+WONP54wpCCAQDAHNOWheuH8jv26au1BWVibV1dW2jfTq1Ut0kz6/5XvYdtzlCn6Nv2PHjslHH31krAmzadMmV0c9aNAgGT58uGRkZLjaLo2FL2CNP/JLwjfkCAQQQAABBBBAAAEEEEAAAQQQQAABBBBAAIFvCwRpvX+vrt+BAwfk/vvvl1dffbXVLpxzzjnywAMPyKmnnup6N+fOnWu8C99WOe2002T69Oly5plnunL+999/X26//XZpbGxss72srCwpLi6W9PR0V85LI+EJsN5/eF7URgABBBBAAAEEEEAAAQQQQAABBBBAIEEETO8NW8dcWVmZIAwMEwEEEEAAAQQQQMAPAqFQyK4bSXYV/PB5IDrpByj6gAACCCCAQCwFgpQAu3r1apk8ebJjnssuu0wmTpwoJ554ouNjolnxyy+/lBUrVsgLL7wgdXV10TxVq2336NFDhgwZImrzne98R5KS+IrmyYVw6aQkwLoESTMIIIAAAggggAACCCCAAAIIIIAAAggggIC9gCmx+PHHH7c/ghoIuCRw0003mVoi/lyCpRlHAtb4Ky8vN80x6sYOzecc+TsexMM3c/Be3w/WDcVidf/q5j0lJSVSVVXl6DlDpfYJZGdnS2FhoaSmpvrqeRzr+Nu7d6+xuBxx1754au/RfolHa/yxIVF7ryzHI4AAAggggAACCCCAAAIIIIAAAggggEAYAqb8ktmzZ4dxKFURaJ9Abm6uqQHir32eHB2egDX+dO5O8wea5s3583g+CQ44+DEOCgoKTDc892/kcaqQ9fX1xr1ud79rLHTp0sWw92Nc2PXfrc/9GH96DZctWya6vk1DQ0N4PxDbqJ2ZmSnXXHON9O/fX5KTkxP6ursVP+1txxp/5Je4Fu40hAACCCCAAAIIIIAAAggggAACCCCAAAIIJLRAkNb79/JCLVmyRIqLi9vswpQpU4x19N0ur7/+uhQVFdk2+8gjj8j5559vW89JBd2X4P7777etevnllxt7KnTu3Nm2LhXcF2C9f/dNaREBBBBAAAEEEEAAAQQQQAABBBBAAIE4EDC9N2wdz4033hgHQ2QICCCAAAIIIIAAAkEReOKJJ+y6+s0mCXY1Pfw8EJ300IdTI4AAAggg4IlAkBJgN2/eLBMmTJDt27c7tsrJyRHdhE0X/PCiHDx4UN566y2ZP3++rFu3ThobG2PejZNOOkmGDRsmV1xxhfTs2VM6dOgQ8z5wwugIkAAbHVdaRQABBBBAAAEEEEAAAQQQQAABBBBAAAEEWhAwJRbPmTOHhcbZgMN2Q4L2LqTedLzOdTUvxF/kG0ok8sYQkcajNf7Ky8u/DsfWPJsq8HnLGxXhc1yA+Ih+fOTl5Zl+fsTq/t23b5/o5kdVVVV8qYyBQHZ2thQWFkpqaqqvns+xjr+9e/cSdzGIN7tTNI9H63M+lj//rPHHhkR2V47PEUAAAQQQQAABBBBAAAEEEEAAAQQQQMBFAVN+SUVFBfkl5JfELL8kNzfXFMrEH/klscyTscafzhlTEEAgGAJjx441dZT7NxjXLV566af40xzLjz76SBYuXCibNm1ylXjQoEEyfPhwycjIcLVdGmufgDX+yC9pnydHI4AAAggggAACCCCAAAIIIIAAAggggAACCBwXCNJ6/15es08//VT+53/+RzZu3NhqN/r16ydTp06Vrl27utpVPafuc7Bjx44229U6Q4cObfe5dR5K52GffPJJ27Yuv/xymThxonTu3Nm2LhXcF2C9f/dNaREBBBBAAAEEEEAAAQQQQAABBBBAAIE4EDC9NxwH42EICCCAAAIIIIAAAvEtkBSE4QWik0GApI8IIIAAAgi4KRCkBNiGhgaZNm2arFy50jFBSkqK/Pd//7f89Kc/lQ4dOjg+rj0Vjx49KrW1tbJs2TJZvny56KY6sS4nnHCC/OQnP5EhQ4ZI7969JTk5OdZd4HwxECABNgbInAIBBBBAAAEEEEAAAQQQQAABBBBAAAEEEDguYEosfvzxx3FBIGYCN910k+lcxF/M6DmRiFjjTzfEoiCAQDAE8vLyTB2N1f27b98+KSkpkaqqqmBABbyX2dnZUlhYKGlpab4aSazjj7jzx+X3Szxa448NifwRH/QCAQQQQAABBBBAAAEEEEAAAQQQQACBBBEw5ZfMnj07QYbNMP0gkJuba+oG8eeHq5I4fbDGX1lZWeIMnpEiEHCBgoIC0wi4fwN+QQPWfb/E3/79+421YV555RXRdW3cKpmZmcYmiOeff77o2jcUfwlY44/8En9dH3qDAAIIIIAAAggggAACCCCAAAIIIIAAAggEVSBI6/17aXzs2DGZO3eu2M1PFhUVGWvsJyW5t9XRnj175K677pJ169a1STBq1Ci55ZZb2r22f319vdx3331SWVlpS+7WOW1PRIUWBVjvn8BAAAEEEEAAAQQQQAABBBBAAAEEEEAAgRYETO8NI4QAAggggAACCCCAgM8F3EuwiOJAA9HJKI6fphFAAAEEEPClQNASYF9//XW5++67pbGx0bGnLvxx/fXXG5uxde7c2fFx4Vb88ssvZdWqVfLCCy9IbW1tuIe3u76O84ILLpARI0ZIv379pFOnTu1ukwb8LUACrL+vD71DAAEEEEAAAQQQQAABBBBAAAEEEEAAgbgSMCUWP/7443E1OAbjbwGd42peiD9/X6946501/srLy43FgHQBIf7EgTjw932Ql5dneiTF6v7du3evlJaWSlVVVbw9En05nuzsbCksLJTU1FRfPZdjHX+68dD8+fNl586dvrxOidKpjIwMue6666RLly6exqM1/tiQKFEikHEigAACCCCAAAIIIIAAAggggAACCCDgCwFTfklFRYVps5Wm+bWmnvL34/NteBwXaG885Obmmm4C4o/4iuX9ZY0/nTMmr4S8EvJK/J1X0nR9CgoKTD8/uH+Dcd3i5f7yOv6OHj0qH3/8sSxYsEA2bdrk6j8oLrroIhk2bJiceuqp5Fv6NN/UGn/kl7h6C9AYAggggAACCCCAAAIIIIAAAggggAACCCCQsAJBW+/fywv16aefysSJE6Wurq7VbvTo0UPuu+8+OfPMM13r6uHDh+WPf/yjLF68uM02Q6GQ/O53vzPemW1P2bBhg0yYMEG++OIL22Z+8YtfyLhx42zrUSE6Aqz3Hx1XWkUAAQQQQAABBBBAAAEEEEAAAQQQQCDgAqb3hgM+FrqPAAIIIIAAAgggEP8C3yzi4uOxBqKTPvajawgggAACCERFIGgJsLpBzQMPPCCvvfZa2B7du3cX3dDkkksukU6dOoV9fEsHHDx4UNatWyeLFi2S119/XRobG11pN5xGzj77bBk5cqRoAmzXrl3DOZS6ARcgATbgF5DuI4AAAggggAACCCCAAAIIIIAAAggggECQBEyJxY8//vjXfW/amKPpP/D34xt14HFcwI14uPHGG033CvFHfMXy/rLGn26IRUEAgWAIaH5E8xKr+3ffvn1SUlIiVVVVwYAKeC+zs7OlsLBQ0tLSfDUSr+LPVwh0xjMBa/yxIZFnl4ITI4AAAggggAACCCCAAAIIIIAAAgggkIgCpvyS2bNnJ6IBY/ZIIDc313Rm4s+jC5Ggp7XGX1lZWYJKMGwEgidQUFBg6jT3b/CuYZB77GX86do1y5cvl1deeUUaGhpcY8zMzJRhw4ZJ//79pUOHDq61S0PuC1jjj/wS941pEQEEEEAAAQQQQAABBBBAAAEEEEAAAQQQSESBoK337+U10rVp/vrXv8qsWbPa7MZll10mEydOlBNPPNG17i5ZskSKi4vbbK9nz54ybdo0Of3009t13gULFsiMGTMctVFUVCRXX321o7pUcl+A9f7dN6VFBBBAAAEEEEAAAQQQQAABBBBAAAEE4kDA9N5wHIyHISCAAAIIIIAAAgjEt0BSEIYXiE4GAZI+IoAAAggg4KZAEBNg/x979wNcxXUe/P+5CEmYe2VPTPw3Y+m109YJFkKksTvu2IlQamI7DooMZABJVxIYmLHk95fmT5XEaTxN+k6K3bdpA/IkYNB/sCUTZmwkhyA5Zdw3pPUkjSUhiSaRQjIJrRPTCl0ZWSD0m3OJbM4apHuv9u7u2f3emY4C7J5zns95zkr1Pjrnpz/9qTz++OMyNjaWEkVOTk58g5BPfvKT8WJRddBgMp8LFy7IyZMn5fvf/7688MILKY8jmT6t195yyy3y0EMPyX333SdLlixJOob59M293hGgANY7c8FIEEAAAQQQQAABBBBAAAEEEEAAAQQQQMD3AlphcVNTk+8DJkDvCFRWVmqDIf+8MzdBGIk1//bu3RuEsIkRAV8IbNq0SYvDqfUbi8Vk165d0t/f7wtHrweRn58vW7dulUgk4qmhupV/nkJgMK4JWPOPA4lcmwo6RgABBBBAAAEEEEAAAQQQQAABBBBAIIgCWn1JQ0NDEA2I2SWB6upqrWfyz6WJCGi31vx75plnAipB2AiYJ/DII49og2b9mjeHJo/YjfxTByeeOHFC1MGCv/zlL23l+/M//3P51Kc+Jddee62t7dJYegSs+Ud9SXqcaRUBBBBAAAEEEEAAAQQQQAABBBBAAAEEEAiagIn7/bs5R7///e/liSeekL6+vlmHUVVVJWrvi4yMDFuGOzAwIJ/97GflzTffvGJ7CxculH/8x3+UgoKClPtU8X35y1+WoaGhhNr45je/KX/6p3+a0LVcZL8A+/3bb0qLCCCAAAIIIIAAAggggAACCCCAAAII+EBA+71hH8RDCAgggAACCCCAAAL+FgiZEJ4RgzQBkjEigAACCCBgp4CJBbBqA5Guri7Zvn37vClUsej69evjRZxXXXXVrO2dPn1afvjDH8Y3LhkeHp5338k2kJOTI6tXr5ZVq1ZJXl6eLFiwINkmuN5nAhTA+mxCCQcBBBBAAAEEEEAAAQQQQAABBBBAAAEEvCygFRY3Nzd7eayMzWcC0WhUi4j889kEezwca/7t3btXQqGQqHe2l36dCcP69zN/5t8vCuCj5w35cdEjXevDeqCYU+t3bGxMdu3aJf39/R5/wvljePn5+bJt2zYJh8Oeej67lX98f+L7s3quWvOPA4n88bwjCgQQQAABBBBAAAEEEEAAAQQQQAABBAwR0OpLGhoatPdB1his78v4d10AH/194lz5oQ72ufRD/iXnN5cv/z77+rTm3zPPPHPZ95dXqpvg7y9fT4ELLper07I7LzZv3qwtcNYveedE3s3ksdP599Zbb8lLL70kR44ckYmJCdv+X4wbb7wxvhfMhz/84fghi3avU9pLz7q05h/1JbYtCRpCAAEEEEAAAQQQQAABBBBAAAEEEEAAAQQCLWDifv9uT9gPfvAD+frXvy7nz5+fdShq74vKykrJzMyc95D/53/+R770pS/J8ePHZ23rC1/4gnzyk59MqT/1jue73/2u/NM//VNC919//fXy1FNPya233prQ9VxkvwD7/dtvSosIIIAAAggggAACCCCAAAIIIIAAAgj4QED7vWEfxEMICCCAAAIIIIAAAv4WeOfQAw/HacQgPezH0BBAAAEEEEiLgKkFsOfOnZOmpiax60C/rKwsKS4ulgceeEDUYUAzRauqH3UI0/PPPy/Hjh2bs+jV7kmaGdeDDz4oy5Yti29uwgeBGQEKYMkFBBBAAAEEEEAAAQQQQAABBBBAAAEEEEDAMQGtsFi9o+CDgFMCasOVSz/kn1Py9KMErPm3d+9eYBBAwBCBTZs2aSN1av3GYjHZtWtXvNaCT/oFVI3L1q1bJRKJpL+zJHpwK/+SGCKX+ljAmn8cSOTjySY0BBBAAAEEEEAAAQQQQAABBBBAAAEEvCeg1Zc0NDR4b4SMyLcC1dXVWmzkn2+n2pOBWfPvmWee8eQ4GRQCCLxb4JFHHtH+kvVLljgp4HT+qbqm3bt3z3lwYbIGH/3oR+W9731vsrcF9vqrrrpK7r77bsnOznbVwJp/1Je4Oh10jgACCCCAAAIIIIAAAggggAACCCCAAAII+EbA1P3+3ZyAiYkJ+eY3vykvvfTSnMN4+OGHZcuWLRIOh+e8drYLpqam5Nvf/rY899xzs7bzyU9+Uj7zmc+8fV5BMp2OjIzIV77yFfn1r3+d0G3q/IFvfOMbcvXVVyd0PRfZL8B+//ab0iICCCCAAAIIIIAAAggggAACCCCAAAI+ENB+b9gH8RACAggggAACCCCAgL8FQiaEZ8QgTYBkjAgggAACCNgpYHIB7NmzZ+ObiTz//PN2kkhOTo584hOfiLfZ2dkpY2NjtrY/V2MLFy6UO++8Uz71qU/Jhz70Idc36ZhrvPy7ewIUwLpnT88IIIAAAggggAACCCCAAAIIIIAAAgggEDgBrbC4ubk5cAAE7J5ANBrVOif/3JuLIPZszT8OxApiFhCzqQJuHWinDob5zne+I/39/abSGTXu/Px82bZtm0QiEU+N26388xQCg3FNwJp/HEjk2lTQMQIIIIAAAggggAACCCCAAAIIIIAAAkEU0OpLGhsbg2hAzC4JVFVVaT2Tfy5NREC7tebfM888I6FQSKanp7WvMzzWv5/5M/9+UQAfPW/Ij4se6Vofmzdv1p5crF/yz8nnt9P5p/aOUTlOXZO7P7DccccdsnXr1vhBlOl8vs31/cOaf9SXuJsX9I4AAggggAACCCCAAAIIIIAAAggggAACCPhFwOT9/t2cg9/85jfy5S9/WUZGRuYcRkFBgXzuc5+TW2+9dc5rZ7vg2LFjUldXN2sbH/jAB2T79u3ynve8J6m+3njjDfmbv/kb+elPf5rwfWvWrJHa2lrJyMhI+B4utFeA/f7t9aQ1BBBAAAEEEEAAAQQQQAABBBBAAAEEfCLwuE/iIAwEEEAAAQQQQACBYAj8HxPCfOc3500YLWNEAAEEEEAgIAKmF8CeO3dOOjo64puKnD9/3uhZu/3226W0tFTuueceufrqq42OhcE7I0ABrDPO9IIAAggggAACCCCAAAIIIIAAAggggAACCKgzJC5VaGpquuwG2zPXXGmDbP79ogA+lz+A4kr5EY1GtUVI/iXnR77Nz8uaf3v37r3sgURXOmiHv7/8ASi44HK5g2Hszovq6mrt+4dT61cdDLNr1y4OhnHoR+j8/HzZtm3b2wfA2J1HqbbnVv6lOl7u89dz2Zp/HEjk0AOJbhBAAAEEEEAAAQQQQAABBBBAAAEEEEAgXhJxKUNDQwPvV0Oht+tE+O/x6f3v8VVVVdoqJP/S600+677W/FO/93+lz8z7cv798gL4XPy+QX44lx+PPPKI1hnrl/xzcv05nX+qrmn37t1y/Phx/r8XFwXuuOMO2bJli0QikbdH4cb3P2v+UV/iYlLQNQIIIIAAAggggAACCCCAAAIIIIAAAggg4CMB0/f7d3Mq/u3f/k2++tWvyptvvjnnMLKysuTTn/60rFu3Tt7znvfMef3lLvjd734nX/ziF+VnP/vZFe9fvHix/MM//IMsXbo04T5OnTol27dvl5/85CcJ36Mu/NrXviZFRUVJ3cPF9gqw37+9nrSGAAIIIIAAAggggAACCCCAAAIIIIAAAggggAACCCCAAAIIIIDA5QRCsCCAAAIIIICA9wT8UACrNi364Q9/KE899ZScPn3ae8izjOi2226Thx56KF5IumTJEu1wTKMCYbCuCFAA6wo7nSKAAAIIIIAAAggggAACCCCAAAIIIIBAMAW0Heybm5uDqUDUrghEo1GtX/LPlWkIbKfW/FMHYvFBAAEzBKqrq7WBOrV+z58/LydPnpRz586ZAeXwKGOxmBw+fFh+/vOf29Jzfn6+bNu2TTsAxpaG59mIW/k3z2Fzu08ErPnHgUQ+mVjCQAABBBBAAAEEEEAAAQQQQAABBBBAwAwBrb6ksbHRjFEzSl8IVFVVaXGQf76YVmOCsObfnj17jBk7A0Ug6AKbN2/WCFi/Qc8IZ+N3Ov9U3c7u3bulv7/f2UDpTRNQ9U5btmxxvd7Jmn/Ul5CoCCCAAAIIIIAAAggggAACCCCAAAIIIIAAAnYI+GG//pPB7QAAIABJREFUfzscUmljampKmpqaJJmal6ysLCkuLpYHHnhAPvjBD8qiRYsS7lr19+1vf1uee+65We9R7zUqKirmbHd8fFwOHTok+/fvT/qchFtuuUWefPJJed/73jdnP1yQPgH2+0+fLS0jgAACCCCAAAIIIIAAAggggAACCCCAAAIIIIAAAggggAACCCAwIxCCAgEEEEAAAQS8J+CnAtjf//73smPHDvnBD37gPehLRnT77bfLfffdJx/5yEfkhhtukFCIH5M8PWEeHhwFsB6eHIaGAAIIIIAAAggggAACCCCAAAIIIIAAAn4T0A4kam5u9lt8xONhgWg0qo2O/PPwZPlwaNb827t3r/Z+c3p6mj9f8r4XD/Lh0vf/budDdXW19lRi/bqbnxcuXJATJ05IR0eHjIyM2PIdQ226VlpaGt+ILSMjw1PPY/LP3Xxz+/njdv/W/ONAIlseOTSCAAIIIIAAAggggAACCCCAAAIIIIAAAokJaPUlyRy+kljzXIXAlQWqqqq0fyT/yBYnBaz598wzz8TfX868N+LrxfeHOODgxTzYvHmz9rhg/ZKnTuap0/k3NjYmKsf7+/ud/DZJXxaBO+64Q7Zu3SrhcNjV74/W/KO+hFRFAAEEEEAAAQQQQAABBBBAAAEEEEAAAQQQsEPAT/v92+GRbBtnz56Vb37zm/K9730v2Vvj1+fm5srSpUvl/e9/v9x6662SmZkpN998s6jfyb7cZ2BgQJ544gmZmJi4Yn933323/OVf/qVcddVV2jXnz5+XkydPytDQkPzrv/6r9PX1ifq7VD6f+MQn5LOf/Wx8vHzcE2C/f/fs6RkBBBBAAAEEEEAAAQQQQAABBBBAAAEEEEAAAQQQQAABBBBAIDgCoeCESqQIIIAAAgiYI+C3Alh1QNCPf/xj2bNnj6hiUS98Fi5cKMuWLZOPf/zjctddd8mSJUu0Q4a8MEbGYKYABbBmzhujRgABBBBAAAEEEEAAAQQQQAABBBBAAAEjBbQDiZqbm13dYJuDL4J1oEBFRYW2aMi/YM2/2+vdmn8NDQ1GPsQZNAJBFKiurtbCZv26lwXj4+PS1dUlL7/88qwbniUzwvz8fFm7dm184zV10JDXPuSf12YkWOOx5h8HEgVr/okWAQQQQAABBBBAAAEEEEAAAQQQQAABlwW0+pLGxkaXh0P3QRKoqqrSwiX/gjT77sdqzT/1e/58EEDADIHNmzdrA2X9mjFvfhml0/kXi8Vk9+7d0t/f7xdCI+NQdU9btmyRSCTi6vit+Ud9iavTQecIIIAAAggggAACCCCAAAIIIIAAAggggIBvBPy237/TE6P21/jVr34lf/u3fysnTpxwuntX+lPnF3zjG9+QP/uzP3Olfzp9R4D9/skGBBBAAAEEEEAAAQQQQAABBBBAAAEEEEAAAQQQQAABBBBAAAEE0i/gvR310x8zPSCAAAIIIOB5Ab8WwJ47d05+9KMfidpQZ3h42PF5uOmmm+Tee++VoqIiuf322yUzM9PxMdCh/wUogPX/HBMhAggggAACCCCAAAIIIIAAAggggAACCHhGQDuQqLm52TMDYyD+F4hGo1qQ5J//59xLEVrzr6GhwUvDYywIIDCLQHV1tfavrF/n00VtqjY0NCQdHR0yMjJiywAWLVokJSUlsnLlSsnOzralzXQ0Qv6lQ5U2ExWw5h8HEiUqx3UIIIAAAggggAACCCCAAAIIIIAAAgggYIOAVl/S2NhoQ5M0gUBiAlVVVdqF5F9iblxlj4A1/9Tv9/NBAAEzBDZv3qwNlPVrxrz5ZZRO518sFpPdu3dLf3+/XwiNjCM/P1+2bNkikUjE1fFb84/6Eleng84RQAABBBBAAAEEEEAAAQQQQAABBBBAAAHfCPh1v/90TdCZM2fk+PHj8u///u/x//vFL34h58+fT1d3nmz3zjvvlCeeeEKuvvpqT44vSINiv/8gzTaxIoAAAggggAACCCCAAAIIIIAAAggggAACCCCAAAIIIIAAAgi4JRByq2P6RQABBBBAAIErC/i9AHZqakp+/OMfizr4r7e3N+2pMLOxhvqamZmZ9v7oINgCFMAGe/6JHgEEEEAAAQQQQAABBBBAAAEEEEAAAQQcFdAOJGppaXG0czoLtkBFRYUGQP4FOx+cjt6afw0NDRIKXbkMbHp6mn/H54ppSn44uz6sB4qxfp31Hx8fl66uLunp6ZGJiQlbHt+qFmXdunWSm5v7rmet19YX+adPudfmx5qQfhufNf84kMiWRxCNIIAAAggggAACCCCAAAIIIIAAAggggEBiAlp9SVNTU2J3cRUCNghUVlZqrZB/NqDSRMIC1vzbs2dP/J3mzHsovl58X40DDl7Mg02bNmlr3an1e+HCBTl79qyor1508dt6VcaLFy+Oz7WXvJ3Ov7GxMdm9e7f09/cn/D2OC+0XUDVQW7dulXA47Go+WvOP+hL755oWEUAAAQQQQAABBBBAAAEEEEAAAQQQQACBIAr4fb9/O+ZU/d71j370I3n++ecdOTPAjjGnq42FCxfKX//1X8vKlSvT1QXtJiHAfv9JYHEpAggggAACCCCAAAIIIIAAAggggAACCCCAAAIIIIAAAggggAACKQpc+aSTFBvkNgQQQAABBBCYv0BQCmDVhjK//OUvpb29XY4cOSKTk5Pzx5ulhaysLLnrrrvkIx/5iHz4wx+WJUuWzHqwW1oHQ+O+FaAA1rdTS2AIIIAAAggggAACCCCAAAIIIIAAAggg4D0B7UCi5uZm742QEflWIBqNarGRf76dak8GZs2/hoYGT46TQSGAwLsFqqurtb9k/TqTJao+ZWhoSDo6OmRkZMSWThctWiQlJSXxzcqys7NtaTPdjZB/6Ram/dkErPnHgUTkCwIIIIAAAggggAACCCCAAAIIIIAAAgg4KKDVlzQ2NjrYNV0FXaCqqkojIP+CnhHOxm/Nvz179jg7AHpDAIGUBTZv3qzd69T6jcVisnv3bunv70957NyYuEB+fr5s2bJFIpFI4jc5cKXT+UfeOTCpCXThlXy05h/1JQlMHpcggAACCCCAAAIIIIAAAggggAACCCCAAAIIzCkQlP3+54S4wgVnzpyRL33pS9LX15dqE766795775Uvf/nLEg6HfRWXqcGw37+pM8e4EUAAAQQQQAABBBBAAAEEEEAAAQQQQAABBBBAAAEEEEAAAQRMEgiZNFjGigACCCCAQFAEglgAOz4+Lj09PaIOA3z99dcdmeqbbrpJVPGoOnzoAx/4gGRkZDjSL534W4ACWH/PL9EhgAACCCCAAAIIIIAAAggggAACCCCAgKcEtAOJWlpaPDU4BuNvgYqKCi1A8s/f8+216Kz5x4FYXpshxoPAlQU40M757FD1KF1dXfGalImJCVsGoA54WbduneTm5kooZE4ZLvlny/TTSIoC1vzjQKIUIbkNAQQQQAABBBBAAAEEEEAAAQQQQAABBFIR0OpLmpqaUmmDexBISaCyslK7j/xLiZGbUhSw5t+ePXu095vT09P8+ZL3vXiQD5e+/3c7HzZt2qStfKfWbywWk127dkl/f3+KTx5uS0ZA1Z9s3bo1flBekPNvbGxMdu/eTd4lkzxpuNYr+Wh9/lFfkobJpkkEEEAAAQQQQAABBBBAAAEEEEAAAQQQQCCAAkHc7z+ZaR4dHZW6ujoZGBhI5jZfXpuTkyNPPvmk3HHHHb6Mz8Sg2O/fxFljzAgggAACCCCAAAIIIIAAAggggAACCCCAAAIIIIAAAggggAACpgmYs9O+abKMFwEEEEAAgXkIBLkAdmpqSoaGhuTQoUNy5MgRmZycnIdk4reqQtJ7771X/uIv/kKWLVsm2dnZid/MlQhcIkABLOmAAAIIIIAAAggggAACCCCAAAIIIIAAAgg4JqAdSNTS0uJYx3SEQEVFhYZA/pETTgpY86+hoSF+4MXMQSt8vXgADw44eDEPqqqqtMcF6zd9eaqgBwcHpaOjQ0ZGRmx5TC9atEhKSkpk5cqVov63ac8Z8i99+ebF543X8tOafxxIZMtjiUYQQAABBBBAAAEEEEAAAQQQQAABBBBAIDEBrb6ksbGR94m8T3XsPU9lZaWWpeQf72ucfK9kzb89e/a8nY9XGsfMBfz75etO8LkoQH6kPz82bdqkff9wav3GYjHZvXu39Pf3J/ZTFlfNSyA/P1+2bt0q4XDYU89np/NvbGyMvJtXJtlz86X5aH3OO/n9z5p/1JfYM7+0ggACCCCAAAIIIIAAAggggAACCCCAAAIIBF0gyPv9JzL3o6OjUldXJwMDA4lc7ttrFi5cKJ///OflgQceiL8X5+MNAfb798Y8MAoEEEAAAQQQQAABBBBAAAEEEEAAAQQQQAABBBBAAAEEEEAAAX8LUCnh7/klOgQQQAABQwUogL04cePj43L06FFpb2+X4eFhx2YzKytLiouL44WlalOOzMxMx/qmI/MFKIA1fw6JAAEEEEAAAQQQQAABBBBAAAEEEEAAAQSMEdAOJGppaTFm4AzUfIGKigotCPLP/Dk1KQJr/qkDsfgggIAZAlVVVdpAWb/pmTdVb9LV1SU9PT0yMTFhSyeFhYVSWloqubm5xm5SRv7Zkgo0kqKANf84kChFSG5DAAEEEEAAAQQQQAABBBBAAAEEEEAAgVQEtPqSpqamVNrgHgRSEqisrNTuI/9SYuSmFAWs+bd3794UW+I2BBBwWmDTpk1al06t31gsJrt27ZL+/n6nQw5kf2ovk61bt0okEvFU/E7nH3nnjen3Sj5a84/6Em/kB6NAAAEEEEAAAQQQQAABBBBAAAEEEEAAAQRMF2C//9lncHR0VOrq6mRgYMD0qZ7X+NXvwapai4yMjHm1w832CrDfv72etIYAAggggAACCCCAAAIIIIAAAggggAACCCCAAAIIIIAAAggggMDlBEKwIIAAAggggID3BCiA1edkenpaTp06JS+++KK88MILMjY25tik5eTkyP333y8PPPCA3HbbbbJgwQLH+qYjMwUogDVz3hg1AggggAACCCCAAAIIIIAAAggggAACCBgpoB1I1NLSYmQQDNpMgYqKCm3g5J+Z82jqqK3519jYaGoojBuBwAmoja4u/bB+7U0BVV8yNDQk7e3tMjIyYkvj4XBYVq9eLUVFRZKdnW1Lm241Qv65JU+/SsCafxxIRF4ggAACCCCAAAIIIIAAAggggAACCCCAgIMCWn1JU1OTg13TVdAF1CE4l37Iv6BnhLPxW/Nvz549EgqFRL1X5SsO5IG318GmTZu0B4ZT61ft47F7927p7+939oEV0N7y8/Nl69atompTvPRcdjr/xsfHpaOjQ954442AZoI3wl6yZImsW7dOFi9e7Go+WvOP+hJv5AejQAABBBBAAAEEEEAAAQQQQAABBBBAAAEETBdgv//ZZ3B0dFTq6upkYGDA9KlOafwLFy6Mv7dT70oyMjJSaoOb0ifAfv/ps6VlBBBAAAEEEEAAAQQQQAABBBBAAAEEEEAAAQQQQAABBBBAAAEEZgRCUCCAAAIIIICA9wQogL3ynExNTUlfX198w5Jjx47J+fPnHZvA66+/XkpLS+VjH/uY3HDDDfFNOvggYBWgAJacQAABBBBAAAEEEEAAAQQQQAABBBBAAAEEHBPQDiRqaWlxdYNtDoDw9gEQds9PeXm5lujkX7Dm3+58SrY9a/41NjY69uClIwQQmJ9AVVWV1gDrd36el96tDr/p6uqSnp4emZiYsKXhwsLCeJ1Ibm6uL2pEyD9b0oJGUhSw5h8HEqUIyW0IIIAAAggggAACCCCAAAIIIIAAAgggkIqAVl/S1NT0dhvqd0TV+9qZD3/Gw+58iEajWs6Sf6w3J5831vzbu3dvKs9Q7kEAARcENm3apPXq1PqNxWKya9cu6e/vdyHq4HWZn58fPzgvEol4Kni38s9TCAzGNQFr/lFf4tpU0DECCCCAAAIIIIAAAggggAACCCCAAAIIIOArAfb7n306R0dHpa6uTgYGBnw174kE8773vU+++MUvSkFBgS9+lzyRmE27hv3+TZsxxosAAggggAACCCCAAAIIIIAAAggggAACCCCAAAIIIIAAAgggYKJAyMRBM2YEEEAAAQT8LkABbGIzrA4rOnr0qLS3t8vw8HBiN9l0lSpAfeihh+Tee++VcDhsU6s04wcBCmD9MIvEgAACCCCAAAIIIIAAAggggAACCCCAAAKGCGgHErW0tBgybIbpB4GKigotDPLPD7NqTgzW/GtsbDRn8IwUgYALVFVVaQKs3/knhDp0cGhoKF47MjIyMv8GReJ1IKtXr5aioiLJzs62pU0vNEL+eWEWgjsGa/5xIFFwc4HIEUAAAQQQQAABBBBAAAEEEEAAAQQQcEFAqy9pampyYQh0GVSByspKLXTyL6iZ4E7c1vzbu3evOwOhVwQQSFpg06ZN2j1Ord9YLCa7du2S/v7+pMfMDckL5Ofny9atWyUSiSR/cxrvcCv/0hgSTRskYM0/6ksMmjyGigACCCCAAAIIIIAAAggggAACCCCAAAIIeFiA/f5nn5zR0VGpq6uTgYEBD8+ivUO7/vrrJRqNyqpVq2TRokX2Nk5rtgqw37+tnDSGAAIIIIAAAggggAACCCCAAAIIIIAAAggggAACCCCAAAIIIIDAZQVCuCCAAAIIIICA9wQogE1uTtThRadOnZIXX3xRXnjhBRkbG0uugXlcvXDhQrn77rtl7dq1ojaUyczMnEdr3OoHAQpg/TCLxIAAAggggAACCCCAAAIIIIAAAggggAAChghoBxK1trYaMmyG6QeB8vJyLQzyzw+zak4M1vzjQCxz5o6RIsCBdvbmwPj4uHR2dkpPT49MTEzY0nhhYaGUlpZKXl6ehEL+KrEl/2xJERpJUcCafxxIlCIktyGAAAIIIIAAAggggAACCCCAAAIIIIBAKgJafUlzc3MqbXAPAikJqINxLv2QfykxclOKAtb827t3b/wdqPq9/Eu/zjRv/fuZP/PvFwXw0fOG/Ljoka71UV1dra18p9av2qdj165d0t/fn+KTh9uSEVD7k2zbtk3C4bCnns9u5R/fn/j+rJ6r1vyjviSZpwrXIoAAAggggAACCCCAAAIIIIAAAggggAACCFxJgP3+Z8+N0dFRqaurk4GBAV8nUVZWVvwsgZKSElm2bJlkZ2f7Ol6/BMd+/36ZSeJAAAEEEEAAAQQQQAABBBBAAAEEEEAAAQQQQAABBBBAAAEEEPCygL924/eyNGNDAAEEEEAgCQEKYJPAslw6NTUlfX190tHRIceOHZPz58+n3liSd+bk5Mj9998vDzzwgNx2222yYMGCJFvgcj8IUADrh1kkBgQQQAABBBBAAAEEEEAAAQQQQAABBBAwREA7kKilpeXtYc8cyDHzF/z54kEleFwUsCMfysvLtWVC/pFfTq4va/41NjYa8thmmAggUFVVpSGwflPLCfVzzdDQkLS3t8vIyEhqjVjuUocHrV69WoqKiny7QRn5Z0uq0EiKAtb840CiFCG5DQEEEEAAAQQQQAABBBBAAAEEEEAAAQRSEdDqS5qamlJpg3sQSEmgsrJSu4/8S4mRm1IUsObf3r17U2yJ2xBAwGmBTZs2aV06tX5jsZjs2rVL+vv7nQ45kP3l5+fL1q1bJRKJeCp+t/LPUwgMxjUBa/5RX+LaVNAxAggggAACCCCAAAIIIIAAAggggAACCCDgKwH2+599OkdHR6Wurk4GBgbSNu+5ubmifpfbqc91110XPyMgMzNT/uiP/khU/zfeeKNkZGQ4NQT6sUmA/f5tgqQZBBBAAAEEEEAAAQQQQAABBBBAAAEEEEAAAQQQQAABBBBAAAEEZhEIoYMAAggggAAC3hOgANaeORkfH5ejR4/GDzgaHh62p9EEW7n++utlzZo1ct9998mSJUviByfyCYYABbDBmGeiRAABBBBAAAEEEEAAAQQQQAABBBBAAAFPCGgHErW2tnpiUAwiGALl5eVaoORfMObdK1Fa848DsbwyM4wDgbkFONBubqO5rlC1IJ2dndLT0yMTExNzXZ7QvxcWFkppaank5eX5ur6D/EsoHbgoTQLW/ONAojRB0ywCCCCAAAIIIIAAAggggAACCCCAAAIIXE5Aqy9pbm5GCQHHBKLRqNYX+ecYPR2JiDX/GhoacEEAAUMEqqurtZE6tX5jsZh85zvfkf7+fkOkzB5mfn6+bNu2TSKRiKcCcSv/PIXAYFwTsOYf9SWuTQUdI4AAAggggAACCCCAAAIIIIAAAggggAACvhJgv//Zp3N0dFTq6upkYGDgXRcuXLhQ3v/+90tBQUH8q9p3X+23f+2118avVfvuh8NhycjI8FXOEIx3BNjv3ztzwUgQQAABBBBAAAEEEEAAAQQQQAABBBBAAAEEEEAAAQQQQAABBPwrEPJvaESGAAIIIICAuQIUwNo7d9PT03Lq1Cl58cUX5YUXXpCxsTF7O5ijNVWM+9BDD8m9994bL77l428BCmD9Pb9EhwACCCCAAAIIIIAAAggggAACCCCAAAKeEtAOJGptbfXU4OYzGPVu48033xT1lY8uoDY7Wbx4cXzTEzc/5eXlWvfkn5uz4VzfXs2/xsbG+JpQzwy+4kAeeHsdVFZWag8t1m/i86XgBgcHpb29XUZGRmx5+KsajpKSEvnoRz8qixYt8v1zlPxLPN/4fmr/91Nr/nEgkS2PMRpBAAEEEEAAAQQQQAABBBBAAAEEEEAAgcQEtOKLpqYmreZg5v3aTFP8+eJ/T8fjosB88yEajWpZSv6RX06uL2v+7d27l7oS6mt8/17cL3Uz1dXV2vcPp9av2odj165d0t/fn9hPWVw1L4H8/HzZtm1bfA8SL9UpuJV/flm/xDG/+hxr/lFfMq/HDDcjgAACCCCAAAIIIIAAAggggAACCCCAAAII/EGA/f5nT4XR0VGpq6uTgYGB+IU5OTly//33y8qVK+X222+XzMxMcgkB1wTY7981ejpGAAEEEEAAAQQQQAABBBBAAAEEEEAAAQQQQAABBBBAAAEEEAiQgLun/wQImlARQAABBBBIRoAC2GS0krt2ampK+vr65MCBA3Ls2DGZnJxMroF5XJ2VlSV33323PPzww6I2n6FQdx6YHr6VAlgPTw5DQwABBBBAAAEEEEAAAQQQQAABBBBAAAG/CWgHErW2tr4d38zG7zN/Ydqfx8fHpb6+Xnp7e/02Z/OOp6CgQGpqauIb/Ls5v2VlZVos5N+8p9aIBryaf+pALD4IIGCGQGVlpTZQ1m9i86Z+Nurs7JSenh6ZmJhI7KY5riosLJTS0lLJy8vTDm20pXGPNkL+eXRiAjIsa/5xIFFAJp4wEUAAAQQQQAABBBBAAAEEEEAAAQQQ8IaAVl/S3NzsjVExikAIRKNRLU7yLxDT7pkgrfnX0NDgmbExEAQQmF2gurpau8Cp9Xv+/Hk5efKknDt3jim6jEAsFpPDhw/Lz3/+c1t81J4j27Ztk0gkYkt7djXiVv7ZNX7aMVvAmn/Ul5g9n4weAQQQQAABBBBAAAEEEEAAAQQQQAABBBDwigD7/c8+E6Ojo1JXVxe/qLy8XO68807Jzs72yvQxjoALsN9/wBOA8BFAAAEEEEAAAQQQQAABBBBAAAEEEEAAAQQQQAABBBBAAAEEHBEIOdILnSCAAAIIIIBAUgIUwCbFlfLF6kCko0ePysGDB+XEiRMpt5PKjTk5ObJ69WpZtWpV/PCkBQsWpNIM93hQgAJYD04KQ0IAAQQQQAABBBBAAAEEEEAAAQQQQAABvwpoBxK1trb6Jk61Kf7TTz8tvb29vonJrkAKCgrk0UcfdX2Df7VJy6Uf8s+uGfZ2O17Nv6amJm/DMToEEHhboLKyUtNg/c6eHNPT0zI4OCjt7e0yMjJiSyaFw2EpKSmRoqKiwG22Rv7ZkkI0kqKANf84kChFSG5DAAEEEEAAAQQQQAABBBBAAAEEEEAAgVQEtPqS5ubmVNrgHgRSEohGo9p95F9KjNyUooA1//bu3Suh0DvbDKn3sfwZj5n0Ih+8tR6qq6u1lc/6dXd+Lly4EN+PpKOjw7b6lUWLFklpaakUFxdLRkaGp57H5J+7+Rb057E1/6gvSfEHQW5DAAEEEEAAAQQQQAABBBBAAAEEEEAAAQQQ0ATY73/2hHjzzTflV7/6lfzJn/wJ++SzdjwnwH7/npsSBoQAAggggAACCCCAAAIIIIAAAggggAACCCCAAAIIIIAAAggg4EOBd3Ze8GFwhIQAAggggICpAhTAOjtzasOPU6dOyaFDh6Srq0tOnz7t6ABuueUWeeihh+S+++6TJUuWaJvRODoQOrNFgAJYWxhpBAEEEEAAAQQQQAABBBBAAAEEEEAAAQQQSERAO5CotbU1/t/YZzb6Nvnr+Pi41NfXS29vbyIOgbqmoKBAampqJBwOuzrfZWVlmjv5F4w09Gr+NTU1vT0BM8/Bmb/gzxe/L+BxUYB8cD8frAeKsX6vvD7V5miqjqOnp0cmJiZs+UZTWFgYPywoLy8vvuFa0J4P5B/fD9z8fmjNPw4ksuWxRiMIIIAAAggggAACCCCAAAIIIIAAAgggkJiAVl/S3Nzsar2ByfUsfqnLcTKOiooKLUvJv2nWn4P1bdb8a2hoSOypyVUIIOC6QHV1tTYG1q97U6LqedUeJC+//LJt9Sv5+fmydu1ayc3N9eTeIuSfe/lGzyLW/KO+hKxAAAEEEEAAAQQQQAABBBBAAAEEEEAAAQQQsEOA/f7tUKQNBNwRYL9/d9zpFQEEEEAAAQQQQAABBBBAAAEEEEAAAQQQQAABBBBAAAEEEEAgWAKhYIVLtAgggAACCJghQAGse/M0NTUlfX19cuDAATl27JhMTk46Ohh1SJ7anObOO++MH9TIxzwBCmDNmzNGjAACCCCEsDphAAAgAElEQVSAAAIIIIAAAggggAACCCCAAALGCmgHErW2thobiHXgsVhMnn76aent7fVNTHYFot6lPProoxKJROxqMqV2ysvLtfvIv5QYjbvJq/nX1NRknCUDRiCoApWVlVrorN93Z4I65HFwcFDa29tlZGTEllRR9RclJSVSVFQk2dnZtrRpYiPkn4mz5p8xW/OPA4n8M7dEggACCCCAAAIIIIAAAggggAACCCCAgAECWn1Jc3OzAUNmiH4RiEajWijkn19m1ow4rPnX0NBgxsAZJQIISHV1tabA+nU+KVT9ytDQkHR0dNhWv7Jo0aJ4/crKlSs9Xb9C/jmfb/T4joA1/6gvITsQQAABBBBAAAEEEEAAAQQQQAABBBBAAAEE7BBgv387FGkDAXcE2O/fHXd6RQABBBBAAAEEEEAAAQQQQAABBBBAAAEEEEAAAQQQQAABBBAIlkAoWOESLQIIIIAAAmYIUADrjXkaHx+Xo0ePysGDB+XEiROODiorK0vuvvtuWbNmjSxbtkwyMjIc7Z/OUhegADZ1O+5EAAEEEEAAAQQQQAABBBBAAAEEEEAAAQSSFNAOJGpra0vydu9eHovFpL6+Xnp7e707SJdGVlBQIDU1NRKJRFwawcVuy8rKtP7JP1enw7HOvZp/HIjlWArQEQLzFuBAu9kJVZ1GZ2endHd3y8TExLy9VQOFhYXy8MMPS15enoRCwS6ZJf9sSSkaSVHAmn8cSJQiJLchgAACCCCAAAIIIIAAAggggAACCCCAQCoCWn1JS0tLKm1wDwIpCVRUVGj3kX8pMXJTigLW/GtoaJj1nen09DT/Pss7ZXzIj9lqDuzOj6qqKm3ls36dzT9Vv9LV1SU9PT221a/k5+fLunXrJDc3913PWrvzx/ptI9n2yT9dMFm/+foH/X5r/lFfkuIPgtyGAAIIIIAAAggggAACCCCAAAIIIIAAAgggoAmw3z8JgYC5Auz3b+7cMXIEEEAAAQQQQAABBBBAAAEEEEAAAQQQQAABBBBAAAEEEEAAAXMEgr17vznzxEgRQAABBAImQAGstyZcbUBy6tQpOXToUHxjmtOnTzs6wJycHFm9erWsWrUqfgDTggULHO2fzpIToAA2OS+uRgABBBBAAAEEEEAAAQQQQAABBBBAAAEE5iGgHUjU2toa3wR+ZmNxk7+qzfLr6+ult7d3Hjz+vLWgoEBqamokHA67Ot9lZWUaMPnnz3yzRuXV/GtqagrGBBAlAj4QqKys1KJg/V7kUD+3DQ4OSnt7u4yMjNgy0+pnhZKSEikqKpLs7Gxb2jS9EfLP9Bk0e/zW/ONAIrPnk9EjgAACCCCAAAIIIIAAAggggAACCCBgmIBWX9Lc3GzY8BmuyQLRaFQbPvln8myaN3Zr/jU0NJgXBCNGIKAC1dXVWuSsX2cSQdWvDA0NSUdHh231K4sWLYrXr6xcudKY+hXyz5l8o5fLC1jzj/oSMgUBBBBAAAEEEEAAAQQQQAABBBBAAAEEEEDADgH2+7dDkTYQcEeA/f7dcadXBBBAAAEEEEAAAQQQQAABBBBAAAEEEEAAAQQQQAABBBBAAIFgCYSCFS7RIoAAAgggYIYABbDenaepqSnp6+uTAwcOyLFjx2RyctLRwd52223y0EMPSXFxsVx77bWO9k1niQlQAJuYE1chgAACCCCAAAIIIIAAAggggAACCCCAAAI2CGgHErW1tdnQpDeaiMViUl9fL729vd4YkIdGUVBQIDU1NRKJRFwdVVlZmdY/+efqdDjWuVfzjwOxHEsBOkJg3gIcaPduwvHxcens7JTu7m6ZmJiYt7FqoLCwUB5++GHJy8uTUIgy2RlU8s+W9KKRFAWs+ceBRClCchsCCCCAAAIIIIAAAggggAACCCCAAAIIpCKg1Ze0tLSk0gb3IJCSQEVFhXYf+ZcSIzelKGDNv8bGxhRb4jYEEHBaoKqqSuuS9Zv+GVD1K11dXdLT02Nb/Up+fr6sW7dOcnNzjapfIf/Sn2/0cGUBa/5RX0K2IIAAAggggAACCCCAAAIIIIAAAggggAACCNghwH7/dijSBgLuCLDfvzvu9IoAAggggAACCCCAAAIIIIAAAggggAACCCCAAAIIIIAAAgggECwBdvIP1nwTLQIIIICAIQIUwJoxUWrTmqNHj8rBgwflxIkTjg9aHai3du1aufPOOyUcDjvePx1eXoACWDIDAQQQQAABBBBAAAEEEEAAAQQQQAABBBBwTEA7kKitrc2xjtPdUSwWk/r6eunt7U13V8a1r96P1NTUSCQScXXsZWVlWv/kn6vT4VjnXs2/pqYm7UCM6elp/hx6pywOD/Ih5KF8iEaj2jMryOtXrc2BgQHp6OiQ4eFhW57lqnaipKREVq5cKdnZ2cL619c/+cfz0M3noTX/OJDIlscejSCAAAIIIIAAAggggAACCCCAAAIIIIBAYgJafUlLS0tid3EVAjYIVFRUaK2Qfzag0kTCAtb8a2hoiNeTzLxH5evF94c44ODFPKiqqtLWOus3fXmqoAcHB+P1KyMjIwk/Y2e7cNGiRW/Xr6j/bdpzhvxLX7558Xnjtfy05h/1JbY8lmgEAQQQQAABBBBAAAEEEEAAAQQQQAABBBAIvAD7/Qc+BQAwWID9/g2ePIaOAAIIIIAAAggggAACCCCAAAIIIIAAAggggAACCCCAAAIIIGCMwDsnexgzZAaKAAIIIICA/wUogDVrjtUGHqdOnZJDhw5JV1eXnD592tEAsrKyZPXq1fLII4/I4sWLHe2bzt4tQAEsWYEAAggggAACCCCAAAIIIIAAAggggAACCDgmoB1I1NbW5psDKMbHx2Xnzp3S29vrGKYpHRUUFEhtba2Ew2FX53vjxo0aGflnSgbNb5xezb/m5ub5BcbdCCDgmEA0GtX6Cur6VT/rdHZ2Snd3t0xMTNjiX1hYKGvXrpXc3Fxb2vNjI+SfH2fVnJis+ceBRObMHSNFAAEEEEAAAQQQQAABBBBAAAEEEEDABwJafUlLS4sPQiIEUwQqKiq0oZJ/psycP8Zpzb/GxkZ/BEYUCARAoKqqSouS9ZueSVf1K2p/kJ6eHlvrV0pLS+P1K6GQmVu7kX/pyTdaTUzAmn/UlyTmxlUIIIAAAggggAACCCCAAAIIIIAAAggggAACswuw3z8ZgoC5Auz3b+7cMXIEEEAAAQQQQAABBBBAAAEEEEAAAQQQQAABBBBAAAEEEEAAAXMEzPytaHN8GSkCCCCAAAIpCVAAmxKbJ26ampqSvr4+OXDggBw7dkwmJycdGdfSpUtl+/btcs011zjSH51cWYACWLIDAQQQQAABBBBAAAEEEEAAAQQQQAABBBBwTEA7kKitrc2xjtPdUSwWk/r6eunt7U13V8a1X1BQIDU1NRKJRFwde1lZmdY/+efqdDjWuVfzr7m52TEDOkIAgfkJRKNRrYGgrd/p6WkZHByU9vZ2GR4enh/mH+4Oh8NSUlIixcXFkpWVZUubfm0k6Pnn13k1JS5r/nEgkSkzxzgRQAABBBBAAAEEEEAAAQQQQAABBBDwhYBWX9LS0uKLoAjCDIGKigptoOSfGfPml1Fa86+xsdEvoREHAr4XqKqq0mJk/do75ap+ZWhoKF6/MjIyYkvjqn5l9erVUlRUJNnZ2ba06VYj5J9b8vSrBKz5R30JeYEAAggggAACCCCAAAIIIIAAAggggAACCCBghwD7/duhGMw21HkDoVBIFixYEEwAD0TNfv8emASGgAACCCCAAAIIIIAAAggggAACCCCAAAIIIIAAAggggAACCCDge4GQ7yMkQAQQQAABBAwUoADWwEm7zJDHx8fl6NGjcvDgQTlx4kRag1q6dKls375drrnmmrT2Q+NzC1AAO7cRVyCAAAIIIIAAAggggAACCCCAAAIIIIAAAjYJaAcStbW1xTeJmPmoDelN/XMsFpOdO3dKb2+vTVT+aaagoEBqa2tFHQ7g5vxu3LhRQyX//JNjs0Xi1fxrbm6Or4eZ5x5fLz7/ccDBi3lgPVAsSOtX1VB0dnZKd3e3TExM2PKNo7CwUNauXSu5ubms+wSee0HOPy8+D4L2fcqafxxIZMtjkEYQQAABBBBAAAEEEEAAAQQQQAABBBBAIDEBrb6kpaWF9woJvFcI2n/HTle85eXlWpaSf7zHdvK9lTX/GhsbE3tqchUCCLguUFVVpY2B9WvflKj6la6uLunp6bG1fqW0tPTt+hX7RutOS+SfO+70elHAmn/Ul5AZCCCAAAIIIIAAAggggAACCCCAAAIIIIAAAnYIsN+/HYrBaePChQty8uRJ+f73vy/Hjx+Xr3/96+z77+L0s9+/i/h0jQACCCCAAAIIIIAAAggggAACCCCAAAIIIIAAAggggAACCCAQGIF3TnoKTMgEigACCCCAgPcFKID1/hwlM0K10d2pU6fk0KFD8c1vTp8+ncztCV27dOlS2b59O4WvCWml9yIKYNPrS+sIIIAAAggggAACCCCAAAIIIIAAAggggMAlAtqBRG1tbW//08zBIDN/Ydqf1Yb6O3fulN7e3lknPBKJxDfIX7hwoaj3EabGm8z8vPe975WNGzfK4sWLXY1XjeHSD/lH/jm5/qz519zczDcHBBAwRCAajWojDcL6VT+jDA4OSnt7uwwPD9syU+FwWEpKSqS4uFiysrJsaTMIjQQx/4Iwr6bEaM0/DiQyZeYYJwIIIIAAAggggAACCCCAAAIIIIAAAr4Q0OpLWlpafBEUQZghUFFRoQ2U/DNj3vwySmv+NTY2+iU04kDA9wJVVVVajKzf+U+5ql8ZGhqK16+MjIzMv0ERUfUrq1evlqKiIsnOzralTS80Qv55YRaCOwZr/lFfEtxcIHIEEEAAAQQQQAABBBBAAAEEEEAAAQQQQMBOAfb7t1PTv22dOXNG/uVf/kX7nXj2/Xd/vtnv3/05YAQIIIAAAggggAACCCCAAAIIIIAAAggggAACCCCAAAIIIIAAAv4XCPk/RCJEAAEEEEDAPAEKYM2bs0RHPDU1JX19fXLgwAE5duyYTE5OJnrrrNdR+GoLoy2NUABrCyONIIAAAggggAACCCCAAAIIIIAAAggggAACiQhoBxLt27cvkXuMuCYWi8nOnTult7d31vEWFBRIbW2tRCIRI+Ly0yA3btyohUP++Wl2vR+LNf84EMv7c8YIEZgRCNqBdupnms7OTunu7paJiQlbEmHFihWyZs0aycvLs6W9IDUStPwL0tyaEKs1/ziQyIRZY4wIIIAAAggggAACCCCAAAIIIIAAAgj4RkCrL2ltbfVNYATifYHy8nJtkOSf9+fMTyO05l9TU5OfwiMWBHwtUFlZqcXH+p3fdI+Pj8frV3p6emyrXyksLJTS0tJ4/Uoo5K8t3Mi/+eUbd89PwJp/1JfMz5O7EUAAAQQQQAABBBBAAAEEEEAAAQQQQAABBC4KsN8/mXAlgXPnzkl/f788//zz8fMCzp8/r13Kvv/u5w77/bs/B4wAAQQQQAABBBBAAAEEEEAAAQQQQAABBBBAAAEEEEAAAQQQQMD/Av76bWn/zxcRIoAAAggERIAC2GBMtNoY5+jRo3Lw4EE5ceLEvIKm8HVefLbeTAGsrZw0hgACCCCAAAIIIIAAAggggAACCCCAAAIIzCagHUjU1tYW3zR+enra+K/qHcLOnTult7d31gwoKCiQmpoaycnJ8UXcJs3fxo0btbkh/8xfdybnX3NzM98tEEDAEIFoNKqN1K/rV/08Njg4KO3t7TI8PGzL7ITDYSkpKZHi4mLJysqypc2gNRKU/AvavJoSrzX/OJDIlJljnAgggAACCCCAAAIIIIAAAggggAACCPhCQKsvaWlpeTuomffEM3/Bny/W3eBxUcCOfCgvL9cWEflHfjm5vqz519jY6IuHOkEgEASBqqoqLUzWb2qzrn6uGRoaitevjIyMpNaI5S5Vv7J69WopKiqS7OxsW9r0WiPkn9dmJFjjseYf9SXBmn+iRQABBBBAAAEEEEAAAQQQQAABBBBAAAEE0iXAfv/pkjWzXfUe8dSpU/Liiy/KCy+8IGNjY1cMhH3/3Z9j9vt3fw4YAQIIIIAAAggggAACCCCAAAIIIIAAAggggAACCCCAAAIIIICA/wVC/g+RCBFAAAEEEDBPgAJY8+ZsPiOeKXA9fPiwdHZ2yuuvv550cxS+Jk2WthsogE0bLQ0jgAACCCCAAAIIIIAAAggggAACCCCAAAJWAe1Aon379vlGKBaLyc6dO6W3t3fWmAoKCqS2tlYikYhvYjclkI0bN2pDJf9MmTl/jNOaf5ceiOWPCIkCAf8KVFRUaMH5cf2qn2NU7UN3d7dMTEzYMpkrVqyQNWvWSF5eni3tBbWRIORfUOfWhLit+ceBRCbMGmNEAAEEEEAAAQQQQAABBBBAAAEEEEDANwJafUlra6tvAiMQ7wuUl5drgyT/vD9nfhqhNf+ampr8FB6xIOBrgcrKSi0+1m/y0z0+Ph6vX+np6bGtfqWwsFBKS0vj9SuhkH+3bSP/ks837rBPwJp/1JfYZ0tLCCCAAAIIIIAAAggggAACCCCAAAIIIIBAkAX8vN//uXPn5OzZsxIOhyUjIyPI0zxn7Ood4tGjR6W9vV2Gh4fnvF5dwL7/CTGl9SL2+08rL40jgAACCCCAAAIIIIAAAggggAACCCCAAAIIIIAAAggggAACCCAQF/Dvb04zwQgggAACCBgs4OcCWIOnxZGhT01NSV9fn3R1dcnLL78sk5OTCfVL4WtCTI5cRAGsI8x0ggACCCCAAAIIIIAAAggggAACCCCAAAIIKAHtQKJ9+/b5RiUWi8nOnTult7d31pgKCgqktrZWIpGIb2I3JZCNGzdqQyX/TJk5f4zTmn8tLS3+CIwoEAiAQEVFhRaln9bv9PS0DA4OynPPPZfwJl9zTbn6GaekpESKi4slKytrrsv59zkE/Jx/TL73Baz5Rw279+eMESKAAAIIIIAAAggggAACCCCAAAIIIOAjAa2+pLW11Tehqfczb775pqivfHSBUCgkixcvFvXVzU95ebnWPfnn5mw417dX86+xsTG+JtQzg684kAfeXgeVlZXaQ4v1m/h8KThVv6IOqRsZGbHl4a8OB1T1Kx/96Edl0aJFvn+Okn+J5xvfT+3/fmrNP+pLbHmM0QgCCCCAAAIIIIAAAggggAACCCCAAAIIIBB4AZP3+5+YmJCzZ8/Kb3/7W3njjTfi78B+85vfyC9+8Qs5efJkfP/6P/7jP5a/+7u/k+uuuy7wc20FmNnvv6OjQ44dOybnz59Pyoh9/5PiSsvF7PefFlYaRQABBBBAAAEEEEAAAQQQQAABBBBAAAEEEEAAAQQQQAABBBBAQBNwd3cWJgMBBBBAAAEELitgcgEsU2qfwPj4uLzyyity6NChOQ+0pPDVPvf5tkQB7HwFuR8BBBBAAAEEEEAAAQQQQAABBBBAAAEEEEhYQDutZ9++fb45iEO9I9ixY8ec7wcKCgqktrZWcnJyfL+BvtcO2NiwYYOWqOQfG/w7eXCBNf9aWloSfnByIQIIuCtQUVGhDcAv6zcWi0lnZ6d0d3eL2jjNjs+KFStkzZo1kpeXZ0dztCEifs0/JtcMAWv+cSCRGfPGKBFAAAEEEEAAAQQQQAABBBBAAAEEEPCJgFZf0tra+nZYM+95Z/7CtD+r+pL6+vo560t8Mo9JhaFqampqaiQcDrs632VlZdq4yb+kptHYi72af01NTcaaMnAEgiZQWVmphcz6TSwD1M9Gqn6lp6fHtvqVwsJCKS0tjdevqJ8Vg/Ah/4Iwy96N0Zp/1Jd4d64YGQIIIIAAAggggAACCCCAAAIIIIAAAgggYJKAifv9T01Nyc6dO+XAgQNzUt9///3y+c9/XrKysua8NggXqP1pTp06Fd/Xv6urS06fPp1y2Oz7nzKdbTey379tlDSEAAIIIIAAAggggAACCCCAAAIIIIAAAggggAACCCCAAAIIIIDAFQWC8VvUJAACCCCAAAKGCZhYAGsYsVHDnSmQPXz4cHyDnddff/1d46fw1TtTSgGsd+aCkSCAAAIIIIAAAggggAACCCCAAAIIIICA7wW0A4n27dvnm4BjsVh845He3t5ZY1KHo9TW1kokEvFN7KYEsnHjRm2o5J8pM+ePcVrzr6WlxR+BEQUCARCoqKjQojR9/ap6hoGBAWlvb5fh4WFbZlD9XFNSUiLFxcVsrGaL6DuN+C3/bOahuTQLWPOPA4nSDE7zCCCAAAIIIIAAAggggAACCCCAAAIIIHCpgFZf0tra6hsdVV/y9NNPz1lf4puAkwhE1dQ8+uijrtfUlJeXa6Mm/5KYRIMv9Wr+NTU1GazK0BEIlkBlZaUWMOt39vlX9SuDg4Px+pWRkRFbkiUcDsfrV4qKiiQ7O9uWNk1phPwzZab8OU5r/lFf4s95JioEEEAAAQQQQAABBBBAAAEEEEAAAQQQQMBpARP3+//d734nX/ziF+VnP/vZnFxbtmyRy/wO55z3+e2C8fFxOXr0qBw8eFBOnDhhS3js+28L47waYb//efFxMwIIIIAAAggggAACCCCAAAIIIIAAAggggAACCCCAAAIIIIAAAgkJhBK6iosQQAABBBBAwFEBEwtgHQUKcGdTU1PS19cnXV1d8vLLL8vk5GRcg8JX7yQFBbDemQtGggACCCCAAAIIIIAAAggggAACCCCAAAK+F9AOJNq3b5+EQlcug1Ab2pvy7+pAoh07dsx5IJE6HOWxxx6LH85jUnyXy0zTxr9hwwYtDPLPnPXlx/xraWmJP99m1hFfL+YjDjh4MQ+sB9qZvH7HxsbitQvd3d0yMTFhyw+eK1askLVr10pubi7rOA3PMT/lnxfXN993Zv++Y80/DiSy5bFJIwgggAACCCCAAAIIIIAAAggggAACCCCQmIBWX9La2uqb9xDqkJb6+vo560sSY/LXVaqmpqamRsLhsKvzXVZWpsGSf/7KsytF49X8a2pqenvIM+/bZv6CP1+sM8HjogD54H4+RKNR7RHD+r3y+nzzzTfl0KFD0tPTY1v9SmFhoZSWlkpeXp4sWLAgcM8H8o/vB25+P7TmH/Ulwfj5mSgRQAABBBBAAAEEEEAAAQQQQAABBBBAAIF0C5i4339vb6985jOfkfPnz8/J8/jjj8vHP/7xOa/z4wVX2q/frljZ998uydTbYb//1O24EwEEEEAAAQQQQAABBBBAAAEEEEAAAQQQQAABBBBAAAEEEEAAgUQFrnzSU6ItcB0CCCCAAAII2C5gYgGs7Qg0OKeA2ozwlVdeiW/AowqPt2/fLtdcc82c93FBegUogE2vL60jgAACCCCAAAIIIIAAAggggAACCCCAAAKXCGgHEu3bt8/VA2rsPOBevQPYsWPHnAcSqcNRamtrJScnJ76h/sxBE3y9eOBEOh02bNigLUbyL73e6Z5P09q35l9LSwvfHBBAwBCBiooKbaQmrl/1zBwYGJD29nYZHh62RT4SiUhJSYkUFxdLVlaWLW3SyLsF/JB/zKu5Atb840Aic+eSkSOAAAIIIIAAAggggAACCCCAAAIIIGCggFZf0traamAIlx9yLBaTp59+es76Et8EnEQgqqbm0UcfFfUeys1PeXm51j355+ZsONe3V/OvqanJOQR6QgCBeQlUVlZq97N+382p6lcGBwfj9SsjIyPz8p65ORwOx+tXioqKJDs725Y2TWyE/DNx1vwzZmv+UV/in7klEgQQQAABBBBAAAEEEEAAAQQQQAABBBBAwE0BE/f7f/HFF+Wpp55KiO1b3/qWFBYWJnStHy5S7wpPnTolhw8fls7OTnn99dfTFtbSpUvZ9z9tuok1zH7/iTlxFQIIIIAAAggggAACCCCAAAIIIIAAAggggAACCCCAAAIIIIAAAvMRCM3nZu5FAAEEEEAAgfQImFgAmx4JWk1EQBXY/vd//3f8MMvMzMxEbuGaNApQAJtGXJpGAAEEEEAAAQQQQAABBBBAAAEEEEAAAQR0Ae1Aov379/vGRx1ItGPHjjkPJFKHozz22GOuH87jG/gkAtmwYYN2NfmXBB6XzlvAmn9+OhBr3jg0gIDHBUw/0O7MmTPy0ksvyZEjR2RiYsIW7RUrVsjatWslLy/PlvZo5MoCpucfc2u2gDX/OJDI7Plk9AgggAACCCCAAAIIIIAAAggggAACCBgmoNWXtLW1GTb8Kw9X1ZfU19fPWV/im4CTCETV1NTU1LheU1NWVqaNmvxLYhINvtSr+dfc3GywKkNHIFgC0WhUC5j1q8//+Ph4/OC67u5u2+pX1AGADz/8cLx+JRQK9pZs5F+wnjdei9aaf9SXeG2GGA8CCCCAAAIIIIAAAggggAACCCCAAAIIIGCmgGn7/U9NTcnOnTvlwIEDc4Jff/318tRTT8mtt94657WmX6DeE7766qvy/PPPO1YvtXTpUtm+fbtcc801pvMZO372+zd26hg4AggggAACCCCAAAIIIIAAAggggAACCCCAAAIIIIAAAggggIBBAsH+7WqDJoqhIoAAAggES8C0AthgzQ7RIjC7AAWwZAgCCCCAAAIIIIAAAggggAACCCCAAAIIIOCYgHYg0b59++KbzE9PTxv/VW2ysWPHjjk32FCHo9TW1kpOTo4v4jZp/jZs2KAlOvln/rozOf9aWlrezseZOGb+gj9f/L6Ax0UB8sH9fCgvL9e+f5iyftU6GhgYkPb2dhkeHrblh71IJCIlJSVSXFwsWVlZ5Ocffo5N5/PK1Pzj+eWP57c1/ziQyJZHKY0ggAACCCCAAAIIIIAAAggggAACCCCAQGICWn1Ja2ur8XUlM+/9VH1JfX39nPUliTH56ypVU1NTUyPhcNjV+S4rK9NgyT9/5dmVovFq/jU1NQVjAogSAR8IVFZWalGwfi9yqPqVwXuEovAAACAASURBVMHBeP3KyMiILTOtflZQ9StFRUWSnZ1tS5umN0L+mT6DZo/fmn/Ul5g9n4weAQQQQAABBBBAAAEEEEAAAQQQQAABBBDwioBp+/1PTEzIk08+Kd3d3XMS3njjjfLUU09JXl7enNeaeMHU1JQMDQ3JoUOH5MiRIzI5OeloGEuXLpXt27fLNddc42i/dPaOAPv9kw0IIIAAAggggAACCCCAAAIIIIAAAggggAACCCCAAAIIIIAAAgikXyCU/i7oAQEEEEAAAQSSFTCtADbZ+LgeAT8LUADr59klNgQQQAABBBBAAAEEEEAAAQQQQAABBBDwmIB2INH+/fs9NrzUhxOLxWTHjh1zHkikDkd57LHHJBKJpN4Zd6YksGHDBu0+8i8lRm5KUcCaf+pALD4IIGCGQHl5uTZQE9bvmTNn5KWXXopvAqY2SLPjs2LFClHPsptvvtmO5mgjQQET8y/B0LjMAAFr/nEgkQGTxhARQAABBBBAAAEEEEAAAQQQQAABBBDwj4BWX9LW1uabyFR9SX19/Zz1Jb4JOIlAVE1NTU2N6zU1ZWVl2qjJvyQm0eBLvZp/zc3NBqsydASCJRCNRrWAWb8i4+Pj0tnZGT/Uz676lcLCQnn44Yfjh/+FQmzDNpN05F+wnjdei9aaf9SXeG2GGA8CCCCAAAIIIIAAAggggAACCCCAAAIIIGCmgGn7/Y+OjkpdXZ0MDAzMCX7jjTfKU089FX/n5ZfP9PS0/Nd//Zf09PTIwYMH5fXXX3cttLvvvlsef/xxufrqq10bQ9A7Zr//oGcA8SOAAAIIIIAAAggggAACCCCAAAIIIIAAAggggAACCCCAAAIIOCHAb1o7oUwfCCCAAAIIJClgWgFskuFxOQK+FqAA1tfTS3AIIIAAAggggAACCCCAAAIIIIAAAggg4C0B7UCi/fv3e2t08xiNOpBox44dcx5IpA5Heeyxx1w/nGceoRp764YNG7Sxk3/GTqWRA7fmX2trq5FxMGgEgihQXl6uhe3l9as2Azt+/Li0t7fL8PCwLdMViURkzZo1UlRUJJmZmba0SSOJC5iUf4lHxZWmCFjzjwOJTJk5xokAAggggAACCCCAAAIIIIAAAggggIAvBLT6kra2Nl8EpYJQ9SX19fVz1pf4JuAkAlE1NTU1Na7X1JSVlWmjJv+SmESDL/Vq/jU1NUko9M42Q+qdMH/GY2apkQ/eWg/RaFR7CgZ5/arcVAf5dXR02Fa/Eg6HpaSkRFauXCnZ2dlC/uv5T/5563kQtPy05h/1JQb/UMzQEUAAAQQQQAABBBBAAAEEEEAAAQQQQAABDwmYtt//6Oio1NXVxd+TJfL51re+JYWFhYlc6ulrzp49Kz/+8Y/l2WefdbUe6pZbbpEHH3xQPvaxj8kNN9yg1VZ4GtCng2O/f59OLGEhgAACCCCAAAIIIIAAAggggAACCCCAAAIIIIAAAggggAACCHhK4J2dFzw1LAaDAAIIIIBAsAVMK4AN9mwRPQK6AAWwZAQCCCCAAAIIIIAAAggggAACCCCAAAIIIOCYgHYg0f79++ObRMxs7G3yV3Ug0Y4dO+bcgGP58uVSW1srOTk5vojbpPlbv369lujk38UN/k1edyaN35p/ra2tb+fjTBwzf8GfL+YlHhcFyAf388F6oJ1X1++ZM2fkpZdekiNHjsjExIQtP9ytWLFCNmzYIDfffDP56NJ6NCX/eF7583ltzT8OJLLl0UojCCCAAAIIIIAAAggggAACCCCAAAIIIJCYgFZf0tbW5pv32+Pj47Jz584560sSY/LXVQUFBfGamnA47Op8b9y4UYMl//yVZ1eKxqv519zcHIwJIEoEfCAQjUa1KIK6ftXPOp2dndLd3W1b/Yo66G/t2rWSm5vrg0xJTwjkX3pcaTUxAWv+UV+SmBtXIYAAAggggAACCCCAAAIIIIAAAggggAACCMwuYNp+/6Ojo1JXVycDAwMJTe3XvvY1KSoqSuhar100NTUlw8PD8t3vfjf+e+2Tk5OuDFHt27N69WpZtWqV5OXlyYIFC1wZB52+W4D9/skKBBBAAAEEEEAAAQQQQAABBBBAAAEEEEAAAQQQQAABBBBAAAEE0i8QSn8X9IAAAggggAACyQqYVgCbbHxcj4CfBSiA9fPsEhsCCCCAAAIIIIAAAggggAACCCCAAAIIeExAO5Bo//79Hhte6sOJxWKyY8eOOQ8kUoejPPbYYxKJRFLvjDtTEtiwYYN2H/mXEiM3pShgzb/W1tYUW+I2BBBwWqC8vFzr0mvrd3p6Wo4fPy7t7e3xzcHs+KifU9asWRPfKC0zM9OOJmkjRQGv51+KYXGbIQLW/ONAIkMmjmEigAACCCCAAAIIIIAAAggggAACCCDgDwGtvqStrc0fUYmIqi+pr6+fs77ENwEnEYiqqampqXG9pqasrEwbNfmXxCQafKlX86+5udlgVYaOQLAEotGoFnDQ1q+qXxkcHLS1fiUcDktJSYkUFxdLVlZWsBIqyWiDnn9JcnG5zQLW/KO+xGZgmkMAAQQQQAABBBBAAAEEEEAAAQQQQAABBAIqYNp+/6om6IknnpBXX301oRnbsmWLVFRUJHStVy46ffq0HD58WA4cOCCvv/66K8NS7w3V+8MHH3xQli1bJhkZGa6Mg05nF2C/fzIEAQQQQAABBBBAAAEEEEAAAQQQQAABBBBAAAEEEEAAAQQQQACB9AuE0t8FPSCAAAIIIIBAsgKmFcAmG59J109NTcn4+Lior7/97W/l7Nmzlx3+VVddJTfffHO8KFVtdkNxqkmzbO9YKYC115PWEEAAAQQQQAABBBBAAAEfCHxQRO4TkW/5IBZCQAABBBBAwGsC2oFEzz77rNfGl/J4xsbGZOfOnfLaa6/N2sby5cultrZWcnJyUu6LG1MTWL9+vXYj+ZeaI3elJmDNv9bWVgmFQqIO+uArDuSBt9eB9UA7L61f9fNHV1eXHDlyRCYmJlJ7QFnuWrFihWzcuFFuuukmnk8eeE57Of/4/uX/71/W/ONAIlseszSCAAIIIIAAAggggAACCCCAAAIIIIAAAokJaPUlbW1t8fcWM5+Z92sm/lkdbqPqS3p7exOTCNBVBQUF8Zoa9fu+bs63eld26Yf8C0YSejX/mpubeW/rgfe21HV4u67DK/NjPYwuSOtX7e3R2dkp3d3dttWvFBYWytq1ayU3N5fnYALPwSDnH/Ur7tevXOYwTvZIDMaP0ESJAAIIIIAAAggggAACCCCAAAIIIIAAAgikVcC0/f7V73k/+eST8XdmiXzuuece+cpXviKLFy9O5HLXrnnrrbfk1VdfFbU/i1v1TgsXLpQ777xTPvWpT8mHPvQhyc7Ods2DjhMTYL//xJy4CgEEEEAAAQQQQAABBBBAAAEEEEAAAQQQQAABBBBAAAEEEEAAgfkI8Muc89HjXgQQQAABBNIkYFoBbJoYHG32woUL8sYbb8h//Md/yODgoPT19cnJkyfl9OnTKY1DHSyZl5cnH/zgB2XZsmWydOlSWbJkiWRkZKTUHjeZI0ABrDlzxUgRQAABBBBAAAEEEEAAgTQK3CQiq0Tkvj98vU5E1N/9Zxr7pGkEEEAAAQSCKKAdSLR//37fbESvDiTasWPHnBt0LF++PH44j3ov4ZWDFoIyjvXr12trjvzjIBInDzqw5l9ra2sQvwcQMwJGCpSXl2vj9sL6Vd+7jx8/Lu3t7TI8PGyLayQSkTVr1khRUZFkZmba0iaNzF/Ai/k3/6howRQBa/6JCDXspkwe40QAAQQQQAABBBBAAAEEEEAAAQQQQMB8Aa2+pK2t7e2IZt7zzvyFaX8eHx+XnTt3zllfot7d5ObmijqwRb0bMjXeZObnve99r2zcuFE7yCeZ+5WRHderMVz6If/IPyfXnzX/mpubzX+iEwECARGIRqNapEFYv+pnFLXPh531K+FwWEpKSqS4uFiysrICkj3zDzOI+Td/NVqwS8Caf9SX2CVLOwgggAACCCCAAAIIIIAAAggggAACCCCAQLAFTNzv/zvf+Y5cWmcy2wwuXrxY/v7v/17y8/M9N9Fq33/1++sHDhyQI0eOyOTkpCtjvP3226W0tFTuueceufrqq10ZA52mJsB+/6m5cRcCCCCAAAIIIIAAAggggAACCCCAAAIIIIAAAggggAACCCCAAALJCLBZeDJaXIsAAggggIBDAiYWwDpEY2s3b731lvT19Ul3d7e88sorMjY2Zmv71sbUJjh33XWX3H///VJYWEhha1q13WucAlj37OkZAQQQQAABBBBAAAEEEHBZYLGI3Cciq0RknYhcZxnP/yci33J5jHSPAAIIIICA3wS0A4meffZZ38Sn3lmoA4lee+21WWNavny51NbWSk5Ojm9iNyWQ9evXa0Ml/0yZOX+M05p/iW5U5I/oiQIBswXKysq0ANxev2fOnJGurq74BmETExO24K5YsSJ+eODNN99sS3s0Yp+A1/LPvshoyQQBa/5xIJEJs8YYEUAAAQQQQAABBBBAAAEEEEAAAQQQ8I2AVl+yb98+3wQWi8Xi9SW9vb2zxlRQUBCvL4lEIr6J3ZRA1HuzSz/knykz549xWvOvpaXFH4ERBQIBEKioqNCi9Pv6VT/TdHZ2xvf9sLN+Zc2aNZKXlxeAjLE3xKDln716tDZfAWv+UV8yX1HuRwABBBBAAAEEEEAAAQQQQAABBBBAAAEEEFACJu73/8///M/y1a9+NeEJ/NjHPiZ/9Vd/JVdddVXC96TzwtOnT8vhw4fl0KFD8utf/zqdXV2x7VtuuUUefPBBUTY33HCDhEIczeTKRMyzU/b7nycgtyOAAAIIIIAAAggggAACCCCAAAIIIIAAAggggAACCCCAAAIIIJCAAFUVCSBxCQIIIIAAAk4LmFgA67RRqv1NT0/LL3/5S2lvb48f2DQ5OZlqU/O6b+HChbJs2TL59Kc/LXfddZcqep5Xe9zsHQEKYL0zF4wEAQQQQAABBBBAAAEEEHBIoEhE1v3h/66bpc//JyL3ODQmukEAAQQQQCAoAtqBRPv3749vLqHeBZj+VW3ev2PHjjkPJFq+fHn8QKKcnBxfxG3SvK1fv15bZ+Sf+evO5PxrbW01/rlnkr8fvs/g7d7PC2VlZdr3D7fW74ULF2RgYECee+45GR4etuVnR3VAojooaOXKlaJqIsgz9/LsSs8pr+Qfz9Fg/txkzT8OJLLl0UsjCCCAAAIIIIAAAggggAACCCCAAAIIIJCYgFZf0tbW5pv3GOPj47Jz584560sKCgqkpqaG+hIX6oo2btyoZSn5F8z3JG69H7PmX3Nzc2JPTa5CAAHXBaLRqDYGv65f9XwcHByM7/1hV/1KOByWkpISKS4ulqysLNfn0sQBBCX/TJybIIzZmn/UlwRh1okRAQQQQAABBBBAAAEEEEAAAQQQQAABBBBIv4CJ+/2fPHlSvvCFL8h//ud/JgxUVVUllZWVkpGRkfA9dl741ltvyauvviodHR3S19cn58+ft7P5hNpS+++sXr1aVq1aJXl5ebJgwYKE7uMi7wqw379354aRIYAAAggggAACCCCAAAIIIIAAAggggAACCCCAAAIIIIAAAgj4RyDkn1CIBAEEEEAAAf8ImFgA63V9dVjTa6+9Jk1NTfKTn/zEU8O9/vrrRW26oYpgFy1a5KmxMZjkBSiATd6MOxBAAAEEEEAAAQQQQAABQwXqRWSdiFyXxPj/l4icTOJ6LkUAAQQQQACB2QW0A4meffZZ33iNjY3FDyRS7zZm+yxfvlxqa2vjBxLxcVZg/fr1Wofkn7P+Qe/Nmn/qQCw+CCBghkBZWZk2UDfW75kzZ6Srq0uOHDkiExMTtsCtWLFC1GFpN998sy3t0Uh6BLyQf+mJjFZNELDmHwcSmTBrjBEBBBBAAAEEEEAAAQQQQAABBBBAAAHfCGj1Jfv27fNNYLFYLF5f0tvbO2tMBQUF8fqSSCTim9hNCUS9Q7v0Q/6ZMnP+GKc1/1paWvwRGFEgEACBiooKLUo/rl/1c0xnZ6d0d3fbWr+yZs2a+MF1fFIXCEL+pa7DnekWsOYf9SXpFqd9BBBAAAEEEEAAAQQQQAABBBBAAAEEEEAgGAIm7vevfgf8ySefjL9PS/SzcOFC+dznPicPPPCALFiwINHb5nWd2vd/eHhYXnrpJfne974nar8cpz9ZWVlSXFwsDz74oCxbtkwyMjKcHgL9pVGA/f7TiEvTCCCAAAIIIIAAAggggAACCCCAAAIIIIAAAggggAACCCCAAAII/EEghAQCCCCAAAIIeE/AxAJY7ym+M6Lf/va3Ul9fL6+88oqXhynXXnutbN26Ve677z7JzMz09FgZ3JUFKIAlOxBAAAEEEEAAAQQQQACBwAj8bxH5pySj/byI/N8k7+FyBBBAAAEEELiygHYg0bPPPusbK7WBhzqQ6LXXXps1puXLl8cPJMrJyfFN7KYEsn79em2o5J8pM+ePcVrzr62tzR+BEQUCARAoKyvTonRy/U5PT8vx48flueeei28cZsdHHYq4du1aKSoqos7BDtA0t+Fm/qU5NJo3QMCafxxIZMCkMUQEEEAAAQQQQAABBBBAAAEEEEAAAQT8I6DVl+zbt883kcVisXh9SW9v76wxFRQUxOtL1LsdPs4KbNy4UeuQ/HPWP+i9WfOvpaUl6CT/P3v3AhxHeed7/yd8gViSdbx2nICP18dA1mRiNDZZhyJgFpxwC8YE6y7bRQLhcN6KJFcqwJDChJc9BGfM4iSSOGcpElKJbd0NVWAbshA2Tki87+aQaMZhgKXWmKXAHGDtGiyB8QW99YwtTA/SzLSmp6e759tVlCLr6efyef7dmnQ/ev6MHwHfCKxZs8bS1yBdv2b9ygsvvOD4+pVrr702lcTOJLPjyE8gyPGXnwxnuyGQHn+sL3FDnTYQQAABBBBAAAEEEEAAAQQQQAABBBBAAIHgC/h1v/9du3bpjjvu0NGjR3OepMmTJ6uhoUHXX3+9TjvttJzPs1tw//79euaZZ7Rt2zbH/m7dTh/MOJcsWaKvf/3rOu+883TqqafaOZ2yPhJgv38fTRZdRQABBBBAAAEEEEAAAQQQQAABBBBAAAEEEEAAAQQQQAABBBDwrUCZb3tOxxFAAAEEEAiwgF8XwHptSj744AP19fXpF7/4hQ4fPuy17o3bH7N5YGtrqxYsWOCbPtPRkwIsgCUaEEAAAQQQQAABBBBAAIGSEVgo6TeSZtoY8b9KOt9GeYoigAACCCCAQGYBS0Kinp4elZWdXAZhNsX36/cHDx5UR0eHYrFYRoFwOJx6p1BZWSk/j9cM0m/9Nxu8fPwg/vx7vQUh/rZs2ZK6341eR3w9Ho844ODFOEhPKObW9WvWTzz22GN64okndOjQIUc+Yy5evFhmPHPmzOF6O/G50+v3nWLFn9dd6J87vy/S44+ERI7ciqkEAQQQQAABBBBAAAEEEEAAAQQQQAABBHITsKwv6erqCsz7xOHh4dT6kng8nlHC/M1qS0uLZX0Jz8fdeT7e1NRkmRvizx134vu4c3r8bdq0Kbe7JqUQQKDoAmvWrLH0ISjX79DQkLZv366nn37a0fUrNTU1mjdvXtHnLSgdCGr8BWV+gj6O9PhjfUnQZ5zxIYAAAggggAACCCCAAAIIIIAAAggggAAC7gj4db9/szbo3nvv1e9+9zvbUObvv2+44QZdfPHFOvXUU22fP9YJ5u/Vd+/erUcffVS7du3S0aNHHanXTiVmz/7rrrtOF110kaZPn27nVMr6VID9/n06cXQbAQQQQAABBBBAAAEEEEAAAQQQQAABBBBAAAEEEEAAAQQQQMBXAiczPfmq23QWAQQQQACBYAv4dQGsl2Zl3759ikaj+tOf/uSlbuXcl6lTp6Y2ELz66qs1ZcqUnM+jYPEFWABb/DmgBwgggAACCCCAAAIIIICAiwJ9kupstvd5SS/aPIfiCCCAAAIIIDC2gCUhUU9PT2CcDh48qM7OTsVisYxjCofDHyUkCszgfTKQxsZGS0+JP59MXEC6mR5/W7ZsCcjIGAYCwRdYtWqVZZBuXb8mYdADDzyQNdlhrjMwf/58LV68WGZtA8cnBaZNm6YLL7xQp512mqd4ihV/nkKgM0UTSI8/EhIVbSpoGAEEEEAAAQQQQAABBBBAAAEEEEAAgVIUsKwv6erqCoyBeQdk1pfE4/GMY6qurk6tL6moqAjM2P0ykObmZktXiT+/zFww+pkef5s2bQrGwBgFAiUgsGbNGsso/X79joyMKJFIqK+vT3v27HFkBs3nmmuvvVbLli1j/YojoicrCVr8OcxDdQUWSI8/1pcUGJzqEUAAAQQQQAABBBBAAAEEEEAAAQQQQACBEhHw837/g4ODuuOOO2T2oZnIUVlZqRUrVuiaa67R6aefrrIye+mJPvzwQ7366qv6p3/6Jz322GMT7sdE+j56zty5c7V8+XJddtllmjlzpu0x5NM25xZfgP3+iz8H9AABBBBAAAEEEEAAAQQQQAABBBBAAAEEEEAAAQQQQAABBBBAIPgC9laUBN+DESKAAAIIIOAJAT8vgC02oNnsxiR/vPfee/Xmm28Wuzt5t3/llVemNhKcPn163nVRgTsCLIB1x5lWEEAAAQQQQAABBBBAAAGPCPwPSf/bZl++J+mHNs+hOAIIIIAAAgiMLWBJSNTb2xsYJ7PRSEdHR+qdR6YjHA6rtbVVZoMRDncFGhoaLA0Sf+76l3pr6fG3ZcsWy6Y85p3pxzca4ns8iIeTyySLfT2kJxRz6/rNNdlhqd9fnRr/aNLI8vJyT92PixV/o67Fvv5ov7i/D9Pjj4RETt1xqAcBBBBAAAEEEEAAAQQQQAABBBBAAAEEchCwrC/p6urKmPQk/Xlyev1e+rl5B2TWl8Tj8YwM5t2FWV9SUVEhL/V/rE4HrX9NTU2WYRJ/1vcVXr6+ghCf6fG3adOm1P1v9Drj6/F4xAEHL8bB6tWrLbchP1+/Zj3sjh079PTTT+vQoUM5fHTLXmTx4sWqra3VX//1X3MdF+A+FqT48+L1ze+dzL930uOP9SXZ74mUQAABBBBAAAEEEEAAAQQQQAABBBBAAAEEEMgu4Of9/s27BfO+LRqNZh9olhJmDVFjY6O++MUv6lOf+lTG0vv379cf/vAHDQwMaM+ePXm3bbcCs4/OihUrdPnll2vevHk65ZRT7FZB+YAIsN9/QCaSYSCAAAIIIIAAAggggAACCCCAAAIIIIAAAggggAACCCCAAAIIeFrgZCYHT3eTziGAAAIIIFBaAn5eAFvMmTKLb3//+99r/fr1MhvfBOVYsmSJIpGIZs+eHZQhBXocLIAN9PQyOAQQQAABBBBAAAEEEEAgXeBsSb+VdLoNmj9LOs9GeYoigAACCCCAwPgCloREPT09gdm4fjQhUSwWyzj/4XBYLS0tmj59Ook3RtxNvNHQ0GCZG+LPXf9S3/A/Pf62bNnyUTyOJmgY/Qe+P56YCI/jAsRD8eOhubnZ8vvDrevXfLZ44IEHsiY75IOnMwJmwzfzGa28vNxT959ixZ8b95/33ntPJkHkO++8w/0u7X4/a9YsmbmfNm1aUeMxPf5ISOTM/YZaEEAAAQQQQAABBBBAAAEEEEAAAQQQQCAnAcv6EvM8OSiJ74eHh9XR0ZH1HdDouwuTCKbU37e7Pf6mpiZLkBJ/rC9x8/6THn+bNm3K6aZJIQQQKL7AmjVrLJ3w4/VrfucmEgn19fU5lgCvoqJC1157rZYtW6apU6cWf6IC2oMgxF9Ap6YkhpUef6wvKYlpZ5AIIIAAAggggAACCCCAAAIIIIAAAggggEDBBfy+3/+RI0f0i1/8Qr/85S8dsTLv2sw7t6uuukoLFy7UlClTUvWadv7yl79oYGBAu3bt0tGjRx1pL9dKRvv1ta99Teeee64mTZqU66mUC7AA+/0HeHIZGgIIIIAAAggggAACCCCAAAIIIIAAAggggAACCCCAAAIIIICAZwTKPNMTOoIAAggggAACHwn4fQFsMabSbHjzzDPPaOPGjTp48GAxulDQNhctWqR169Zp9uzZBW2HyvMXYAFs/obUgAACCCCAAAIIIIAAAgj4TGCzpFU2+7xY0qDNcyiOAAIIIIAAAp8UsCQk6u3tDYyReddhEhLFYrGMYwqHw2ptbZVJSMThrkBDQ4OlQeLPXf9Sby09/kxCLA4EEPCHQHNzs6Wjbl2/Q0ND6uzszJrs0B+K3u/laNJIk2jJS0ex4s8NA2J8fGWvxGN6/JGQyI0rgzYQQAABBBBAAAEEEEAAAQQQQAABBBBA4ISAZX1Jd3d3YGDM83GzviQej2cck3lWbNaXeO3dRWAmIsNAmpqaLD8l/kph1r0zxvT427zZLHvnQAABPwisXr3a0k2/Xb/vvvuunnjiCT311FM6dOiQI+SLFy9WbW2t5s2b50h9VDK+gN/jj7n1t0B6/LG+xN/zSe8RQAABBBBAAAEEEEAAAQQQQAABBBBAAAGvCARhv//3339fDz30kAYGBhxlNfvVXH311ak6t2/f7vre/pMnT9aSJUv09a9/Xeedd55OPfVUR8dHZf4XYL9//88hI0AAAQQQQAABBBBAAAEEEEAAAQQQQAABBBBAAAEEEEAAAQQQ8L5Amfe7SA8RQAABBBAoPYEgLIB1e9aee+45ff/733d9Qayb41y0aJHuuusuzZw5081macumAAtgbYJRHAEEEEAAAQQQQAABBBDwv8ANkn5mcxjfl/Q/bZ5DcQQQQAABBBD4pIAlIVFPT4/Kyk4ugxgZGfHt9wcPHkwlJIrFYhnnPRwOpxISmQ1E/DxeM0i/9b+hocEyN8Sff6+3IMTfli1bUve70euIr8fjEQccvBgHzc3Nlt8fbl2/5rPFAw88kDXZIR84nREwSSNbWlpUgQEEQQAAIABJREFUXl7uqftRseLPjfvx8PCwOjs7ifExQtgr8ZgefyQkcuZ+Qy0IIIAAAggggAACCCCAAAIIIIAAAgggkJOAZX1JV1eXp57f5/Mc3TwfN+tL4vF4RojRZ8UfX1+ST7tefA/n1fE0NTVZ5ob44z22m9dPevxt2rTpo3gc7cfoP/D98XUmeBwXIB6KHw+rV6+2/P7wy/VrrqNEIqG+vj7t2bMnpw9q2QpVVFTo2muv1bJlyzR16lTi88S6uELer/waf9y/gnH/To8/1pdku0vycwQQQAABBBBAAAEEEEAAAQQQQAABBBBAAIFcBIKy3/+RI0fU39+vn/70pzp69GguQ/dsmQULFui6667TRRddpOnTp3u2n3Ss+ALs91/8OaAHCCCAAAIIIIAAAggggAACCCCAAAIIIIAAAggggAACCCCAAALBFziZ6Sn4Y2WECCCAAAII+EYgKAtg3QJ/5ZVXtG7dOr322mtuNVm0dq688kp95zvf0ac+9ami9YGGMwuwAJYIQQABBBBAAAEEEEAAAQRKTuAMSX+QNM/GyP8i6Vwb5SmKAAIIIIAAAmMLWBIS9fb2Bsbp4MGDqYREsVgs45jC4bBaW1tlEhJxuCvQ0NBgaZD4c9e/1FtLjz+TEIsDAQT8IdDc3GzpqFvX79DQkDo7O7MmO/SHovd7OZo00iRd8tJRrPhzw4AYH1/ZK/GYHn8kJHLjyqANBBBAAAEEEEAAAQQQQAABBBBAAAEEEDghYFlf0t3dHRgY83zcrC+Jx+MZx2SeFZv1JV57dxGYicgwkKamJstPib9SmHXvjDE9/jZv3uydztETBBDIKLB69WrLz/1w/b777rt64okn9NRTT+nQoUOOzPDixYtl7mVnnGH+bIfDLQE/xp9bNrRTeIH0+GN9SeHNaQEBBBBAAAEEEEAAAQQQQAABBBBAAAEEECgFgSDt9z8yMqI//OEPuu+++7R//35fTd+ZZ56p5cuX65JLLtHMmTNVVkaqJF9NYJE6y37/RYKnWQQQQAABBBBAAAEEEEAAAQQQQAABBBBAAAEEEEAAAQQQQACBkhJgFUdJTTeDRQABBBDwi0CQFsAW2vzAgQO6++679ac//cmxps466ywtWbJECxcu1Ny5c1OLX81Gfia5ZCQSUSKRyNjWrFmzdOmll+q1117TG2+8of/4j/9wrG+mom984xu6/vrrNWnSJEfrpTJnBFgA64wjtSCAAAIIIIAAAggggAACPhP4ufm/7Db7fIGkf7F5DsURQAABBBBAwCpgSUjU29sbGB/zTsIkJIrFYhnHFA6HUwmJKisrAzN2vwykoaHB0lXizy8zF4x+psdfV1dXMAbGKBAoAYHm5mbLKN26fk2yw87OzqzJDktgClwZokka2dLS4rmkkcWKPzfQifHxlb0Sj+nxR0IiN64M2kAAAQQQQAABBBBAAAEEEEAAAQQQQACBEwKW9SXd3d2BgTHPx836kng8nnFM5lmxWV9i/k6Ww12BpqYmS4PEn7v+pd5aevxt3ry51EkYPwK+EVi9erWlr16+fk1Cveeff159fX3as2ePI8bmM0tNTU0q0d2UKVMcqZNKchfwU/zlPipK+kUgPf5YX+KXmaOfCCCAAAIIIIAAAggggAACCCCAAAIIIICAtwWCuN//O++8k1o39M///M+exl+wYIEuu+wyXXzxxfrMZz6jsjLSI3l6wjzYOfb79+Ck0CUEEEAAAQQQQAABBBBAAAEEEEAAAQQQQAABBBBAAAEEEEAAgcAJsKIjcFPKgBBAAAEEgiAQxAWwhZiXY8eOadOmTXr44Yfzqn7y5MlasmSJrr76ai1atEjTp08fs75kMqlIJKJEIpGxvVAopGg0qqqqqlQ5088333xTf/7zn/XUU09p9+7dOnr06IT7bPr7gx/8QBdcYPJic3hNgAWwXpsR+oMAAggggAACCCCAAAIIuCJgdhPeZLOlH0haZ/MciiOAAAIIIICAVcCSkKi3tzfjxhZmU/1MG1946ecHDx5Ue3u7YrFYxjkPh8Nqa2tTZWWlvNT/sTodtP7V19dbhkn8+ef6CkJ8psdfV1dX6v42ep3x9Xg84oCDF+MgPaGYW9ev+WzR2dmZNdkhHzadERhNGlleXu6p+1Gx4s+N+/Hw8HBOCT2dmWF/1eKVeEyPPxIS+SuO6C0CCCCAAAIIIIAAAggggAACCCCAAAI+F7CsL+nu7vbU8/t8nqMPDQ3l9HzcrC9paWmxrC/Jp10vvofz6ngaGxstlw/xx3tsN6+f9PjbvHnzR/E42o/Rf+D74+tM8DguQDwUPx5WrVpl+f3h1ev33Xff1RNPPJHaQ+PQoUOOfGRcvHixzPvlM844g3gs0vXol/jjfhXM+3V6/LG+xJFbK5UggAACCCCAAAIIIIAAAggggAACCCCAAAIlLxDU/f4//PBDPffcc/rZz36Wdc98t4LA7J1/7rnn6oorrtCXvvQlzZw5M+NeP271i3b8K8B+//6dO3qOAAIIIIAAAggggAACCCCAAAIIIIAAAggggAACCCCAAAIIIOAfgTL/dJWeIoAAAgggUDoCQV0A6/QMPv/887rttttkEjNN5Jg6dapMMriVK1dq1qxZWatIJpOKRCJZF++GQiFFo1FVVVWNWef+/fv15JNPqq+vT+Z/T+T43Oc+p/Xr12v27NkTOZ1zCijAAtgC4lI1AggggAACCCCAAAIIIOBdgf8i6Y+SzrbRxZcknWOjPEURQAABBBBA4JMCloREvb29gTEy7z46OjoUi8UyjskkJGptbU0lJOJwV6ChocHSIPHnrn+pt5Yef11dXaVOwvgR8I1Ac3Ozpa9uXb8m2WFnZ6fi8bhvrPzc0erq6lTSyIqKCk8No1jx5wYCMT6+slfiMT3+SEjkxpVBGwgggAACCCCAAAIIIIAAAggggAACCCBwQsCyvqS7uzswMOb5uFlfku0dkHlWbNaXeO3dRWAmIsNAmpqaLD8l/kph1r0zxvT427x5s3c6R08QQCCjwOrVqy0/99r1OzIyIrPXh9kvY8+ePY7MpvmcUlNTo0suuURTpkxxpE4qmZiA1+NvYqPiLL8IpMcf60v8MnP0EwEEEEAAAQQQQAABBBBAAAEEEEAAAQQQ8LZA0Pf7P3LkiP7lX/5FP/vZzxx7f2dnRk8//XQtXbo09a5vwYIFvO+zg0fZrALs95+ViAIIIIAAAggggAACCCCAAAIIIIAAAggggAACCCCAAAIIIIAAAgjkLVCWdw1UgAACCCCAAAKOCwR9AawTYIcOHdKGDRv09NNP265u8uTJuuaaa/SNb3xDM2bMyPn8ZDKpSCSiRCKR8ZxQKKRoNKqqqqqM5YaHh/XII4/oF7/4hQ4fPpxzP0YLmo06brzxRk2aNMn2uZxQOAEWwBbOlpoRQAABBBBAAAEEEEAAAY8LPCjpv9vs4zJJ/2zzHIojgAACCCCAwEkBS0Iis3F+UI6DBw+qvb1dsVgs45DC4bDa2tpUWVkZlKH7Zhz19fWWvhJ/vpm6QHQ0Pf66urpUVjb+MjCTYISf4zNe8BMf7l4f6QnF3Lp+c012GIibpAcGMZo0sry83FP332LFnxv3H2J8/MAfL4mp2/f/9PgjIZEHblZ0AQEEEEAAAQQQQAABBBBAAAEEEEAAgdIRsKwv6enpCczIzfqSzs7OnNaXtLS0sL6kCDPf2NhoaZX4K8IklHCT6fG3efPm1PvL0fdEfD2+XgAHHLwYB6tWrbLcvbx0/ZrPHzt27NBTTz0ls+eHE8fixYvV3NwskwjPi/NRavcJL8cf8RH831vp8cf6EifustSBAAIIIIAAAggggAACCCCAAAIIIIAAAgggUCr7/R87dkzPPfecfvnLXyoejxd84hcuXKibbrpJ5uuUKVMK3h4NlKYA+/2X5rwzagQQQAABBBBAAAEEEEAAAQQQQAABBBBAAAEEEEAAAQQQQAABdwXGz+Thbj9oDQEEEEAAAQQ+JlAqC2DzmfRdu3bpjjvu0NGjR21V89nPfla33HKLlixZkjGp0FiVJpNJRSIRJRKJjG2GQiFFo1FVVVXl1LeXXnpJGzdu1AsvvJBT+dFCJnnlhg0b9IUvfMHWeRQurAALYAvrS+0IIIAAAggggAACCCCAgIcFrpP0iM3+3S/pFpvnUBwBBBBAAAEETgpYEhL19vaOudH9aPHxNpz34s+HhobU3t6eNSHRnDlz9OUvf1lTp04dN/GGF8Y3c+ZMzZgxwxK75j2K+e+UU07RtGnTUj8bayN6L/Tf9CE9furr6y3jIf7GTnzihfkrhfjr6uoi0QcJiEjANOKPBExNTU2W3x9uXb+jyQ7d2JyMD6tSdXW1WltbVV5e7qn7c7Hiz43ET8PDw+ro6HBlAz6/xbhX4jE9/khI5LdIor8IIIAAAggggAACCCCAAAIIIIAAAgj4WsCyvqS7u9tTz+/zeY5u1pfk8nw8HA6rpaVF5m9S82lvrHUd1Jf5PWVjY6Pl4iH+/PFeNyhxnR5/mzdv9vXNnM4jUEoCq1evtgzXC9evuTc+//zz6uvr0549exyZjoqKCtXU1OiSSy4hAZ4jos5U4sX4c2Zk1OIHgfT4Y32JH2aNPiKAAAIIIIAAAggggAACCCCAAAIIIIAAAt4XKLX9/s27vb1796be7T311FM6fPhwQSfJ7HnzpS99SRdffLH+9m//VmaPD7POiAMBJwTY798JRepAAAEEEEAAAQQQQAABBBBAAAEEEEAAAQQQQAABBBBAAAEEEEAgswArPYgQBBBAAAEEPChQagtg7U7B+++/rx/84Af67W9/a+vU8847T5FIRKeffrqt80YLJ5PJ1PmJRCLj+aFQSNFoNJWkMdfj3XffVWdnp5588slcT0mVW7FihdauXcsGPrbUCluYBbCF9aV2BBBAAAEEEEAAAQQQQMDDAlMl/VlSyEYfzS6/Z9koT1EEEEAAAQQQsApYEhKZjTaCchw8eFDt7e2KxWJBGVLWccyfP1/z5s3ThRdeqM9//vMyG5p4+aivr7d0j/jz8mxl75vf488kxOJAAAF/CDQ1NVk66tb1m2uyQ38oer+X1dXVam1tlUnM5KWjWPHnhgExPr6yV+IxPf5ISOTGlUEbCCCAAAIIIIAAAggggAACCCCAAAIIIHBCwLK+pKenJzAwZn2J+bvUbOtLwuGwWlpaVFlZGZix+2UgjY2Nlq4Sf36ZuWD0Mz3+tmzZEoyBMQoESkBg1apVllEW+/o1e2Hs2LEjlQzv0KFDjszA4sWL1dzcrDPOOMOR+qjEOQGvxZ9zI6MmPwikxx/rS/wwa/QRAQQQQAABBBBAAAEEEEAAAQQQQAABBBDwvkAp7/c/PDysX//61/rlL3+pt956y5XJMvv/L126VJdeeqnOOeccTZo0yZV2aSSYAuz3H8x5ZVQIIIAAAggggAACCCCAAAIIIIAAAggggAACCCCAAAIIIIAAAt4SKPNWd+gNAggggAACCBiBUl4Am0sE/OUvf9Ett9yi9957L5fiqTIXXXSRbr31Vs2YMSPnc9ILJpNJRSIRJRKJjHWEQiFFo1FVVVXZauuDDz7Qww8/LDsJrWbNmqX77rtPZ51Fbmxb2AUszALYAuJSNQIIIIAAAggggAACCCDgfYEOSS02u/k1SU/YPIfiCCCAAAIIIHBcwJKQqK+vLzAuJiFRe3t71oREgRlw2kBMAoPa2lqdf/755r2ZJ4dZX19v6Rfx58lpmlCn/Bh/XV1dKisr08jICF9xIA48fh00NTVZ7k1cv9y33Lx/Bzn+zIZ7HR0disfjE/r9H+STqqur1draqvLy8qJ+TkiPPxISBTnqGBsCCCCAAAIIIIAAAggggAACCCCAAAKeE7CsLzF/v+nm8/lCvscdGhrK6fl4OBxWS0uLKisreZ/o8vvExsZGywVB/PF+0M37T3r8bd68OTD3PzcdC3kfZxysdxovvlatWmX5/VGs6/fDDz9M7a3R29urPXv2OPIhr6KiQjU1NankdpMnT+a+5MH1bl6JP+6/pfm5KT3+WF/iyK2XShBAAAEEEEAAAQQQQAABBBBAAAEEEEAAgZIXYL9/6dixY3rxxRe1bds2PfXUUzp8+LArcWHWKy1dulRf/epXde655+rUU091pV0aCY4A+/0HZy4ZCQIIIIAAAggggAACCCCAAAIIIIAAAggggAACCCCAAAIIIICAdwXKvNs1eoYAAggggEDpCrAAdvy5Nwtj//Ef/zG1KU6ux6JFi3TXXXdp5syZuZ4yZrlkMqlIJJLalCfTEQqFFI1GVVVVZbu9999/Xz/60Y/05JNP5nzut771La1Zsya1mQ9H8QVYAFv8OaAHCCCAAAIIIIAAAggggEARBa6QlPv/qT/e0QcktRSxzzSNAAIIIICAnwUsCYn6+vr8PBZL3w8ePKj29nbFYrHAjGkiA7n44ou1evVqpT97n0hdTp9TX19vqZL4c1q4+PX5Kf5MQiwOBBDwh0BTU5Olo1y//pi3oPQyyPGXa0LPoMylnXFUV1ertbVVJmlYMY/0+CMhUTFng7YRQAABBBBAAAEEEEAAAQQQQAABBBAoOQHL+pKenp7AAJj1JZ2dnVnXl4TDYbW0tMgkkOFwV6CxsdHSIPHnrn+pt5Yef1u2bCl1EsaPgG8EVq1aZelrMa7fd999Vzt27Egluzt06JAjdosXL1Zzc7POOOMMR+qjksIIeCH+CjMyavWDQHr8Obi+5POSLpPU7gcH+ogAAggggAACCCCAAAIIIIAAAggggAACCCDgrAD7/Vs9h4eHtXPnTpl9Uvbs2eMsdobapk6dqmXLlumqq67SwoULNWXKFNfapiH/CrDfv3/njp4jgAACCCCAAAIIIIAAAggggAACCCCAAAIIIIAAAggggAACCPhHoMw/XaWnCCCAAAIIlI4AC2DHn+u3335bt99+u15++eWcAmLu3Lm65557NH/+/JzKZyqUTCYViUSUSCQy1hUKhRSNRlVVVTWhNv/zP/9Td999twYHB3M6/5xzztG9996rWbNm5VSeQoUVYAFsYX2pHQEEEEAAAQQQQAABBBDwgcCfJS2y0c/XJJ0t6bCNcyiKAAIIIIAAAscFLAmJzEYaQTlMQqL29vasCYmCMt5M4zBJl2644QadfvrpnhpufX29pT/En6emx7HO+CX+uru7HRszFSGAQGEFmpqaLA1w/RbWm9qtAkGOv6GhIXV0dCgej2ecdrMB3o033qiKioqSCY+ysjJNmzZN5msxj/T4czAhUTGHRdsIIIAAAggggAACCCCAAAIIIIAAAggg4A8By/qSnp4ef/Q6h16a9SWdnZ1Z15eYd98tLS2qrKzMoVaKOCnQ2NhoqY74c1KXurIJpMffli1bsp3CzxFAwCMCq1atsvTEzet3ZGREzz//vHp7ex1Lbmfe0dfW1uqSSy4haZ1HYixTN4oZfz7goYsFFkiPvzzXl5jF55dLuuzE109LMv/2ZoGHQfUIIIAAAggggAACCCCAAAIIIIAAAggggAACHhNgv/+xJ8S8G9y3b58ef/xxPfbYYzJrkdw6zDqmK6+8UldddZXOPPNMnXLKKW41TTs+E2C/f59NGN1FAAEEEEAAAQQQQAABBBBAAAEEEEAAAQQQQAABBBBAAAEEEPClQHF3L/clGZ1GAAEEEECg8AIsgB3feNeuXYpEIjlNwuTJk3XnnXfq0ksvzal8tkLJZDLVdiKRyFg0FAopGo2qqqoqW5Xj/vzf/u3fdPvtt+udd97JWocZ5/r163X++ednLUuBwguwALbwxrSAAAIIIIAAAggggAACCHhcICrpNpt9rJH0iM1zKI4AAggggAACkiUhUX9/f2BMzCYg7e3tGhwcDMyY8hnIkiVLdPPNN+f17iWf9sc6t66uzvLPxJ/Twt6pzw/x193drbKyMpkNhfiKA3Hg7esgPaEY16+35yto11OQ429oaEgdHR2Kx+MZP0R8PKFn0ObX6+NJj788ExJ558MiPUEAAQQQQAABBBBAAAEEEEAAAQQQQAABPwhY1pf09PSk3quOHqPPV/34vVlfYp6Px2KxrM/HW1tbZRLF+Hm8ZpB+639DQ4Nlboi/4+8H/Xi9BSH+tmzZwroS1tewvsgn66uam5stvz/cun4/+OCDVCK7J554QocOHXLkc97ixYtlxjNnzhzij/jj9xC/h7LeB9LvfxNYXzJN0mWSLpdkFnt/Ou1mtlZSuyM3OCpBAAEEEEAAAQQQQAABBBBAAAEEEEAAAQQQ8I0A+/1nn6pjx45p9+7dMnunmBwAR48ezX6SQyVmz56t6667Tl/5ylf0mc98xrK2xKEmqMbHAuz37+PJo+sIIIAAAggggAACCCCAAAIIIIAAAggggAACCCCAAAIIIIAAAr4ROLkTiG+6TEcRQAABBBAIvgALYMeeY7MR3UMPPaTNmzfnFAQrVqzQ2rVrNWXKlJzKZyuUTCYViUSUSCQyFg2FQopGo3klXTRj7erq0oMPPpitW6mfr169WjfddBOLcXPSKmwhFsAW1pfaEUAAAQQQQAABBBBAAAEfCCyV9Fub/XxY0o02z6E4AggggAACCEiWhER9fX2BMTEJidrb27MmJArMgHMYiNmcpL6+XpMmTcqhdOGLmL58/CD+Cm9ezBa8Hn/d3d3F5KFtBBCwIdDU1GQpzfVrA4+ieQsEOf6GhoZSCT3j8XhGp+rqapmEnhUVFXl7UoE9gfT4m0BCInsNUhoBBBBAAAEEEEAAAQQQQAABBBBAAAEEEDgpYFlf0tPTExgbs76ks7Mz6/qScDislpYWVVZWBmbsfhlIY2OjpavEn19mLhj9TI+/LVu2BGNgjAKBEhBYtWqVZZRuXb/m3fsDDzyQ9d17rlMwf/58LV68WFOnTs31lJIqN23aNF144YU67bTTPDXuYsWfpxDoTNEE0uPPxvqSSyTVnfjv0xkG8HtJFxVtgDSMAAIIIIAAAggggAACCCCAAAIIIIAAAgggUBQB9vu3xz48PKydO3fK7KOyZ88eeyfnWdr8HfDy5cu1dOlSlZeX51kbpwdBgP3+gzCLjAEBBBBAAAEEEEAAAQQQQAABBBBAAAEEEEAAAQQQQAABBBBAwOsCZV7vIP1DAAEEEECgFAVYADv2rJsNcu666y798Y9/zBoWs2bN0g9/+EP9zd/8TdayuRZIJpOKRCJKJBIZTwmFQopGo6qqqsq16jHLvfXWW/re976nl19+OWs9S5Ys0d13301CnqxShS/AAtjCG9MCAggggAACCCCAAAIIIOADgX+VtMRGP/+vpAWSkjbOoSgCCCCAAAIISJaERP39/YExMQmJ2tvbNTg4GJgx5TuQGTNm6LbbbtPZZ5+db1WOnF9XZ/ZEP3kQf46werYSr8dfkBJieTYI6BgCDgkEOaGdQ0RUU0CBIMcfCT0LGDgOVZ0efzYSEjnUA6pBAAEEEEAAAQQQQAABBBBAAAEEEEAAgRIWsKwv6e3tDQyFeT7e0dGhWCyWcUzhcFitra2qrKwMzNj9MpCGhgZLV4k/v8xcMPqZHn9btmxRWdnJbYZGRkb4Ho+Pgp148Nb10NzcbLkRuXX9mv08Ojs7FY/Hg3Ej9PgoTLK+lpaWVKI+L92fixV/o9PF/chb9yO35yM9/nJYX/KAJLOo+9M2Lvn/JulVG+UpigACCCCAAAIIIIAAAggggAACCCCAAAIIIOBzAfb7n9gEmvcE+/bt0+OPP67HHntMZq2SW8fkyZN1wQUXqLa2VgsXLtSUKVPcapp2PCbAfv8emxC6gwACCCCAAAIIIIAAAggggAACCCCAAAIIIIAAAggggAACCCAQSIGTO1EEcngMCgEEEEAAAX8KsAB27Hl77bXXUokMX3/99awTu2LFCq1du9bRhajJZFKRSESJRCJj+6FQSNFoVFVVVVn7mamAWdC7adMm/fSnP81az+zZs3Xfffdp/vz5WctSoLACLIAtrC+1I4AAAggggAACCCCAAAI+Efi+pLtt9nWVpC6b51AcAQQQQACBUhewJCTq6+uzbPiejpO+4baXf242+Whvb9fg4GCpz7Fl/MuXL9eqVatkNiYp9vzV1Zm90U8exF/wQ9XL8dfd3Z26/43e5/h6POEDDjh4MQ4aGxstN0yuX+LUzTgNcvyZpFsmoWe2pFsmoadJFmUSevJ7wt3rLz3+ckhIFPwPmIwQAQQQQAABBBBAAAEEEEAAAQQQQAABBNwSsKwv6enpCcz7xNHn47FYLKPl6PPx6dOn83x8xN3n4w0NDZa5If7c9S/190Hp8bdly5aP4nH0PeXoP/D98XUmeBwXIB6KHw/Nzc2W3x9uXb/ms8UDDzyQ9d27Wx/igt5OdXV1ag1DeXm5p+4/xYo/N+4/7733nrq6uvTOO+9wv0u738+aNUtm7qdNm1bUeEyPvxzWl7RJ+onN+8Utku63eQ7FEUAAAQQQQAABBBBAAAEEEEAAAQQQQAABBHwswH7/+U/esWPHtHv3bvX392vXrl06evRo/pXmWIP5m+Arr7xSV111lc4880ydcsopOZ5JsSAIsN9/EGaRMSCAAAIIIIAAAggggAACCCCAAAIIIIAAAggggAACCCCAAAIIeF2gzOsdpH8IIIAAAgiUogALYMee9eeee07f+c53soaESXK4fv16nX/++VnL2imQTCYViUSUSCQynhYKhRSNRlVVVWWn+jHL/vu//7tuvfXWjzZMyVShafOCCy7Iu00qyE+ABbD5+XE2AggggAACCCCAAAIIIBAQgS9K+j82x9IryZr12mYFFEcAAQQQQKAEBSwJicymGEE5Dh48qPb2dg0ODgZlSI6MY8GCBVq7dq0+/elPO1JfPpXU1dVZTif+8tH0x7lejj+TEIsDAQT8IdDYaP2//ly//pi3oPQyyPFnPj93dnYq14SeZnM7DncF0uOFGEG6AAAgAElEQVQvh4RE7naQ1hBAAAEEEEAAAQQQQAABBBBAAAEEEEAgyAKW9SW9vWa5ZjAO83y8o6Mjp+fjra2t4vm4+/Pe0NBgaZT4c38OSrnF9Pjr6uoqZQ7GjoCvBJqbmy39dev6HRoaSr17j8fjvvLya2erq6vV0tKiiooKTw2hWPHnBgIxPr6yV+IxPf5yWF+yUNJvJM20EUP/KsnZDYlsNE5RBBBAAAEEEEAAAQQQQAABBBBAAAEEEEAAAfcF2O/fWfPh4WHt3LlTfX192rNnj7OVZ6lt9uzZqqmp0WWXXaaZM2eqrIx0S65OQBEaY7//IqDTJAIIIIAAAggggAACCCCAAAIIIIAAAggggAACCCCAAAIIIIBAyQmwAqPkppwBI4AAAgj4QYAFsGPP0vbt2xWNRrNO4Re+8AWtX79e6QsRs56YpUAymVQkElEikchYMhQKpfpZVVWVb5N67733dM899+jZZ5/NWtett96qa665Jms5ChRWgAWwhfWldgQQQAABBBBAAAEEEEDARwJms8y/s9HfDySFJLn717s2OkhRBBBAAAEEPChgSUjU39/vwS5OrEsmIVF7e7sGBwcnVkGAz7rzzjtlNlUv9lFXV2fpAvFX7Blxp32vxl93d3dqI56RkRG+4kAcePw6aGxstNywuH65b7l5/w5y/JmERCahZ7akW+FwOJUsyiT05Pemu9dfevzlkJDInQ94tIIAAggggAACCCCAAAIIIIAAAggggAACpSBgWV/S09NjSXQy+rx4FMJP35v1Jeb5eCwWyziP5vl4a2ur5fm4H8dr+uyn+TH9bWhosMwN8Xf8/QTxd1yg0PGcHn9btmxhXQnrSnhP6vF1JaP3hebmZsvvD7euX/PZ4oEHHsj67r0UPkC6MUazFtasYSgvL/fU/blY8efGOg6TfLGzs5MYHyPAvRKP6fGX4/qSPknWhd3ZL+LPS3oxezFKIIAAAggggAACCCCAAAIIIIAAAggggAACCARBgP3+CzOL5v3Ovn379Pjjj+uxxx6Ted/o5mHebyxfvlxLly5NvXPjCKYA+/0Hc14ZFQIIIIAAAggggAACCCCAAAIIIIAAAggggAACCCCAAAIIIICAtwRO7gTirX7RGwQQQAABBEpagAWwY0//gw8+KLMZT7ajpqYmtbHLpEmTshW19fNkMqlIJKJEIpHxvFAopGg0qqqqKlv1j1d406ZNeuihh7LWtWrVKt18881Zy1GgsAIsgC2sL7UjgAACCCCAAAIIIIAAAj4SuEXSfTb7+11JG22eQ3EEEEAAAQRKWcCSkKi/v/8jC5MYxWyMMXr47fuhoSH95Cc/0eDgYCnP75hjv/7663XNNdcUfX5ra2st/SP+SiNUvRp/JiEWBwII+EOgsbHR0lGuX3/MW1B6GeT4M5vgmYREuST0NGuKKisrgzKtvhlHevzlmJDIN+OjowgggAACCCCAAAIIIIAAAggggAACCCDgaQHL+pLe3l5Pd9ZO58zz8Y6Ojpyej7e2tvJ83A6uQ2UbGhosNRF/DsFSTU4C6fHX1dWV03kUQgCB4gs0NzdbOuHW9WvWrpp37/F4vPgIJdADk4DPrGGoqKjw1GiLFX9uIBDj4yt7JR7T4y/H9SX/Q9L/thlD35P0Q5vnUBwBBBBAAAEEEEAAAQQQQAABBBBAAAEEEEDApwLs91/4iTt27Jh2796trVu3ateuXTp8+HDhGz3RwtSpU3XBBRdo5cqVWrhwoaZMmeJa2zRUeAH2+y+8MS0ggAACCCCAAAIIIIAAAggggAACCCCAAAIIIIAAAggggAACCCBQBgECCCCAAAIIeE+ABbCfnJMjR47oxz/+sR5//PGsE3bHHXfoiiuuyFrOboFkMqlIJKJEIpHx1FAopGg0qqqqKrtNjFneLNA17WY7vvrVr+q2227Taaedlq0oPy+gAAtgC4hL1QgggAACCCCAAAIIIICAvwTOkfSCzS4/K2mpzXMojgACCCCAQCkLWBIS9ff3B8bCvBd55ZVXZL4G6Thw4IDeeeed1JBef/11vfrqq6lx2jnMO6Drr7++6BuM1NXVWbpN/NmZxeKUDXL89fT0FAeVVhFAwLZAY2Oj5RyuX9uEnJCHQJDjzyT0NEm3YrFYRqFwOJxKFlVZWZmHJKdORCA9/nJMSDSRpjgHAQQQQAABBBBAAAEEEEAAAQQQQAABBBBIF7CsL+nt7Q2MkHk+3tHRkdPz8dbWVp6PF2HmGxoaLK0Sf0WYhBJuMj3+urq6SliDoSPgL4Hm5mZLh926foeGhlLv3uPxuL/AfNrb6urq1BqGiooKT42gWPHnBgIxPr6yV+IxPf5yXF9ytqTfSjrdRhz9WdJ5NspTFAEEEEAAAQQQQAABBBBAAAEEEEAAAQQQQMDHAuz37+7kDQ8Pa+fOnXr00Uf10ksvudq4+fvhFStW6PLLL9e8efN0yimnuNo+jTkvwH7/zptSIwIIIIAAAggggAACCCCAAAIIIIAAAggggAACCCCAAAIIIIAAAukCZZAggAACCCCAgPcEWAD7yTk5dOiQNmzYoKeffjrjhE2ePFk//vGPZTbTcPpIJpOKRCJKJBIZqw6FQopGo6qqqnKkCybR46233qq33norY33Lli3T7bffrtNOO82RdqlkYgIsgJ2YG2chgAACCCCAAAIIIIAAAgEV2C7pazbHtlTSszbPoTgCCCCAAAKlKmBJSDQwMFCqDr4d98jIiF5++WX9/Oc/T33N5fjKV76iG264QaeeemouxQtWpra21lI38Vcw6oJVHKT46+npUVnZyWVgZmx8j8foxUM8eOt6SE8oxvXrrfkJ+vUS5PibSELPoM+318aXHn85JiQq2GdBKkYAAQQQQAABBBBAAAEEEEAAAQQQQACBkhKwrC/p7e21vE9Nl0h/vurln5vn4+3t7YrFYhknNBwOq62tTSahi5/GN9ag/Nb/+vp6yzCIP+v7QS9fX0GMv66urtT9b/Q64uvxeMQBBy/GQVNTk+U25Nb1az5bdHZ2Kh6Pl9SHxWIN1uyJ0traqvLyck/dj4oVf27cj01yxY6ODmJ8jKD3Sjymx5+N9SWbJa2yeT0vljRo8xyKI4AAAggggAACCCCAAAIIIIAAAggggAACCPhQgP3+izNp5v3Pvn37tG3bNu3YsUP79+93tSNz587V8uXLddlll2nmzJkZ14y52jEasyXAfv+2uCiMAAIIIIAAAggggAACCCCAAAIIIIAAAggggAACCCCAAAIIIIDAhAROZvaY0OmchAACCCCAAAKFEGAB7CdVh4aGdNddd+mPf/xjRvLPfvazuu+++zRv3jzHpyaZTCoSiSiRSGSsOxQKKRqNqqqqypE+mEW5t912m1599VVX23Wk8yVYCQtgS3DSGTICCCCAAAIIIIAAAgggML7AjZJ+ahNoo6Tv2jyH4ggggAACCJSqgCUhUX9/f6k6+H7cL774YioB09tvv511LIsWLfooCVPWwgUsUFdXZ6md+CsgdoGrDkL89fT0FFiJ6hFAwCmBxsZGS1Vcv07JUk8uAkGOv9GkW7kk9GxpaUkl9ORwVyA9/mwkJHK3o7SGAAIIIIAAAggggAACCCCAAAIIIIAAAkEUsKwv6e3tDcwYzfPxjo4O5fJ8vLW1lefjRZj5hoYGS6vEXxEmoYSbTI+/rq6uEtZg6Aj4S6C5udnSYbeuX7OnR2dnp+LxuL/AfNrb6upqmTUMFRUVnhpBseLPDQRifHxlr8RjevzZWF9yg6Sf2Yyj70v6nzbPoTgCCCCAAAIIIIAAAggggAACCCCAAAIIIICADwXY77/4k3bs2DHt3r1bW7du1a5du3T48GFXO2XehdTW1mrJkiUqLy93tW0ay0+A/f7z8+NsBBBAAAEEEEAAAQQQQAABBBBAAAEEEEAAAQQQQAABBBBAAAEEchEoy6UQZRBAAAEEEEDAXQEWwH7SO5lMKhKJKJFIZJyMc845R9FoVDNmzHB80nLtQygUSvWhqqrKkT4Uq11HOl+ClbAAtgQnnSEjgAACCCCAAAIIIIAAAuML/JUk8zDjMzaQ9kgKSfrAxjkURQABBBBAoFQFLAmJBgYGStXB9+M+cuSINm3apB07dmQdy6JFi7R27dqiJ2EyG5l8/CD+sk6dZwsEIf6ClBDLs4FCxxBwSCDICe0cIqKaAgoEOf5I6FnAwHGo6vT4s5GQyKEeUA0CCCCAAAIIIIAAAggggAACCCCAAAIIlLCAZX1JX19fYCjM8/H29nbFYrGMYwqHw2prayv6WovAwNsYSH19vaU08WcDj6J5C6THX1dXl8rKxt9maGRkhJ/jM27cER/uXh9NTU2WuXDr+h0aGlJHR4fi8Xje9yAqyC5gkuq1tramEup56f5crPgbT8zJ+w8xPn5cjsZjRUWFpZCT/mO1nl5/evzZWF9yhqQ/SJqX/er7qMRfJJ1rozxFEUAAAQQQQAABBBBAAAEEEEAAAQQQQAABBHwqwH7/3pq44eFh7dy5U48++qheeuklVzs3depUXXDBBaqpqdG5556rSZMmudo+jdkXYL9/+2acgQACCCCAAAIIIIAAAggggAACCCCAAAIIIIAAAggggAACCCCAgF2B8XeisFsT5RFAAAEEEEDAMQEWwH6SMplMKhKJKJEwOaLHP0KhkKLRqKqqqhybj9GKitWHYrXrOGCJVMgC2BKZaIaJAAIIIIAAAggggAACCOQu8L8k/T+5F0+VbJTUa/MciiOAAAIIIFCKApaERAMDA6VoEJgxm81ITKKEbMeiRYu0du3aoidhqq2ttXSV+Ms2c97+ud/jr6enJ5XwYnTjf74eTzCDAw5ejIOGhgbLDZHrlzh1M06DHH+jCYlySejZ0tKi6dOn83viRMJCt35fpsefjYRE3v4gSe8QQAABBBBAAAEEEEAAAQQQQAABBBBAwA8ClvUlvb29Y75PHB3IeM9Nvfhz83y8vb1d2Z6Pz5kzR1/+8pdlErZ4eXwzZ87UjBkzLDFl/lbY/HfKKado2rRpqZ+N9X7Fi/Nj+llfX28ZD/E39vtBL8xfKcRfV1cX6ylYT8J7Upffk070fWxTU5Pl94db1+/BgwfV2dmpeDzuh894vu9jdXW1WltbVV5e7qn7c7Hib6LXi53zTPJEs1aZGP/k5eOVeEyPP5vrS34u6Rs2bw4XSPoXm+dQHAEEEEAAAQQQQAABBBBAAAEEEEAAAQQQQMBnAuz3780JM+959u3bp23btmnHjh3av3+/qx2trKzUihUrdPnll2vevHmp9Ukc3hNgv3/vzQk9QgABBBBAAAEEEEAAAQQQQAABBBBAAAEEEEAAAQQQQAABBBAInkBZ8IbEiBBAAAEEEPC/AAtgPzmHyWRSkUhEiUQi4wSHQiFFo9HUBnZOH8XqQ7HaddqvVOpjAWypzDTjRAABBBBAAAEEEEAAAQRyFviqpKdyLn28YK+kRpvnUBwBBBBAAIFSFLAkJBoYGBjXYDTRzXgF+HlZKpFFMX1eeOEFrVu3LmscL1q0SGvXrpXZOGT0KMb81dbWWvpK/BU3fvKNX7/Hn0mIxYEAAv4QaGhosHSU69cf8xaUXgY5/kzSLZOQKFtCz3A4nEoW9fHPkkGZX6+PIz3+bCYk8vrw6B8CCCCAAAIIIIAAAggggAACCCCAAAIIeFvA8kK7r6/P27210TvzfLy9vT3r83EbVXq+6Pz581MJZi688EJ9/vOf19SpUz3d5/r6ekv/iD9PT1fWzvk9/rq7u7OOkQIIIOANgaamJktH3Lp+h4aGUu/e4/G4NyAC3ovq6urUGoaKigpPjbRY8ecGAjE+vrJX4jE9/myuL1ktaZPNWPqBpOwL2G1WSnEEEEAAAQQQQAABBBBAAAEEEEAAAQQQQAABbwmw37+35mOs3hw7dky7d+/W1q1btWvXLh0+fNjVTp955plavny5li1bpr/6q79ytW0ayyzAfv9ECAIIIIAAAggggAACCCCAAAIIIIAAAggggAACCCCAAAIIIIAAAoUXKCt8E7SAAAIIIIAAAnYFWAD7SbFkMqlIJKJEIpGRMxQKKRqNqqqqyi571vLF6sPbb7+t22+/XS+//HLRxp4VhwIfCbAAlmBAAAEEEEAAAQQQQAABBBAYQ+D/k/QlGzIfSApJ2mPjHIoigAACCCBQigKWhEQDAwOlaBCYMe/Zs0fr16/XgQMHMo5p0aJFWrt2rSorK4s69traWkv7xF9RpyPvxv0efz09PSorO7kMbGRkhO/x+Oi6IB68dT00NDRY7llcv96an6BfL0GOP5PQ0yTdisViGT8XhMPhVLIo81ky6PPttfGlx5/NhER5f96jAgQQQAABBBBAAAEEEEAAAQQQQAABBBAoaQHL+pK+vr7AYJjn4+3t7VmfjwdmwGkDOeOMM2TWb5x//vmaMmWKJ4dZX19v6Rfx58lpmlCn/Bh/XV1dqfUko++R+Hr8fTUOOHgxDpqamiz3Jq5f4tTNOA1y/A0PD6fWl8Tj8Qn9/g/ySdXV1ak1NeXl5UX9/ZgefzbXl/wXSX+UdLaNuXpJ0jk2ylMUAQQQQAABBBBAAAEEEEAAAQQQQAABBBBAwIcC7Pfvr0kz73R27typRx99VC+9ZB7lu3uY9yZmTdKSJUtS7044iivAfv/F9ad1BBBAAAEEEEAAAQQQQAABBBBAAAEEEEAAAQQQQAABBBBAAIHSEDiZ6aQ0xssoEUAAAQQQ8IUAC2A/OU3JZFKRSESJRCLjHM6ZM0cbNmzQ3LlzHZ/rXPsQCoUUjUZVVVXlSB9effVV3XrrrXrzzTcz1rds2TLdfvvtOu200xxpl0omJsAC2Im5cRYCCCCAAAIIIIAAAgggEHCBiKQf2hzjdyVttHkOxRFAAAEEECg1AUtCooGBgaJusE3ii/wSCrz++uvauHGj9u7dmzGO/+7v/k433XRT6n2Imxv4p89vTU2NpZ/EX37zX+zrx+/x19vbW2r3f8aLgG8FGhoaLH3n+vXtVPqy40GOP5PQ0yQkisViGecmHA6nkvNUVlb6cg793On0+LOZkMjPQ6fvCCCAAAIIIIAAAggggAACCCCAAAIIIFB8Acv6kr6+vuL3yKEemOfj7e3tWZ+PO9ScZ6u5+OKLtXr1aqX/bacXOlxfX2/pBvHnhVlxtg9+ir/u7m5nB09tCCBQMIGmpiZL3Vy/BaOm4jEEghx/Q0NDqfUl8XicuU8TMIkbzZqaioqKotqkx98E1pc8KOm/2xzEMkn/bPMciiOAAAIIIIAAAggggAACCCCAAAIIIIAAAgj4SID9/n00WR/rqtmHZN++fdq2bZt27Nih/fv3uzqQqVOnasWKFfrWt76ladOmudo2jZ0UYL9/ogEBBBBAAAEEEEAAAQQQQAABBBBAAAEEEEAAAQQQQAABBBBAAIHCC5QVvglaQAABBBBAAAG7AiyA/aTYoUOHtGHDBj399NMZOWfPnq377rtP8+fPt8uetXwymVQkElEikchYNhQKKRqNqqqqKmuduRQYHBxUW1tb1qJf/epXddttt6USPHIUT4AFsMWzp2UEEEAAAQQQQAABBBBAwMMCfyPJPFCYZKOPz0paaqM8RRFAAAEEEChFAUtCooGBgVI0CMyY33jjDW3cuFF79+7NOKbLLrtM3/zmN2U2BinmUVtba2me+CvmbOTftt/jr7e3N38EakAAAVcEGhoaLO1w/brCTiMnBIIcfyahp0lIFIvFMs53OBxOJeeprKwkLlwWSI+/CSQkcrnHNIcAAggggAACCCCAAAIIIIAAAggggAACARKwrC/p6+sLzNDM8/H29vasz8cDM+AMAzHvAG644QadfvrpnhpufX29pT/En6emx7HO+CX+uru7HRszFSGAQGEFmpqaLA1w/RbWm9qtAkGOv6GhodT6kng8nnHaFy5cqBtvvFEVFRUlEx5lZWWpRI3mazGP9PibwPqS6yQ9YnMM90u6xeY5FEcAAQQQQAABBBBAAAEEEEAAAQQQQAABBBDwkQD7/ftossbp6rFjx7R7925t3bpVu3bt0uHDh10ZlNO5BlzpdMAaYb//gE0ow0EAAQQQQAABBBBAAAEEEEAAAQQQQAABBBBAAAEEEEAAAQQQ8KRAcf+61JMkdAoBBBBAAIHiC7AA9pNzcOjQIW3YsEFPP/101gmKRqO64IILspazWyCZTCoSiSiRMPmpxz+cXoRqEiSaTQezHatWrdLNN9+crRg/L7AAC2ALDEz1CCCAAAIIIIAAAggggIB/BUyGhDqb3V8q6Vmb51AcAQQQQACBUhKwJCQym1Jw+FfgjTfe0P3336+9e/dmHMTll1+ub37zm5o6dWpRB1tTU2Npn/gr6nTk3bjf46+3tzdjkoGRkRF+niEJAz7ER6YkHU7HR3pCO65f4o/4G38Zs53rL9eEnibZYFtbmyorK2Wn/rE+bHC+ves3/f43gYREeX/mowIEEEAAAQQQQAABBBBAAAEEEEAAAQQQKFkBy/qS/v7+wECMPh8fHBwMzJjyGciSJUtSf2NbVVWVTzWOnltXZ106TPw5yuupyvwQf93d3an1I6Pvufh6/H0XDjh4MQ4aGxst9ziuX+LUzTgNcvwNDQ2po6ND8Xg84+cIs76kpaXFsr6E3xfuXIfp8TeB9SVmgfmfJYVsfFjcI+ksG+UpigACCCCAAAIIIIAAAggggAACCCCAAAIIIOAzAfb799mEZenu8PCwdu7cqUcffVQvvfRSQQfndK6BgnY2oJWz339AJ5ZhIYAAAggggAACCCCAAAIIIIAAAggggAACCCCAAAIIIIAAAgh4SmD8neI91U06gwACCCCAQGkJsAB27Pl+8MEHtWXLlqzBcNNNN2nNmjVZy9ktkEwmFYlElEgkMp7q5CLUI0eOaOPGjdq+fXvW7t5666265pprspajQGEFWABbWF9qRwABBBBAAAEEEEAAAQR8LGB2HO622f+Nkr5r8xyKI4AAAgggUEoCloREAwMDH419dGP30X/g++OJObzs8frrr6feiezduzdjDK9cuVJNTU2pZCPFHE9NTY2ln8Sft+MrW/z7Pf56e3tL6d7PWBHwtUBDQ4Ol/1y/vp5O33U+yPFnEnqahESxWCzjvJiERK2tramERBzuCqTH3wQSErnbYVpDAAEEEEAAAQQQQAABBBBAAAEEEEAAgSAJWNaX9PX1BWZs5vl4e3t71ufjgRlwDgO57rrrVF9fr0mTJuVQuvBFTF8+fhB/hTcvZgtej7/ubrtL2YupSdsIlLaAWSP58YPrt7Tjwe3RBzn+hoaGUutL4vF4Rtbq6urU+pKKigq3+Uu+vfT4m+D6kg5JLTYxvybpCZvnUBwBBBBAAAEEEEAAAQQQQAABBBBAAAEEEEDAJwLs9++TibLZTbOPyL59+7Rt2zbt2LFD+/fvt1lD9uJO5hrI3holxhJgv3/iAgEEEEAAAQQQQAABBBBAAAEEEEAAAQQQQAABBBBAAAEEEEAAgcILnMz+U/i2aAEBBBBAAAEEchRgAezYUCZRoNl8L9tx0UUXad26dZo2bVq2orZ+nkwmFYlElEgkMp7n5CJUk1zvtttu02uvvZa1rz/60Y/0xS9+MWs5ChRWgAWwhfWldgQQQAABBBBAAAEEEEDAxwKnSjIPFc60MYY9kkKSPrBxDkURQAABBBAoJQFLQqKtW7eW0tgDN9Y33nhD999/v/bu3ZtxbI2Njaqrqyv6+Gtqaix9IP6KPiV5dcDv8RekhFh5TSQnI+ADgSAntPMBf8l3Mcjxl2tCz3A4rLa2NlVWVpZ8PLgNkB5/E0xI5Ha3aQ8BBBBAAAEEEEAAAQQQQAABBBBAAAEEgiFgWV/S398fjFFJGn0+Pjg4GJgx5TuQGTNmpP4m9+yzz863KkfOT1/jQvw5wurZSrwefz09PZ61o2MIIGAVMOskP35w/RIhbgoEOf7M5+fOzk7FYrGMpGZ9SUtLC+tL3Ay8E22lx98E15dcIelJm91/QFKLzXMojgACCCCAAAIIIIAAAggggAACCCCAAAIIIOATAfb798lE5dHNY8eOaffu3TJ7v+zatUuHDx/Oo7aTpzqZa8CRDpVgJez3X4KTzpARQAABBBBAAAEEEEAAAQQQQAABBBBAAAEEEEAAAQQQQAABBFwXKHO9RRpEAAEEEEAAgawCLIAdm+g3v/mNvv/972f1mzVrlu677z6dddZZWcvaKZBMJhWJRJRImNzU4x9OLkJ99NFH9aMf/ShrN+fMmaMNGzZo7ty5WctSoLACLIAtrC+1I4AAAggggAACCCCAAAI+F7hP0i02x2B2Ku61eQ7FEUAAAQQQKBUBS0Iis+kEh38F3njjDd1///3au3dvxkHcfPPNuvzyy4s+0JqaGksfiL+iT0leHfB7/PX29qqsrEwjIyOWr6Mo6f8++j0/Py6AjzVuiI/jHoW6Purr6y33K65f4s/N+3eQ429oaEjt7e05JSRqa2tLJSTi/u/u9ZcefxNMSJTXZz5ORgABBBBAAAEEEEAAAQQQQAABBBBAAIGSFbCsL+nr67O8D0pXSX9f5uWfHzx4MPV8fHBwsGQnd6yBL1++XKtWrdLkyZM/8WO357eurs7SB+Iv+KHq5fjr7u4ec33JeO/N+Pex36fhgstY7/mdjovGRvNnJCcPrl/izo24G43jIMefWV/S0dGheDye8UNJOBxWS0tLxvUlTl/31Hf8Ok+PvzzWl/xZ0iIbnz5fk3S2JGeyX9pomKIIIIAAAggggAACCCCAAAIIIIAAAggggAAChRdgv//CG3upheHhYe3cuVNmb/+XXnopr645mWsgr46U8Mns91/Ck8/QEUAAAQQQQAABBBBAAAEEEEAAAQQQQAABBBBAAAEEEEAAAQRcEziZmcG1JmkIAQQQQAABBLIJsAB2bKGXX35Zt9xyiw4cOJCNUH/ElpsAACAASURBVN/61re0Zs2ajBsPZq0krUAymVQkElEikch4qlOLUPfv36+77rorazIe05mLLrpI69at07Rp0+wOi/IOC7AA1mFQqkMAAQQQQAABBBBAAAEEgiVwgaQ/2BxSryTrbsU2K6A4AggggAACExQwD5zNJs9nSdo0wToKfZolIdHWrVs/am90Y/fRf+D7MpmN0L3sYd7/PPvsszpy5MhHiVXG6u8XvvAFLViwoOjjWblypSW+iT9vx1e2+Pd7/JmEWBwIIOAPgfr6ektHuX79MW9B6WWQ4280oWcsFss4XSYhUVtbWyohEYe7Aunxl0dCInc7TmsIIIAAAggggAACCCCAAAIIIIAAAgggEAQBy/qS/v7+IIwpNYbR5+ODg4OBGZMTAzHrStauXatPf/rTTlSXVx11dXWW84m/vDh9cbKX46+np8cXhnQSAQSkxkbrn5Bw/RIVbgoEOf7M5+fOzs6se7iY9SUtLS2sL3Ez8E60lR5/eawviUq6zeYQaiQ9YvMciiOAAAIIIIAAAggggAACCCCAAAIIIIAAAgj4QID9/n0wSQXootlnZN++ffrVr36l7du366233rLdilO5Bmw3zAkfCbDfP8GAAAIIIIAAAggggAACCCCAAAIIIIAAAggggAACCCCAAAIIIIBA4QXKCt8ELSCAAAIIIICAXQEWwI4tZhLNRSIRvfjii1lJ58+fr3vvvVdz5szJWjbXAslkMtV+IpHIeIoTi1DNYtgdO3YoGjV7aGQ/brrpJq1ZsyZ7QUoUXIAFsAUnpgEEEEAAAQQQQAABBBBAwO8Cz0i61MYgPpAUkrTHxjkURQABBBBAwI6AWTdwpqRqSeGPfZ1/YoPoeyTdaadCF8taEhJt3brVxaZpqtQFamrMnuYnD+Kv1CPC3fGnx19fX5+7HaA1BBCYsEB9fb3lXK7fCVNy4gQEghx/owk9Y7FYRhmTkKitrY2ERBOIn3xPSY+/PBIS5dsVzkcAAQQQQAABBBBAAAEEEEAAAQQQQACB0hOwrC/p7+8PjMDo8/HBwcHAjMmpgdx5552qrjbLoYp71NXVWTpA/BV3Ptxq3avx193drbKyMpm/YecrDsSBt6+DxsZGyy2L69fb8xW06ynI8Tc0NKSOjg7F4/GMHwvM+pKWlpbU+pKgza/Xx5Mef3msL1kq6bc2P/89LOlGm+dQHAEEEEAAAQQQQAABBBBAAAEEEEAAAQQQQMAHAuz374NJKnAXjx07pt27d6f2/H/mmWd0+PDhnFp0ItdATg1RaFwB9vsnOBBAAAEEEEAAAQQQQAABBBBAAAEEEEAAAQQQQAABBBBAAAEEECi8gElcxYEAAggggAACHhNgAezYE3LkyBH9+Mc/1uOPP57TjK1evVo33nijJk2alFP5bIWSyaQikYgSiUTGok4sQn3llVe0bt06vfbaa9m6pWnTpukf/uEftHDhwqxlKVB4ARbAFt6YFhBAAAEEEEAAAQQQQAABnwu0SOqwOYbvStpo8xyKI4AAAgggMJZAuaRFkkw2l/CJr+dKqhiHa0jSf5WU9CinJSHR1q1bScRBQhLXNpZfuXKl5bIg/kgo4WYioPT46+vr8+htmm4hgEC6QH19veWfuH6JETcFghx/owk9Y7FYRlKTkKitrS2VkIjDXYH0+MsjIZG7Hac1BBBAAAEEEEAAAQQQQAABBBBAAAEEEAiCgGV9SX9//0djGn3PO/oPfvt+aGhIP/nJTzQ4OBiEeXJ0DNdff72uueaa1DqSYs5vbW2tZVzEn6PT7NnKvBp/PT09njWjYwggYBVobGy0/APXLxHipkCQ48+sL+ns7FQu60taWlpYX+Jm4J1oKz3+8lxf8q+SltgYxv+VtMDDfzthYygURQABBBBAAAEEEEAAAQQQQAABBBBAAAEEEPi4APv9Ew8fFxgeHtbvfvc7bdu2TfF4PCOOE7kG0M9PgP3+8/PjbAQQQAABBBBAAAEEEEAAAQQQQAABBBBAAAEEEEAAAQQQQAABBHIRKMulEGUQQAABBBBAwF0BFsCO7719+3ZFo9GcJmTatGn6+7//e33pS1/KqXy2QslkUpFIRIlEImPRfBehmgWv9957b2rRay7HkiVLdPfdd6uiYrx8pLnUQhmnBFgA65Qk9SCAAAIIIIAAAggggAACgRU4Q9ILkqbbGOGzkpbaKE9RBBBAAAEEzFqAsySFJVV/7Ot/s7np8z2S7vQwpyUh0datWz3cVboWNIGamhrLkIi/oM2wt8eTHn99fX3e7jC9QwCBjwTq6+stGly/BIebAkGOP5OQqL29PaeERG1tbSQkcjPwTrSVHn82/79pEXpMkwgggAACCCCAAAIIIIAAAggggAACCCAQIAHL+pL+/v7ADO3IkSN65ZVXZL4G6Thw4IDeeeed1JBef/11vfrqq6lx2jmuuOIKXX/99ZoyZYqd0xwvW1dXZ6mT+HOc2PEKgxx/PT09jntRIQIIFEagsbHRUjHXb2GcqXVsgSDHn1lf0tnZmdP6kpaWFtaXFOEiSY+/PNeXfF/S3TaHsUpSl81zKI4AAggggAACCCCAAAIIIIAAAggggAACCCDgcQH2+/f4BBWpeyMjI9q3b59+9atfyeQ9eOuttz7Rk3xzDRRpaIFqlv3+AzWdDAYBBBBAAAEEEEAAAQQQQAABBBBAAAEEEEAAAQQQQAABBBBAwKMCJskVBwIIIIAAAgh4TIAFsONPiNmY7tZbb9Wbb76Z06zNnTtX99xzj+bPn59T+UyFksmkIpGIEolExrryWYT6/vvv66GHHtLAwEDO/f3Od76j6667LufyFCysAAtgC+tL7QgggAACCCCAAAIIIIBAQAR+LukbNseyVNKzNs+hOAIIIIBAaQhUSFokKSyp+sR/50oqz3P4Q5L+q6RknvUU8nRLQqJHHnmkkG1RNwIWgZUrV1q+J/4IEDcF0uMvSAmx3HSkLQSKIRDkhHbF8KRNewJBjj+TkKi9vV2Dg4MZURYtWqS2tjYSEtkLHUdKp8dfngmJHOkTlSCAAAIIIIAAAggggAACCCCAAAIIIIBAyQhY1pfY+dvNkhHy+EBNcpmXX35ZP//5z1Nfczm+8pWv6IYbbtCpp56aS/GClamtrbXUTfwVjLpgFQcp/np6elRWdnKbITM2vsdj9OIhHrx1PTQ0NFjua1y/3pqfoF8vQY4/s76ko6NDsVgs42eHcDis1tbW1PqSoM+318aXHn95ri/5oqT/Y/ODYq+kRpvnUBwBBBBAAAEEEEAAAQQQQAABBBBAAAEEEEDA4wLs9+/xCfJA944dO6bdu3drx44deuaZZ3T48OFUr/LJNeCBYQWiC+z3H4hpZBAIIIAAAggggAACCCCAAAIIIIAAAggggAACCCCAAAIIIIAAAh4XOLnzgsc7SvcQQAABBBAoJQEWwI4/24cOHdKGDRv09NNP5xwS5557rtatW6fTTz8953PGKphMJhWJRJRIJDLWM9FFqB988IEefvhhdXd359zP+fPn695779WcOXNyPoeChRVgAWxhfakdAQQQQAABBBBAAAEEEAiIwDWSHrM5lo2SvmvzHIojgAACCARPYIHZC0GS2Xz5XElhSfMKNMy/l3RXgep2qlpLQqKtW7emEnCMbrzN1+Mb/ONQGIeVK1da4pj4K4wz8Tu2a3r89fX1OXVfpR4EECiwQH19vaUFrt8Cg1O9RSDI8WcSErW3t+eUkKitrS2VkIjDXYH0+MszIZG7nac1BBBAAAEEEEAAAQQQQAABBBBAAAEEEPC7gGV9SX9/v9/HU7L9f/HFF1PvA95+++2sBosWLZIX3gnU1dVZ+kr8ZZ06zxYIQvz19PR41peOIYCAVaCxsdHyD1y/RIibAkGOP7O+pLOzM6f1JS0tLawvcTPwTrSVHn8OrC/5jaS/szGUD078vcYeG+dQFAEEEEAAAQQQQAABBBBAAAEEEEAAAQQQQMDjAuz37/EJ8lj3hoeH9bvf/U7btm3T0aNHFY1GVVVV5bFelk532O+/dOaakSKAAAIIIIAAAggggAACCCCAAAIIIIAAAggggAACCCCAAAIIFE+grHhN0zICCCCAAAIIjCfAAtjMsfHrX/9ad999t60Amj9/vr73ve/pnHPOsXXexwsnk0lFIhElEomMdYRCIduLUN99993UxihPPvmkrf7dfPPNam5uTiWs5PCGAAtgvTEP9AIBBBBAAAEEEEAAAQQQ8IFAXNK5NvppNsoMSTIbZ3IggAACCARfwGRfXyyp+sR/YUkLJU1zaehDkv6rpKRL7U20GUtCokceeWSi9XAeArYFVq5caTmH+LNNyAl5CKTHHwmx8sDkVARcFiChncvgNGcRCHL8mYREJsHl4OBgxln3SnLLUgzN9PhzICFRKTIyZgQQQAABBBBAAAEEEEAAAQQQQAABBBCYmIBlfcnAwMDEauGsogscOXJEmzZt0o4dO7L2xbwTWLt2rSorzTKs4h21tbWWxom/4s1Fvi0HIf56e3vzZeB8BBBwSaChocHSEtevS/A0kxIIcvyZ9SUdHR2KxWIZZzscDqu1tbXonyVLMSTT48+B9SW3SLrPpuV3JW20eQ7FEUAAAQQQQAABBBBAAAEEEEAAAQQQQAABBDwswH7/Hp4cD3dtZGREBw4cSL0zmjJliod7Guyusd9/sOeX0SGAAAIIIIAAAggggAACCCCAAAIIIIAAAggggAACCCCAAAIIeEOgzBvdoBcIIIAAAggg8HEBFsBmjof9+/frrrvuyrqJSHotZmHot7/9bV1xxRWaNGmS7aBLJpOKRCJKJBIZzw2FQopGo6qqqsrahlm0aurbsGGDXnnllazlP17gc5/7nNavX6/Zs2fbOo/ChRVgAWxhfakdAQQQQAABBBBAAAEEEAiQwP8r6S6b42mUxE7jNtEojgACCHhc4BRJn5MUllR94j/zv/+6yP2+R9KdRe5DLs1bEhI98sgjuZxDGQQcEVi5cqWlHuLPEVYqyVEgPf76+vpUVjb+MjDzTpKf4zNeeBEf7l4fdXV1lqng+nXXP/06KLX4D3L8mYRE7e3tGhwczPjb1CS3bGtrS20uV2rzX+z4T48/BxIS5fjJiWIIIIAAAggggAACCCCAAAIIIIAAAggggIAs60sGBgYg8bHAzp071dHRkXUE5p3A2rVrU+8EinnU1tZamif+ijkb+bft9/jr6elJrR8ZfU/G1+Pvq3HAwYtx0NDQYLlpcf0Sp27GaZDjb2hoKPVZMhaLZfxgEA6H1dLSounTp/N74sT6U7d+X6bHnwPrS86R9ILNT4LPSlpq8xyKI4AAAggggAACCCCAAAIIIIAAAggggAACCHhYgP3+PTw5dA2BLALs90+IIIAAAggggAACCCCAAAIIIIAAAggggAACCCCAAAIIIIAAAgggUHiB8TN5FL5tWkAAAQQQQACBcQRYAJs9NLZv365oNJq94Bglli5dqm9/+9s644wzbJ2fTCYViUSUSCQynhcKhVJ9q6qqGrec2cxj7969evjhh/X73/9eR48etdWXyZMn684779Sll15q6zwKF16ABbCFN6YFBBBAAAEEEEAAAQQQQCAgAtWSMu+Q+smBmiwL1szYAcFgGAgggECJCEyXdJ4k8zsgfOLrQkmneWz8w5LmSjrgsX6N1R1LQqJHHnmEBBQBTsDx4Ycf6o033tBvfvMbXXvttaqoqCjqfF933XWWmCT+gp1Qwuvx19/f74NbNl1EAAEjUFdn/b/1XL/EhZsCQY6/gwcPqr29XYODgxlJTXLLtra2oie3dHPevdJWevw5kJDIK0OjHwgggAACCCCAAAIIIIAAAggggAACCCDgfQHL+pKBAbMUc+yj7MS6C37uXZ8XXnhB69atyxp15p3A2rVrLe8EijG/tbW1lr4Sf5bL0WJTjPn5eAdyad/v8dfb25v12qEAAgh4Q6ChocHSEa5fb8xLqfQiyPFn1pd0dHQoFsv851zhcFitra2sLylC0KfHn0PrS7ZL+prN4SyV9KzNcyiOAAIIIIAAAggggAACCCCAAAIIIIAAAggg4FEB9vv36MTQLQRyEGC//xyQKIIAAggggAACCCCAAAIIIIAAAggggAACCCCAAAIIIIAAAggggECeAmV5ns/pCCCAAAIIIFAAARbAZkc9cOCA7r77bv3pT3/KXniMElOnTtXVV1+tpqYmffazn82pjmQyqUgkokQikbF8KBRSNBpVVVXV/8/evYBHVd/5H/+Em1ASWFRYL1SW1aqESxIQL+12qz4KWIVcQV2trYKXv6tgwiW0ioiCmNIEEqnVSmtd6lYgN7CtoK7atdXHGwSk8VIp6WqwiErTBLko8H9+Q6KcaTJzTubMnDMn7/M8PEngd339vmcyzHzn97OUO3z4sD7++GO98sor+u1vf6stW7bY6re9QpdccokKCwvVu7ffzkHt9JQCU5EE2MAsJRNBAAEEEEAAAQQQQAABBBIh8ISkyxx2lCGp8y8qOOyM4ggggAACnRLoJukMSaNa/5jHbvP9VzvVWuIrLZQ0L/HddqpHywko1dXVnWqESv4WOHDggLZu3ar169frtddekzmQyLxHkpaW5unA8/LyLP0Tf54uR9w6T5b4W7NmTdwMaBgBBNwVmDx5sqVB7l93fWktskCQ488cSFRRUaG6urqICOa55PTp0z1/LtkVYzU8/lw6kKgrUjJnBBBAAAEEEEAAAQQQQAABBBBAAAEEEHAuYMkvqaysdN4CNXwj8Oc//1mLFy+W+YxxpMu8JzBjxgzP3xMoKCiwDJP4800odWogyR5/jz/+uFJSvtxmyHzunZ/xaLsZiAd/3Q+XX3655XGK+9df6xP0+yXI8WfyS+6//35t3rw54nOBjIwM3XrrraHnkkFfb7/NLzz+XMovmSpphcMngGWSZjqsQ3EEEEAAAQQQQAABBBBAAAEEEEAAAQQQQAABnwqw379PF4ZhIWBDgP3+bSBRBAEEEEAAAQQQQAABBBBAAAEEEEAAAQQQQAABBBBAAAEEEEAAgRgFvtx5IcaGqI4AAggggAAC7gmQAGvP8qWXXtLtt9+uzz//3F6Fdkr16NFD5513nsymFyNGjFC3buYc0vavpqYmFRcXq76+PmJ/6enpuvfee2Xa3rFjh8wGZuZAHbPpyQcffNDpsbZV/NrXvhbakG/QoEExt0UD7guQAOu+KS0igAACCCCAAAIIIIAAAgEWuFbSzx3Ob5GkOxzWoTgCCCCAQPwE+kvKkpQhaVTr1+GSesevy7i23CJpsKSmuPbiXuOWA4mqq6tDB3C0bbzN1yMb/Cebg3nfx7wns23bNpn3gl577TW1tJjQPHKZA4mKioqUmprq6fxyc3MtkUz8JWe8hd8fyRp/a9as+SIe2+77tr/g5yOPg3gcESAevI+H8APtuH+5PxP5+BTk+DPPF8vLy0P5OZGukSNH6oYbbgg9l/Tz74fevXurZ8+egfr9FR5/Lh1I5N7/LmkJAQQQQAABBBBAAAEEEEAAAQQQQAABBIIsYMkvqays9DTfINnyOPw23sbGRpWVlamhoSFizH7rW9/S9ddfL/Oau5f5M/n5+ZZxEn/JnV+S7PG3atWqID/WMzcEAiVg9r44+uL+DdTy+n4yQY6/5uZm3X///aG9XyJdGRkZuvXWW5WWlub79QraAMPjz6X8kmMlmY2C/tmB158lpUva76AORRFAAAEEEEAAAQQQQAABBBBAAAEEEEAAAQR8KsB+/z5dGIaFgA0B9vu3gUQRBBBAAAEEEEAAAQQQQAABBBBAAAEEEEAAAQQQQAABBBBAAAEEYhRIibE+1RFAAAEEEEAgDgIkwNpDPXjwoH784x/LbPAW6zV27FgtWLAgdKBNR5c5XLG4uFj19WYfC28usyHK3XffrTFjxngzAHqNKkACbFQiCiCAAAIIIIAAAggggAACCHwp0F/Sm5JOdIDyrqQRbJjpQIyiCCCAgHsCwyWNkjRSUlbr9ye517wvWlooaZ4vRmJvEJYDiaqrq+3V6mKl9u3bp88++yxhsz5w4IB27typQ4cOddjn/v379f77739RZteuXfrrX/8q817M9u3bI441MzNThYWFnm8in5eXZxkn8df+shF/8bn1wuNvzZo18emIVhFAwHWByZMnW9rk/nWdmAYjCAQ5/syBRBUVFaqrqwtsDAwdOlT9+vXTMcccI/P9CSecoMGDB4f+9OjRw/fzDo8/lw4k8v28GSACCCCAAAIIIIAAAggggAACCCCAAAII+ELAkl/ixudRfTGrLjqIHTt2qKysTA0NDREFLr74Yl177bXq1auXp1IFBQWW/ok/T5cj5s6TPf5WrVoVswENIIBAYgQuv/xyS0fcv4lxp5cjAkGOP5Nfcv/992vz5s0RlzsjI0O33nqr57nKXTEmw+PPxfySByT9P4emV0jiCZRDNIojgAACCCCAAAIIIIAAAggggAACCCCAAAJ+FGC/fz+uCmNCwJ4A+/3bc6IUAggggAACCCCAAAIIIIAAAggggAACCCCAAAIIIIAAAggggAACsQikxFKZuggggAACCCAQHwESYO27fvzxx1qwYEHMB9ZMmDBBs2bNirh5nTlksbi4WPX19fYH6GJJcziNGeMll1yilBSexrlI62pTJMC6ykljCCCAAAIIIIAAAggggEBXEFgu6T8dTvS7kv7LYR2KI4AAAgjYF/gnSaMljZKU0fp1uKRj7DeRlCVbJA2W1JREo7ccSFRTU5NEQ3d/qC0tLXr33Xe1detWvfPOO9q+fbvM3wXtysrKUmFhoeebyOfm5lpoiT/iL5H3Wnj8cSBWIvXpC4HYBDjQLjY/ascmEOT4MwcSlZeXx5w/FJuwN7UHDhwoc2jnRRddpH79+nkzCBu9hsefiwcS2eidIggggAACCCCAAAIIIIAAAggggAACCCDQxQUs+SVVVVVdnCO5p79jxw6VlpaqoaEh4kTGjRuna6+9NuJnhhMhkZ+fb+mG+EuEevz6SPb4W7VqVcTPpx8+fJh/j/D5fXyIj0j7O7gdH1OmTLE8mHH/En/EX8f7qzi5/0x+SUVFhTZv3hzxCUNGRoamT58eylV20n57jVLf2f0b/vjnYn7JRZKedvhMcZWkKxzWoTgCCCCAAAIIIIAAAggggAACCCCAAAIIIICADwXY799/i3Lw4EHt2bNH5qvJx9i7d2+7g+zTp49OOukkde/eXX379g195epaAuz337XWm9kigAACCCCAAAIIIIAAAggggAACCCCAAAIIIIAAAggggAACCHgj0PEneb0ZD70igAACCCCAgCQSYJ2FgTmw8Y477tB7773nrOJRpa+66irdeOONEes3NTWpuLhY9fX1ne6nsxV79OihWbNm6ZJLLom4WVhn26eeewIkwLpnSUsIIIAAAggggAACCCCAQBcR+HdJv3M4199IusxhHYojgAACCPyjgNnB4ExJGZJGHfX1pC6KtUjSHUk2d8uBRNXV1aHX0Ns2Bu8KXw8dOqStW7fqySef1JYtWzrcwCPJ1jXicDMzM1VUVKTU1FRP1zs3N9cyTuKP+Evk4094/K1ZsyZItzlzQSDQApMnT7bMj/s30Mvtu8kFOf7aDiSqq6vznXuiBmQ27Lvyyit1zjnn+DK3KDz+XDyQKFHE9IMAAggggAACCCCAAAIIIIAAAggggAACyStgyS+prKz8YiZt7/O2/QU/H8m78bNHY2OjysrK1NDQEDEi8/LyQq+bmzX1cj75+fmWcRJ//o6vaPGf7PG3atWq5H0kZ+QIdDGByy+/3DJj7t8uFgAeTzfI8WfyS+6//35t3rw5onJGRoZuvfVWpaWlebwaXa/78PhzOb/kZUlnO1DdLyld0p8d1KEoAggggAACCCCAAAIIIIAAAggggAACCCCAgA8F2O/fu0Ux++J8/PHHeuedd/Tmm2/qjTfe0F/+8hd98sknnRqUef9myJAhGjZsmEaOHKn09HQdd9xx6t7dbCPFFUQB9vsP4qoyJwQQQAABBBBAAAEEEEAAAQQQQAABBBBAAAEEEEAAAQQQQAABvwl8uTuL30bGeBBAAAEEEOjCAiTAOl/8119/XXfeeafMBiOduWbPnq2JEydGrNrU1KTi4mLV19d3potO1+nVq5dmzZql8ePH+/JAmk5PLKAVSYAN6MIyLQQQQAABBBBAAAEEEEAgvgJPS7rIYRfnSjIbbXIhgAACCNgTGCBpjKRRkjKO+mOvdvBL7ZF0iqTO7QbhnY/lQKKamhrvRpLgns3hKlu2bNHq1asT/r5Fgqf6D91lZWWpsLDQ803kc3NzLWMj/ryOjMT079f4O/pArMRI0AsCCHRWoKCgwFKV+7ezktTrjECQ48/kC5WXl6uurq4zNIGp06dPH5mDMy+99FL17NnTV/MKjz+XDyTy1VwZDAIIIIAAAggggAACCCCAAAIIIIAAAgj4TsCSX1JVVeW7ATIg+wI7duxQaWmpGhoaIla64oorNHnyZPsNx6mked3+6Iv4ixN0gppN9vgzuWZcCCCQHAJTpkyxDJT7NznWLSijDHL8mfySiooKbd68OeJyZWRkaPr06Z7nKgclppzMIzz+XM4vKZZ0n5PxSJopqcxhHYojgAACCCCAAAIIIIAAAggggAACCCCAAAII+EyA/f4TuyD79+/XG2+8oWeeeUYvvPBCp88MsDtqs3//2WefrQkTJigzM1P9+vWzW5VySSDAfv9JsEgMEQEEEEAAAQQQQAABBBBAAAEEEEAAAQQQQAABBBBAAAEEEEAg6QVSkn4GTAABBBBAAIEACpAA63xRzcGOr776qhYsWNCpBNa7775b559/fsSOm5qaVFxcnNCDI4899ljNnj1bX//615WSwlM355GR+BokwCbenB4RQAABBBBAAAEEEEAAgQAITJP0sMN5LJVU5LAOxRFAFHCZ6AAAIABJREFUAIGuINBD0jBJoyRltH4135/YFSYfwxwXSbojhvpeVbUcSFRTU+PVOBLab0tLi8zhN7W1tQnt1y+dZWVlqbCw0PNN5HNzcy0kxJ9fIiS+4/Br/FVWVsZ34rSOAAKuCRQUFFja4v51jZaGbAgEOf7MgUTl5eWqq6uzIRH8IldffbUmTpyo7t27+2ay4fHn8oFEvpknA0EAAQQQQAABBBBAAAEEEEAAAQQQQAABXwpY8ktMzgVX8grs2LFDpaWlamhoiDiJG2+8UePGjfN8ovn5+ZYxEH+eL0lMA0j2+Fu1alXos+rmM/lHf21DCf/7tp/59yMC+Fjjhvg44hGv+2PKlCmWxyvuX+IvkY/fQY4/k4NdUVGhzZs3R3xOkJGRoenTp4dylXn8T+z9Fx5/LueXnC6pXpKThJrfS/pmTE8iqYwAAggggAACCCCAAAIIIIAAAggggAACCCDguQD7/cd/Ccx7KiafZ/Xq1Xr66ad14MCB+HfaTg89evTQyJEjZd5zOPvss9WzZ09PxkGn7gmw3797lrSEAAIIIIAAAggggAACCCCAAAIIIIAAAggggAACCCCAAAIIIIBARwJffnIeIwQQQAABBBDwjQAJsJ1bCpPU+vrrr2vhwoX65JNPHDViNiXJzMyMWKepqUnFxcWqrzf7V8T/GjZsmObOnauhQ4fGvzN6cE2ABFjXKGkIAQQQQAABBBBAAAEEEOhKAmmS3pA0xMGkd0gaIWm3gzoURQABBIImcKykMZLMi7ujJA2XlBW0SSZgPi2tv4OcvbCegIHZ6MJyIFFNTU27B3J0tNF4Mv79Rx99pAcffDD0fkhXvbKyslRUVKTU1FRP1zsnJ8eyBMRf14hIv8ZfZWVlhwvQdtBFRwX49yMHOeHTvgDx4X58FBQUWLC5f7n/Evn4E+T4a25uVnl5uerq6rrGk5Ios+zTp49uuukmfeMb32i3pBeP7+Hx5/KBRKw7AggggAACCCCAAAIIIIAAAggggAACCCAQScDyhkRVVdUXZcNfL+Vn6/tjfvTYvXu3fv/73+uzzz77Im+kbUGPHu/w4cN1xhlnWN4P9mI+eXl5ltgk/r68Hb1Yj6PzAzrTf7LHnzlUigsBBJJDwBy+dvTF/Zsc6xaUUQY5/kx+idlbZvPmzRGXKyMjQ9OnT1damvm4F1ciBcLjLw75JeYJ0WSHc/qmpN87rENxBBBAAAEEEEAAAQQQQAABBBBAAAEEEEAAAR8JsN9//Bbj0KFDofdeHn30UW3cuDF+HXWi5UGDBumaa67RuHHj1Lt37060QBU/CLDfvx9WgTEggAACCCCAAAIIIIAAAggggAACCCCAAAIIIIAAAggggAACCARdICXoE2R+CCCAAAIIJKMACbCxrdr27dt133336c0337TV0AknnKAlS5ZoyJDIZ0o3NTWpuLhY9fX1ttrtbKEePXro8ssv13e/+10SYTuL6GE9EmA9xKdrBBBAAAEEEEAAAQQQQCC5BUokzXE4hZskPeSwDsURQACBZBToKWmYpAxJo1r/mO//ORkn48MxL5J0hw/HZWdIlgOJampq7NRJ2jJ/+9vf9JOf/ESvvPJK0s7BjYFnZWWpsLDQ803kc3NzLdMh/txYXf+34df4q6ys9D8eI0QAgZBAQUGBRYL7l8BIpECQ488cSFReXq66urpEkvq6rzPPPDN0+JLZkM8PV3j8xeFAIj9MkzEggAACCCCAAAIIIIAAAggggAACCCCAgD8FLPklVVVV/hwlowqkQH5+vmVexF8gl9m3kwqPv9WrV/t2rAwMAQSsAlOmTLH8BfcvEZJIgSDHn8kvqaioCB26GOnKyMgI5VykpaUlkp6+JIXHXxzyS66Q9CuH2GWSZjqsQ3EEEEAAAQQQQAABBBBAAAEEEEAAAQQQQAABHwmw3398FmPHjh368Y9/rBdeeCE+HbjU6rHHHqsbbrhBF198sXr2NNtYcSWTAPv9J9NqMVYEEEAAAQQQQAABBBBAAAEEEEAAAQQQQAABBBBAAAEEEEAAgWQVSEnWgTNuBBBAAAEEgixAAmzsq7tnzx797Gc/U21trT7//POIDX7ta1/Tfffdp4EDB0Ys19TUpOLiYtXX18c+wA5aGDVqlG655RadccYZSknhqVrcoOPYMAmwccSlaQQQQAABBBBAAAEEEEAg2AJjJL3mcIrPSbrQYR2KI4AAAn4XOEHSKEkZrV/N98MksVtAfFauRdJgSU3xaT7urVoOJKqpqbG8tn748OHA/Lxv3z49+uijevLJJ+OO6vcOsrKyVFRUpNTUVE/XNycnx0JF/Pk9ctwZn1/jr7KyMnQ/tD3u8fXI4z8OOPgxDsIPFOP+JU4TGadBjr+WlhYtW7ZMdXV17vzSD0gr1113nS655BJ169bN89+L4fEXhwOJArJqTAMBBBBAAAEEEEAAAQQQQAABBBBAAAEE4iBgyS+pqqri/UTeT03Y6+Z5eXmWkCb+eH8wke8Phsff6tWr4/AQS5MIIBAPgSlTplia5f6NhzJtdiQQ5Phrbm5WRUWFNm/eHDEAMjIyNH36dKWlpREoCRYIj7845JccI8lsGvSvDqb2Z0npkvY7qENRBBBAAAEEEEAAAQQQQAABBBBAAAEEEEAAAR8JsN+/u4uxf/9+mfcwzT44Bw4ccLfxOLZm9v6/9dZbQ3v/cyWPAPv9J89aMVIEEEAAAQQQQAABBBBAAAEEEEAAAQQQQAABBBBAAAEEEEAAgeQVSEneoTNyBBBAAAEEgitAAqw7a2sOMNuyZYvuu+8+NTY2dtjo2LFjtWDBgtDBiJGupqYmFRcXq77e7F3h7pWenq6pU6dqzJgxoUNmuJJXgATY5F07Ro4AAggggAACCCCAAAII+ECgRlKOw3FcKOk5h3UojgACCPhBoKek4ZJGtf7JaP06yA+D60JjWChpXhLP13IgUU2N+VV65Go7GCQIP5v3O1544QUtXbo0iZfKvaFnZWWpqKjI8r6OF+udk2N92kb8ubfGfm7Jr/FXWVnpZzbGhgACRwkUFBRYPLh/CY9ECgQ5/syBROXl5aqrq0skqe/7Ouecc3TzzTerb9++no81PP7icCCR53NkAAgggAACCCCAAAIIIIAAAggggAACCCDgWwFLfklVVZVvB8rAgieQn59vmRTxF7w19vOMwuPPHDbFhQACySEwZcoUy0C5f5Nj3YIyyiDHn8kvqaio0ObNmyMuV0ZGhqZPn660tLSgLGvSzCM8/uKUX7JE0iyHKFdIWuWwDsURQAABBBBAAAEEEEAAAQQQQAABBBBAAAEEfCLAfv/uLcQHH3ygkpISbdy40b1GE9hSr169dMstt+jSSy9Vz55m+ysuvwuw37/fV4jxIYAAAggggAACCCCAAAIIIIAAAggggAACCCCAAAIIIIAAAggEQSAlCJNgDggggAACCARNgARYd1f0s88+0zPPPKOf/exn+vDDD/+h8Ysuukhz5sxR7969I3bc1NSk4uJi1dfXuzJAk9x68cUXy2wY9q//+q/q1q2bK+3SiLcCJMB660/vCCCAAAIIIIAAAggggECSC5jNL3/lcA4PSbrJYR2KI4AAAokWOFFShqRRrX/M92dK6pHogdCfRaBF0mBJTUnsYjmQqLa2Nomn0vHQzXsbS5cu1ZtvvhnI+TmZVGpqauh9FbNxiHmfxcsrJyfH0j3x5+VqJKZvP8cfB2IlJgboBQE3BDjQzg1F2uisQJDjzxxItGzZMtXV1XWWJ5D1BgwYoO9///s69dRTPZ9fePzF6UAiz+fJABBAAAEEEEAAAQQQQAABBBBAAAEEEEDAlwKW/JLq6mpfDpJBBVMgLy/PMjHiL5jr7NdZhcffmjVr/DpUxoUAAmECkydPtvwN9y8hkkiBIMefyS+pqKiIml+SmZmp6dOnKy0tLZH09CUpPP7ilF9ynqQXHYKvkmQ+98eFAAIIIIBAogW+IilTkkkEXZnozukPAQQQQAABBBBAAAEEEEAAgaAIsN9/7Ct5+PBhbd68Wffee6/++te/xt6gxy1MmDBBt9xyi/r16+fxSOg+mgD7/UcT4t8RQAABBBBAAAEEEEAAAQQQQAABBBBAAAEEEEAAAQQQQAABBBCIXSAl9iZoAQEEEEAAAQTcFiAB1m3RI+3t379fr776qn75y1+qvr7+i06uuuoq3XjjjVE7bWpqUnFxsaVu1EphBczhi2effbZMQuuYMWPUt29fp01Q3ucCJMD6fIEYHgIIIIAAAggggAACCCDgbwHzvs1WSekOhrlb0ghJOxzUoSgCCCAQL4FekoZLGiUp46ivx8erQ9qNSWChpHkxteB9ZcuBRDU1NUpJSZHZJCMoXw3xunXr9Mgjj3iv7dEIUlNTddZZZ+lb3/qWhg8frp49e/pifXNyciwixJ9HARLnbpMl/iorK7+QaHv8a/sLfj7yewGPIwLEg/fxkJ+fb3nk4v7l/kzk41OQ46+lpUXLli2LeiBRnJ86+LL5W2+9Veeff77nvw/D4y9OBxL5cg0YFAIIIIAAAggggAACCCCAAAIIIIAAAgh4LmDJL6mqqvJF3kGQ8luCkqcTj3nk5eVZbgDiLzh5XfGIF7cfF8Ljb/Xq1Z4/IDMABBCwJzBlyhRLQe5fe26UckcgyPHX3NysioqK0GGMka6MjAxNnz5daWlp7qDSim2B8PiLY37Js5IusD0waX/r5/3+7KAORRFAAAEEEHAiYD5f/q/tfC5zaOvvwyB8DtCJB2URQAABBBBAAAEEEEAAAQQQcFWA/f5j4zT5DH/4wx+0ePFimfdbgnKNHTs2dN7AoEGDgjKlQM6D/f4DuaxMCgEEEEAAAQQQQAABBBBAAAEEEEAAAQQQQAABBBBAAAEEEEDAZwLmgy1cCCCAAAIIIOAzARJg47sgJkH2gw8+0IYNG/TMM88oNzdXBQUFUTttamoKJaDW19dHLdtW4JRTTlF6eroyMzNlNjU54YQT1L17d9v1KZh8AiTAJt+aMWIEEEAAAQQQQAABBBBAwGcCd0pa4HBMRZKWOqxDcQQQQCBWgcGtGyiOlJTZunnvqFgbpX7CBPZIMmv4t4T1GJ+OLAcS1dbWxqcXD1vduXOnSktL9c4773g4isR1PXDgQJ1++uk67bTTNGTIkNAf87q7H99bycnJscAQf4mLk3j1lMzxZw7E4kIAgeQQyM/PtwyU+zc51i0oowxy/LW0tGjlypXatWtXUJYrNI+///3v2r59e0xzMgcZXnnllerWrVtM7cRaOTz+4nggUaxDpT4CCCCAAAIIIIAAAggggAACCCCAAAIIBE/Akl9SXV0dvBkyI98KmNfpj76IP98uVSAHFh5/a9asCeQ8mRQCQRSYPHmyZVrcv0FcZf/OKcjxZw5grKioUF1dXcQFMPvDTJ8+XWlpaf5dqICOLDz+4phfcouk+x0yzpRU5rAOxRFAAAEEEGhPoG/r5zHNZzEzjvqMZmoHXC2tnwNsghMBBBBAAAEEEEAAAQQQQAABBDonwH7/nXMztcxe/s8++6zKyspk3msJ2mXeF7rjjjs0aNCgoE0tMPNhv//ALCUTQQABBBBAAAEEEEAAAQQQQAABBBBAAAEEEEAAAQQQQAABBBDwsUCKj8fG0BBAAAEEEOiyAiTAJm7pTcLswYMH1aNHj6idfvrpp/rNb37TbmJt3759NXTo0NDhMCeeeGJo45LU1FTPD4uJOikKuC5AAqzrpDSIAAIIIIAAAggggAACCHQ1gTMkvSGpp4OJvyzpXAflKYoAAgg4EThG0vCjNk9s20TxOCeNUNZ3AgslzfPdqJwPyHIgUW1trfMWfF7jmWee0fLly2MepXnPwryP0b17d0tb5j2S7du3q6XF7H3a/tWnT59Q3V69erVbYO/evXr77bdjHqNpYODAgbrttts0fLh52PH3lZOTYxkg8dfxehF/7sdyePxVVVW53wktIoBAXATy8/Mt7XL/xoWZRjsQIP6SOzT27dunnTt36umnn9bzzz8v8zzczjVu3Dhde+21HT6ft9OGG2XC4y+OBxK5MVzaQAABBBBAAAEEEEAAAQQQQAABBBBAAIFgCVjyS6qrq4M1O2bja4G8vDzL+Ig/Xy9X4AYXHn+rV69WSkrH2wyZz9zz7/h0dCMQH4m9PyZPnmxZCu7fxPqH3wddLf6DHH/mEMaKigrV1dVF/L1vDjacPn16aN+Yrrb+Xsd/ePzFMb/kJElvSurn4Eng7yV900F5iiKAAAIIIGD+k3lqO5/L/BeHv+OC8jlAIgIBBBBAAAEEEEAAAQQQQAABzwTY77/z9K+//rruvPPOdvfk73yr/qpp3huaP3++jjuO7bT8tTJHRsN+/35cFcaEAAIIIIAAAggggAACCCCAAAIIIIAAAggggAACCCCAAAIIIBA0gY53WgjaTJkPAggggAACSSRAAmwSLRZDRSBMgARYQgIBBBBAAAEEEEAAAQQQQMAFgZWSrnbYzmWSfuOwDsURQACBcIHBkkaFbaJ4uqTuUAVKoEWSWeumAMzKciBRbW1t6MCNto3Fk/3rnj17tHz5cr344ouOl6pPnz4699xzddFFF2nIkCFKTU0NtRHuc/DgQT366KNat25dxD7mzp0bai+S76FDh/Tpp59q9+7damxsDG0Gv2XLltD3Tq7TTz9dM2bM0Mknn+zr9czOzrZMi/j7koP4i//jUHj8VVVVfbEAbfdp21/w85H1wOOIAPHgfTyEHyjG/cv9mcjHJ+IvGPFmnsM/9dRTWrFiha2n2WPGjAk9v+7bt6+nvw/D48/hYQ225kohBBBAAAEEEEAAAQQQQAABBBBAAAEEEECgAwFLfkl1dbWv8xGSPd/F6/Gb/JUdO3bo+eefl3lv3eTMeJlPlJubawlL4u+wp+sR7/j0e/ytWbOGXxQIIJAkApMnT7aMlPs3SRYuIMMMcvw1NzeroqIilOMc6TKHGk6fPl1paWkBWdXkmUZ4/MU5v+QRSd9zqPNNSb93WIfiCCCAAAJdQ8B8cCvzqM9lms9ojpT0ZfJm5xyC9DnAzglQCwEEEEAAAQQQQAABBBBAAAEXBNjvv3OI27dv1x133KH33nuvcw0kUa0JEyaosLBQZr8ULn8JsN+/v9aD0SCAAAIIIIAAAggggAACCCCAAAIIIIAAAggggAACCCCAAAIIBFMgJZjTYlYIIIAAAggktwAJsMm9foy+awuQANu115/ZI4AAAggggAACCCCAAAIuCVwm6QmHbf2XpO86rENxBBBAIFxgoqT5ksZAE2iBeyTdGZAZWg4kqq2tDci0jkxj27ZtWrhwoXbv3u1oXpMmTdLEiRM1cOBAW/VeeukllZSURCx74YUX6oYbblDv3r1ttdlW6ODBg3r//ff11FNP6dlnn9XevXtt1T/33HN18803q1+/frbKe1EoJyfH0i3xd4SD+EtMNIbHX1VVVWI6phcEEIhZID8/39IG92/MpDTgQID4c4Dl86ItLS164IEH9PLLL0cdqTmE6bbbbvP8EKbw+IvzgURRXSiAAAIIIIAAAggggAACCCCAAAIIIIAAAl1KwJJfUl1d3aUm31Ume+DAAW3dulXr16/Xa6+9JvP6uDmEJi0tzVOCvLw8S//En6fLEbfOkyX+1qxZEzcDGkYAAXcFJk+ebGmQ+9ddX1qLLBDk+GtublZFRYXq6uoiIpjnktOnT/f8uWRXjNXw+Itzfon5/Mw6h85lkmY6rENxBBBAAIHgCZwhKb31M5gjJWVIGhKnad7d+nnPODVPswgggAACCCCAAAIIIIAAAgh0DQH2+3e+zmavmwULFmjjxo3OK3dQ49RTT9XYsWM1YsQIffWrX9Vxxx2n1NRUmfdwiouLVV9fH7Gv448/XhdccIHee+897dixQ//3f//n2thMQ9/73vf03e9+V927d3e1XRqLTYD9/mPzozYCCCCAAAIIIIAAAggggAACCCCAAAIIIIAAAggggAACCCCAAAJ2BFLsFKIMAggggAACCCRWgATYxHrTGwJuCpAA66YmbSGAAAIIIIAAAggggAACXVrAnFZ7tgOB/ZJGSHrXQR2KIoAAAh0JmI1757duuohSsARaJA2W1BSQaVkOJFq7dm1ApnVkGhs2bAgdYm/36tOnj6ZOnaoLL7zQ0eYZjY2NWrJkibZv395hV4MHDw5tDnLKKafYHY6l3OHDh7Vz5049/vjjeu6552y1cc011ygnJ8fRXGw17FKh7OxsS0vEH/HnUmjZaiY8/qqqqpSSkiJzr/EVB+LA3/dB+IF23L/+Xq+g3U/EX7Dibd26dfrFL34R9blD24GeZtM/L58nhMdfnA8kiupCAQQQQAABBBBAAAEEEEAAAQQQQAABBBDoUgKW/JLq6mpPXy8N2vsPXs3n888/V1NTk7Zt26aXXnpJr732mlpaTGrUkcu8Pl5UVBQ6FMfL18dzc3MtNxvxF4z3a5I1/tasWfNFPLbdF21/wc9H8k3wOCJAPHgfDwUFBZbfH9y/3J+JfHwKcvyZ54vl5eWqq6uL+B+ikSNH6oYbbgg9l/Tz74fevXurZ8+egfr9FR5/Ccgv2SJppIP/If9ZUrok8zk+LgQQQACB4AukScqSNKr1T0br57i/kqCpB+1zgAlioxsEEEAAAQQQQAABBBBAAAEE/lGA/f6dRcXBgwe1cuVK/fznP3dWMax0jx49NHbsWF166aWhXJ5+/fq1257JATJ72tTX10fsLz09XSUlJerfv3+onBnnX//6V23atElPP/203njjDZmcjs5eZryLFi3Seeed19kmqBcHAfb7jwMqTSKAAAIIIIAAAggggAACCCCAAAIIIIAAAggggAACCCCAAAIIIBAmkIIIAggggAACCPhPgARY/60JI0LArgAJsHalKIcAAggggAACCCCAAAIIIBBFoEhSqUOlOyQtcliH4ggggEAkgYmSFrRuzIhUMATuljQ/GFMJzcJyIFFtba2nB9S4eYDPZ599phUrVmjDhg22l+uaa65RTk6OunXr5shhz549Wr58uV588cWIfRUWFur8888Pbdze2YOAzMYgv/vd7/TII49YDhlqr+MBAwaEDh4ym8Z3tr941svOzrYMm/gj/uIZb+H3XXj8VVVV2X6soCACCHgrkJ+fbxkA96+369HVeif+grXimzdv1t13m//iRb7MJoC33Xab0tLMuQveXeHxl4ADibybLD0jgAACCCCAAAIIIIAAAggggAACCCCAgN8ELPkl1dXVfhufL8azb98+mXyVRF0HDhzQzp07dejQoQ673L9/v95///0vyuzatSt0SI055Gb79u0Rh2peHze5Ll6/Pp6Xl2cZJ/HX/rIRf/G588Ljb82aNfHpiFYRQMB1gcmTJ1va5P51nZgGIwgEOf6am5tVUVGhurq6wMbA0KFDQ4dFHnPMMTLfn3DCCRo8eHDojzmk0e9XePwlIL/krk58vuIKSav8bsn4EEAAAQQcCXST9DVJGZJGtf4x35/iqBX3Cy+UNM/9ZmkRAQQQQAABBBBAAAEEEEAAga4nwH7/ztb8j3/8o+bMmSPz3kpnrl69emnKlCkyeQvHH3981CZMLlBxcbHq6+sjlk1PT1dJSYn69+/fbrlPPvlE69ev1+rVq2W+78z1ta99TYsXL9agQYM6U506cRBgv/84oNIkAggggAACCCCAAAIIIIAAAggggAACCCCAAAIIIIAAAggggAACYQIpiCCAAAIIIICA/wRIgPXfmjAiBOwKkABrV4pyCCCAAAIIIIAAAggggAACUQROlrRV0j85kNrSuqGagyoURQABBGwJXNa6ie9ZtkpTyK8CLZIGS2ry6wA7MS7LgURr167tRBP+rGI2zigtLdXWrebpQPTrggsu0A033KCvfOUr0QuHlTh8+LDMYQiPPfZYxLrjx4/XtGnTZDYWieUy/ZnNTR544AE1NjZGbOqss87SLbfcogEDBsTSZVzqZmdnW9ol/oi/uARaB42Gxx8HYiVSn74QiE2AA+1i86N2bALEX2x+fqv91ltv6Qc/+EHUYfn1QM8EHEgU1YYCCCCAAAIIIIAAAggggAACCCCAAAIIINBlBCz5JTU1NV1m4u1NtKWlRe+++24oJ+Wdd97R9u3bZf4uaFdWVpYKCwuVlpbm6dRyc3Mt/RN/xF8iAzI8/iorKxPZPX0hgEAMAgUFBZba3L8xYFLVsUCQ488cylheXq66ujrHLsleYeDAgbr44ot10UUXqV+/fr6dTnj8JSC/ZJSkzQ5BzJOqyQ7rUBwBBBBAwD8C5hfhaEnmd0BG69cRknr7Z4ihkeyR9FVJu302LoaDAAIIIIAAAggggAACCCCAQFIKsN+//WXbt2+ffvjDH+qZZ56xX6m1ZI8ePTRx4kR973vfc7RPTFNTk4qLi1VfXx+xz/T0dJWUlKh///4Ry+3Zs0dmD45HH31UBw4ccDyPq6++WlOnTlX37t0d16WC+wLs9+++KS0igAACCCCAAAIIIIAAAggggAACCCCAAAIIIIAAAggggAACCCAQLpACCQIIIIAAAgj4T4AEWP+tCSNCwK4ACbB2pSiHAAIIIIAAAggggAACCCBgQ+BBSTfaKHd0EbNhJruRO0SjOAII2Ba4VNJdks6yXYOCfhK4R9KdfhqQC2OxHEhUW1urlJQv0yAOHz6ctD9v27ZN99xzj3bvjr4v6YABAzR79myZjTk6O/9XXnlFixYtirgkZ555pmbOnKlBgwaFysXq+9Zbb+nBBx8MHZwU6frOd76jvLy80Nw6Oz83xhs+3+zsbMuwiT/iL5HxGR5/VVVVofujLU75euTxHwcc/BgH5nfa0Rf3L3GayDgl/oIVb42NjSotLVVDQ0PE59NjxozRjBkz1LdvX09/P4bHXwIOJHLhv5w0gQACCCCAAAIIIIAAAggggAACCCCAAAIBEbBPL1viAAAgAElEQVTkl5jDTBL5+rwf3rc8dOiQtm7dqieffFJbtmzR3r17A7K0HU8jMzNTRUVFSk1N9XS9c3NzLYMk/oi/RD7+hMffmjVrAn/vM0EEgiIwebL5WMiXF/dvUFY2OeYR5Phrbm5WRUWF6urqkmMx4jDKk046SVdeeaXOOeccS152HLrqVJPh8Zeg/JInJF3mcMAZkrY4rENxBBBAAIHECnSTdIakUa1/zGO3+f6riR1Gp3tbKGlep2tTEQEEEEAAAQQQQAABBBBAAAEELALs928/IF566SXdfvvt+vzzz+1XknTCCSdo1qxZGjt2rOP3IJqamlRcXKz6+vqIfZp9dUpKStS/f39bY3v77bdVVlamN99801b5tkJpaWn64Q9/qOHDhzuqR+H4CLDff3xcaRUBBBBAAAEEEEAAAQQQQAABBBBAAAEEEEAAAQQQQAABBBBAAIGjBb486QkXBBBAAAEEEPCNAAmwvlkKBoKAYwESYB2TUQEBBBBAAAEEEEAAAQQQQKBjgQskPesQqEaS9fRshw1QHAEEELAhYDbzvUdSpo2yFPGHwB5JgyX9zR/DcW0UlgOJ1q5d61rDXjf0yiuvaNGiRbaGMX78eE2bNk29evWyVb69Qg0NDaFNPXbs2BGxjXvvvdfVDTnMYUrl5eX68MMPO+x30KBBoY1JTjvttE7PLx4Vs7OzLc0Sf8RfPOKsozbD488ciMWFAALJIZCXZ/0ve5DuX3NY4549e2S+dvXLHFLXt29fxxuyxdstyPEXbzs/tt/Y2KjS0lKZ5/KRrnHjxum6666L6f8Lbsw/PP4SdCCRG0OnDQQQQAABBBBAAAEEEEAAAQQQQAABBBBIfgHLmxc1NSbNsmtc5n2bLVu2aPXq1VEPhAmaSFZWlgoLC2UOoPHyys3NtXRP/Hm5Gonr26/xV1lZmTgEekIAgZgECgoKLPW5f2PipLJDgSDHX3Nzcyhvua6uzqFKsIr36dNH+fn5uvTSS9WzZ09fTS48/hKUX3KtpJ87hDCJ/nc4rENxBBBAAIH4CZgTjrMkZUga1frVnEbcO35dxrXlltbPATbFtRcaRwABBBBAAAEEEEAAAQQQQKALCbDfv73F3rt3b2ivm//93/+1V6G11OjRo0P7wpx44omO6rUVbmpqCtWvr6+PWD89PT20N07//ublIHvX3//+dy1fvlzr16+3V6G11KRJkzRjxgzfvZfiaBIBKcx+/wFZSKaBAAIIIIAAAggggAACCCCAAAIIIIAAAggggAACCCCAAAIIIOBrgRRfj47BIYAAAggg0EUFSIDtogvPtAMhQAJsIJaRSSCAAAIIIIAAAggggAACfhL4H0kXOhzQNyX93mEdiiOAAAKdEbhU0nxJYztTmToJFbhH0p0J7TExnVkOJFq7dm1iek1ALxs2bNADDzxgq6fbb79dZ599tq2yHRUym3+UlpZq8+bNEduZOnWqzKYcbl3mYKVf//rXWrFiRcQmx48fr2nTpqlXr15udR1zO9nZ2ZY2iL/OkxJ/zu3C46+6utp5I9RAAAFPBPLy8iz9Bun+NQfCLF26tMsfCGMWODMz0xcHKIYHeZDjz5Mb2uNOGxsbQ8/hGxoaIo5k3Lhxuu666zx/Lh0efwk6kMjjVaJ7BBBAAAEEEEAAAQQQQAABBBBAAAEEEPCJgCW/pKamxifDiu8wWlpaVFVVpdra2vh25NPWs7KyfPF+TW5urkWI+PNpwLg8LL/GX2VlpcszpTkEEIiXQEFBgaVp7t94SdNuewJBjj+T31ReXk5+U+vCX3311Zo4caK6d+/um5shPP4SlF9iTsV8U5KTUzjflTRC0n7f4DEQBBBAoOsIDJc0StJISVmt358UsOkvlDQvYHNiOggggAACCCCAAAIIIIAAAgh4KsB+//b4t27dqlmzZunTTz+1V0HSv/3bv2n27NkaMGCA7TrhBc2eI8XFxaqvr4/YRnp6ukpKStS/v3lp3/61f/9+/fznP9evfvUr25WOP/54LVmyRKeeeqrtOhSMjwD7/cfHlVYRQAABBBBAAAEEEEAAAQQQQAABBBBAAAEEEEAAAQQQQAABBBA4WiAFDgQQQAABBBDwnwAJsP5bE0aEgF0BEmDtSlEOAQQQQAABBBBAAAEEEEDApsANkh6yWbat2MOSTD0uBBBAIFEC35Z0l6SxieqQfhwJtEgaLKnJUa3kKGw5kGjt2rVKSfkyDeLw4cNJ+/OqVav02GOPRV2FkSNHaubMmTr22GMVy3wPHDighx9+WBs2bIjY54QJEzRt2jT16tUrpv5MJ23jNRud/PSnP9Wzzz7bYd9mYxOzwcmIEWZf8CNXLPN1o/6kSZMs4yX+On+/EX/O4zk8/qqrq0OPd233BV+PxCMOOPgxDsIPtAvS/WsOTSwrK+NAGEmZmZkqKipSamqqrx6Pghx/frzf4/176P3331dpaakaGhqiPoe/7rrr1KNHD0/jMTz+EnQgUdT/U1EAAQQQQAABBBBAAAEEEEAAAQQQQAABBLqEgCW/pKamxtPXS+P9+rFp/6OPPtKDDz6o119/vUsscHuTzMrK8sX7NTk5OZbhEX9dIyT9Gn+VlZUdLkDb+20dFeDfj+Sh4NO+APHhfnwUFBRYsLl/uf8S+fgT5Phrbm5WeXk5+U2tAdWnTx/ddNNN+sY3vtFuiHnx+B4efwnML1ku6T8dPlv9rqT/cliH4ggggAAC9gX+SdJoSaMkZbR+HS7pGPtNJGXJIH8OMCkXhEEjgAACCCCAAAIIIIAAAggEQ4D9/qOv48GDB0P5Rma/G7uX+Tz1/Pnzddxxx9mt0m65pqYmFRcXq76+PmI76enpKikpUf/+/R33t3fvXi1dulTr16+3Xdfsr/Od73zHsneR7coUdE2A/f5do6QhBBBAAAEEEEAAAQQQQAABBBBAAAEEEEAAAQQQQAABBBBAAAEEOhT48qQnkBBAAAEEEEDANwIkwPpmKRgIAo4FSIB1TEYFBBBAAAEEEEAAAQQQQACByALmk7VbJQ12ALXfnK0s6S0HdSiKAAIIuCFwmaR7Wh+D3GiPNtwRWCDpLnea8l0rlh3s165d67sBdmZABw4c0COPPKLf/va3Uat/+9vf1rXXXqtevXpFLRutgDkQYeXKlRGLjRgxQjNnztSxxx4brTlH//7uu++GNhX58MMPO6x32WWX6Xvf+5569uzpqO14Fc7OzrY0TfzFJk38OfMLj7/q6mpnDVAaAQQ8E8jLy7P0HaT71xwIYzb6qqur88zXLx2bDdoKCwuVlpbmlyGFxhHk+PMVdIIG09jYqNLSUjU0NETs8corr9TkyZMTNKqOuwmPvwQeSOT53BkAAggggAACCCCAAAIIIIAAAggggAACCHguYMkvqamp8XxA8RzA3/72N/3kJz/RK6+8Es9ufN92VlaWL96vyc3NtVgRf74PHVcG6Nf4M/k5XAggkBwCBQUFloFy/ybHugVllEGOP5PfVF5eTn7TUcF65plnavr06Ro0aJAvQjg8/hKYX/Lvkn7nEOE3ksxnaLgQQAABBGIT6C7pTEkZkkYd9fWk2JpN2tqLJN2RtKNn4AgggAACCCCAAAIIIIAAAgj4VID9/qMvzK5duzR37lz96U9/il5Y0le/+lUtXLhQQ4cOtVU+UqGmpiYVFxervr4+Ylvp6emhvWn69zfb8jm/Pv74Yy1YsMD2e0XmfZR7771Xxx9/vPPOqOGaAPv9u0ZJQwgggAACCCCAAAIIIIAAAggggAACCCCAAAIIIIAAAggggAACCHQokIINAggggAACCPhPgARY/60JI0LArgAJsHalKIcAAggggAACCCCAAAIIIOBA4EeSZjoob4oulvQDh3UojgACCLgl8G1J8yWd7VaDtNNpgRZJgyU1dboFf1e0HEi0bt06f4/W5ugOHDigFStWaP369VFr3HzzzZowYULUcnYKvPDCC1qyZEnEogMGDNC8efN02mmn2WnSdpnPPvtMK1euVG1tbYd1TN+33367Tj/9dNvtxrPgpEmTLM0Tf7FpE3/O/MLjr7q6WikpKTp8+DBfcSAOfH4fhB9oF6T7t6WlRWVlZbY3+XL2yJdcpTMzM1VUVKTU1FRfPS4HOf664u/B999/X6WlpWpoaIh4g1x11VUyhwF5/TwhPP4SeCBRcj2AMFoEEEAAAQQQQAABBBBAAAEEEEAAAQQQiIeAJb+kpqYm9Pp929X2+mkQft63b58effRRPfnkk/FwTKo2s7KyLO/XeLW+OTk5FjfiL6nCqNOD9Wv8VVZW+ur9S6/fv6J/8oz8/D5zfn6+5TGI+5d4TWS8Bjn+TH7TsmXLyG8Ke5Zz3XXX6ZJLLlG3bt08zy8Jj78E55c8Lekih08Cz5X0ssM6FEcAAQS6ssAASWMkjZKUcdSfrmxy9Nz3SDpF0ieAIIAAAggggAACCCCAAAIIIICAuwLs9x/d86WXXlJxcXH0gpJ69OgR2nvmggsusFU+WqGmpqZQ3/X19RGLpqenq6SkRP3794/WZIf//s4772ju3Ln66KOPorZh5rl48WKdc845UctSIH4C7PcfP1taRgABBBBAAAEEEEAAAQQQQAABBBBAAAEEEEAAAQQQQAABBBBAoE3gy514MEEAAQQQQAAB3wiQAOubpWAgCDgWIAHWMRkVEEAAAQQQQAABBBBAAAEEogucJenV6MUsJRolZUqK/qlahw1THAEEEHAgcImkuySd7aAORd0VuFvSfHeb9FVrlgOJ1q5dG4gDOT799FM99NBDeu6556Ji33333crIyHBl3m+99Zbmz5+vvXv3Rux39uzZ+uY3v+n6huZmU5BFixZp9+7dHfZ/1VVXafLkyb7YUH3SpEmWcRJ/sR0oQfw58wuPv+rq6qiPFxRAAAF/COTl5VkGEqT7t7m5WUuXLuVAGPOCTGamCgsLlZaW5o/Aax1FkOPPV9AJGkxjY6NKS0vV0NAQscfbbrtN//7v/56gUXXcTXj8JfhAIs/nzwAQQAABBBBAAAEEEEAAAQQQQAABBBBAwFMBS35JTU3NF4NJSUkJ5T+0Xcn8s5nHCy+8EHq/hkvKyspSUVGRUlNTPV3fnJwcy3IQf10jOv0af5WVlV1jAZglAgEQKCgosMyC+zcAi5pEUwhy/Jn8pvLycvKbwuLRHNJ48803q2/fvp5Hanj8JTi/ZJqkhx0imP+AFTmsQ3EEEECgKwj0kDRM0ihJGa1fzfcndoXJxzDHRZLuiKE+VRFAAAEEEEAAAQQQQAABBBBAoAMB9vuPHBom7+jhhx/WL3/5S1sxZPa7mDFjhnr27GmrfLRCTU1NKi4uVn19fcSi6enpKikpUf/+/aM12eG/m7n+93//d2hfHzvX1Vdfreuvvz60rw+XNwLs9++NO70igAACCCCAAAIIIIAAAggggAACCCCAAAIIIIAAAggggAACCHQtATIjutZ6M1sEEEAAgSQRIAE2SRaKYSLQjgAJsIQFAggggAACCCCAAAIIIIBAnAT+W9KVDtueKanMYR2KI4AAAvEQuETSfEnnxKNx2uxQoEXSYElNATayHEi0bt26QEzVbKZuDq7fuHFjxPmcdNJJmjt3rv7lX/7FlXl/8MEHWrJkid59992I7V155ZW64oorXN+MY9++faENQf7nf/6nw/4zMjJChxENGDDAlTnH0ojZgOXoi/iLRVMi/pz5hcff0QdiOWuJ0gggkGiB3NxcS5dBun/NcxhzgOKmTZsSzeq7/swBdoWFhUpLS/PV2IIcf76CZjDtCoTHX4IPJGJVEEAAAQQQQAABBBBAAAEEEEAAAQQQQKBrC1jyS2prawOp8eGHH4beq3nzzTcDOT8nk0pNTVV+fr4uvfRS9erVy0lV18vm5ORY2iT+XCf2XYN+jr+qqirfeTEgBBBoX8D8Hjv64v4lUhIpEOT4M/lNy5YtU11dXSJJfd+Xycv+/ve/r1NPPdXzsYbHX4LzS0yy1xuShjiA2CFphKTdDupQFAEEEAiawLGSxkjKlDRK0nBJWUGbZALmYz4HaH4HfZKAvugCAQQQQAABBBBAAAEEEEAAgS4nwH7/kZe8paVF8+fP16uvvho1No4//njdd999Ov3006OWtVugqalJxcXFqq+vj1glPT1dJSUl6t+/v92m2y1n8qzMeyN/+tOforYzduxYLViwQCYfhMsbAfb798adXhFAAAEEEEAAAQQQQAABBBBAAAEEEEAAAQQQQAABBBBAAAEEupZASteaLrNFAAEEEEAgOQRIgG1/nQ4dOiST/Hr4sGV/weRY1DiPMiUlJZT02q1btzj3RPPRBEiAjSbEvyOAAAIIIIAAAggggAACCHRSYIKkJx3WNTuwsjGcQzSKI4BAXAXMY9ldks6Jay803iZwt6T5AeewvGGwdu1amdfLO7rM+wvJ8O9mM/XS0lJt3Lgx4vINHTpUc+bM0cknnxwqF+v8TL/m4KPXXnstYr/jxo3T9ddfr2OOOcZSLtb+Tf3f/e53Kisr67D/Pn366K677tKwYcP+oYwb/TuJj0mTJlnGQPzFdn8Rf878wuOvuro69PjWdh/w9YgnDjj4MQ5yc3Mtvz+CdP+afA7ze5wDYaTMzEwVFRWF8jj8FIdBjj8/OfP7p/3fP+Hxl+ADiQL+X2OmhwACCCCAAAIIIIAAAggggAACCCCAAAJRBCz5JTU1Nb56/d6N15XN/NetW6dHHnmkywaDeV/mrLPO0re+9S0NHz5cPXv29MU65+TkWNaE+AtmiCZL/FVWVn6xAG3vr7X9BT8fyTPB44gA8eB9POTn51seMLl/uT8T+fgU5Pgz+U3Lli0jv6mdp2S33nqrzj//fM9/H4bHnwf5JSWS5jh81nqTpIcc1qE4AgggkIwCPSWZD/NkSBrV+sd8/8/JOBkfjnmRpDt8OC6GhAACCCCAAAIIIIAAAggggEAgBNjvP/Iyvvfee6H9axobG6Out9nrYsaMGaHcHLeupqYmFRcXq76+PmKT6enpKikpUf/+/WPq2uQHrFy5UitWrIjazqBBg7RkyRKZPX64vBFgv39v3OkVAQQQQAABBBBAAAEEEEAAAQQQQAABBBBAAAEEEEAAAQQQQKBrCXR80lPXcmC2CCCAAAII+EqABNj2l8Nu4qmvFjNBg3Er2TZBww10NyTABnp5mRwCCCCAAAIIIIAAAggg4LXAU5IudjiIayStdFiH4ggggEC8BSZIukvSOfHuqAu33yJpsKSmgBtYDiQyB/cE4WpublZpaak2btwYcToZGRmaNWtWzBtxtHVy4MCB0GYc69evT2i/R3fW0NCg++67Tzt27OhwDFOnTlV2drbnS202YTn6Iv5iWxLiz5lfePyZA7G4EEAgOQRyc3MtAw3S/WuewyxdulSbNm1KjsWI4yizsrJUWFiotLS0OPbivOkgx59zDWokWiA8/jw4kCjRU6Y/BBBAAAEEEEAAAQQQQAABBBBAAAEEEPCPgCW/pLa21j8jc2kkO3fuDOWavPPOOy616O9mBg4cqNNPP12nnXaahgwZEvpjPtfZvXt33w08JyfHMibiz3dL5HhAyRx/VVVVjudLBQQQ8EYgPz/f0jH3rzfr0FV7DXL8tbS0hA4v3LVrV6CW9+9//7u2b98e05zy8vJ05ZVXqlu3bjG1E2vl8PjzIL9kjKTXHM7jOUkXOqxDcQQQQMDvAidIGiUpo/Wr+X6YJPdOMfa7QGLH11U+B5hYVXpDAAEEEEAAAQQQQAABBBBA4CgB9vuPHA6vv/566HPR0a4ePXpo8eLFOuccd7eMsnvugJt78G/btk2zZ8/WRx99FG3aKikp0XnnnRe1HAXiI8B+//FxpVUEEEAAAQQQQAABBBBAAAEEEEAAAQQQQAABBBBAAAEEEEAAAQSOFkiBAwEEEEAAAQT8J0ACbPtrYjfx1H8rGv8RuZlsG//RBrsHEmCDvb7MDgEEEEAAAQQQQAABBBDwWOBqSSsdjuEZSRc7rENxBBBAIFECEyTNl3RuojrsQv3c3Wob9ClbDiRat25dIObb3NwcOoRo48aNEeczevRozZw5U2lpaa7Ne9WqVXrssccitmcOCSouLtbgwYNd67etoU8//VT333+//vCHP3TY9gUXXKCbbrpJffr0cb1/Jw1OmjTJUpz4c6LXflniz75hePzV1NTYr0xJBBDwVCA3N9fSf5DuX/McZunSpdq0aZOnxn7oPCsrK7Sxm5vP09yYV5Djzw0f2oivQHj8eXAgUXwnSOsIIIAAAggggAACCCCAAAIIIIAAAggg4GcBS35JbW2tn8faqbE988wzWr58eafqHl0pNTVVQ4cOVffu3S1tHTx4UNu3b1dLizl7t/3L5HGYur169Wq3wN69e/X222/HPEbTwMCBA3Xbbbdp+PDhrrQXz0ZycnIszRN/HWsTf+5HYnj8VVVVud8JLSKAQFwE8vPzLe1y/8aFmUY7ECD+kjs09u3bp507d+rpp5/W888/L/M83M41btw4XXvttR0+n7fThhtlwuPPo/wSk5RrfSIffXIXSnouejFKIIAAAr4T6CnJvMAyqvVPRuvXQb4babAHtFDSvGBPkdkhgAACCCCAAAIIIIAAAggg4K0A+/1H9v/Nb36jkpKSqItkcnUWL16s8P3Xo1aMUsDuuQNu7sFv9rdZuHChfv/730cd/uzZszVx4sSo5SgQHwH2+4+PK60igAACCCCAAAIIIIAAAggggAACCCCAAAIIIIAAAggggAACCCBwtEAKHAgggAACCCDgPwESYNtfE7uJp/5b0fiPyM1k2/iPNtg9kAAb7PVldggggAACCCCAAAIIIICADwRelzTa4Ti+LelJh3UojgACCCRSYLykuySdm8hOA9yXOVlmsKSmAM+xbWqWA4meeOKJQEy5ublZP/rRj7Rx48aI8xk9erRmzZqltLQ01+b97LPPaunSpVHbMxuQjBgxImo5pwUOHTqkX/7yl1qzZk2HVU877TTNmTNHJ554otPmXS0fvhkJ8Rc7L/Fn3zA8/mpqapSSkqLDhw/zFQfiwOf3QfiBYkG6f80Bh2VlZdq0aZP9B7SAlszKylJRUZHMoXx+enwOcvz5yZnfx+0/HwmPP48OJAroow7TQgABBBBAAAEEEEAAAQQQQAABBBBAAIEoApb8ktraWl+9fh/r68p79uzR8uXL9eKLLzoOhD59+ujcc8/VRRddpCFDhoTe2zBX+OvuBw8e1KOPPqp169ZF7GPu3Lmh9iK9bm9yQ8yBMbt371ZjY6Pq6uq0ZcuW0PdOrtNPP10zZszQySef7Ov1zM7OtkyL+PuSg/iLf55HePxVVVV9sQBt92nbX/DzkfXA44gA8eB9POTl5Vl+f3D/cn8m8vGJ+AtGvJnn8E899ZRWrFhh62n2mDFjQs+v+/bt6+nvw/D48yi/5ApJv7IF92WhhyTd5LAOxRFAAIFEC5gP4WRIGtX6x3x/pqQeiR4I/VkEutLnAFl6BBBAAAEEEEAAAQQQQAABBDwTYL//yPQPPfSQHnvssajrk5+fr1tuuUXdu3ePWtZJAbvnDri9B//KlSv18MMPRx3qVVddpRtvvDFqOQrER4D9/uPjSqsIIIAAAggggAACCCCAAAIIIIAAAggggAACCCCAAAIIIIAAAggcLZACBwIIIIAAAgj4T4AE2PbXxG7iqf9WNP4jcjvZNv4jDm4PJMAGd22ZGQIIIIAAAggggAACCCDgE4EZkpY5HMvjkq50WIfiCCCAgBcC4yXdJelcLzoPUJ8LWh0DNKUOp2I5kCjaoTrJAtLc3KzS0lJt3Lgx4pBHjx6tmTNnKi0tzbWpmUOE7rzzzqjt3XbbbbrwwgujlutMgWeffVbLlkV+ulNSUqJhw4Z1pnnX6kyaNMnSFvEXOy3xZ98wPP5qamrsV6YkAgh4KpCbm2vpP0j3r3kOs3TpUm3atMlTYz90npWVpcLCQlefp7kxryDHnxs+tBFfgfD48+hAovhOktYRQAABBBBAAAEEEEAAAQQQQAABBBBAwK8ClvyS2tpav46zU+Patm2bFi5cqN27dzuqb953njhxogYOHGir3ksvvSSTrxHpMrkkN9xwg3r37m2rzbZCBw8e1Pvvv6+nnnpKJm9k7969tuqfe+65uvnmm9WvXz9b5b0olJOTY+mW+DvCQfwlJhrD46+qqioxHdMLAgjELGAOijv64v6NmZQGHAgQfw6wfF60paVFDzzwgF5++eWoI83MzJTJD3czLz1qp+0UCI8/j/JLzL6MWyWlO5iD+Q/ZCEk7HNShKAIIIBAvgV6ShksaJSnjqK/Hx6tD2o1JYKGkeTG1QGUEEEAAAQQQQAABBBBAAAEEEIgqwH7/HRN99tlnoT1ennjiiaiOt99+u8aPN9tDuXvZPXfA7T34TT5UcXFx1MlcdNFFmjNnjuOcqKgNU8CWAPv922KiEAIIIIAAAggggAACCCCAAAIIIIAAAggggAACCCCAAAIIIIAAAjEJmA9WciGAAAIIIICAzwRIgG1/QewmnvpsORMyHLeTbRMy6IB2QgJsQBeWaSGAAAIIIIAAAggggAAC/hEYIKlO0ikOh3S2pFcd1qE4Aggg4JWA2dlgvqTzvBpAEvfbImmwpKYknoOToVsOJLKzeYaTxr0qu3//fv30pz8NHeIT6Ro9erRmzZrl6sbib7/9tubNmxf14KCrrrpKV1xxRVyI6urqQmOIdM2cOVPnn39+XPq326g59Onoi/izK9dxOeLPvmF4/NXU1Cgl5cs0sMOHD/MzHl8EFPHgr/sh/ECxIN2/zc3NKisr06ZNmyI+oC1evFjDhg0LlSE+ExufQY4/4sn/91N4/Hl0IJH9J1yURAABBBBAAAEEEEAAAQQQQAABBBBAAIEgCVjyS9auXRukuWnDhg2hQ+ztXn369NHUqVN14YUXqnv37kXQR9wAACAASURBVHarqbGxUUuWLNH27ds7rDN48ODQITCnnOI0xfVIk+a9o507d+rxxx/Xc889Z2ts11xzjcxr0E7mYqthlwplZ2dbWiL+iD+XQstWM+HxV1VVFconaXuflq9H3q/FAQc/xkFeXp7lPuf+JU4TGafEX7Dibd26dfrFL34R9blDZmamCgsLlZqa6unvx/D48zC/5E5JC6LCWQsUSVrqsA7FEUAAgVgFzGfIRkkaKSlTUnrrz7G2S/3ECOxp/Rzg3xLTHb0ggAACCCCAAAIIIIAAAggg0HUF2O+/47Xft2+ffvjDH+qZZ56JGCA9evTQsmXLNGqUeTnK3cvuuQNu78Fv8qBmz56tDz/8MOKETJ7V3Llz1bt3b3cnTmu2BNjv3xYThRBAAAEEEEAAAQQQQAABBBBAAAEEEEAAAQQQQAABBBBAAAEEEIhJ4MuTTmJqhsoIIIAAAggg4KYACbDta9pNPHVzLZKlLbeTbZNl3n4cJwmwflwVxoQAAggggAACCCCAAAIIBE7gHkl3OJzVckm3OqxDcQQQQMBrgXGS7pJ0ntcDSaL+zabKxqyrXJYDicyG3Inc0D1eB13s379fK1as0Pr16yOu45lnnhnaOGPgwIGuzXvHjh0qKSmJeDiRGdSECRM0bdo0HXPMMa4f+FFfXx86/CjSddVVV+nyyy93bd6diZuJEydahkj8xb7BP/Fn/wCd8Pirqan5Ih7b4rntL/j5iCseRwSIB+/jwRy2d/QVpPu3paVFZWVl2rRpU8Tf44sXL5Z5HkM8Jj4egxx/xFP78fTpp5/qtdde05gxY9S3b19Pfx+Gx5+HBxJ1lf8vM08EEEAAAQQQQAABBBBAAAEEEEAAAQQQ+FLAkl9SW1vrab6Bm/kmn332WSjHZMOGDbbX+5prrpF5zbZbt26OHPbs2aPly5frxRdfjNhXYWGhzj///JjyST7//HP97ne/0yOPPCLzHlSka8CAASoqKtLIkSMdzcfNdYiUd5KdnW0ZPvFH/HUmT6mz8Roef1VVVbYfKyiIAALeCuTn51sGwP3r7Xp0td6Jv2Ct+ObNm3X33XdHnVRmZqZuu+02paWlRS0bzwLh8edhfskZkt6Q1NPBfF+WdK6D8hRFAAEEnAgcI2m4pAxJ5kThtq/HOWmEsr4TWChpnu9GxYAQQAABBBBAAAEEEEAAAQQQCKAA+/13vKgmN2f+/Pl69dVXI678CSecoCVLlmjIkCGuR4jdcwfc3oP/gw8+0Jw5c/SXv/wl4pzc7td1wIA3yH7/AV9gpocAAggggAACCCCAAAIIIIAAAggggAACCCCAAAIIIIAAAggg4AuBFF+MgkEggAACCCCAgEWABNj2A8Ju4mlXDCeSXv2z6iTA+mctGAkCCCCAAAIIIIAAAgggEGCBr0mqk/QVB3NskpQpqcFBHYoigAACfhEYJ2m+pK/7ZUA+HYc53WWwJPOY31Uuy4FETzzxRCDmbQ7t+cUvfqG1a9dGnM/QoUNVXFysk08+2bV5Nzc360c/+pE2btwYsc3Ro0dr1qxZcdnU/P3331dJSYkaGjp+2vLtb39bU6dOVa9evVybu9OGJk6caKlC/DkV/MfyxJ99w/D4MwdicSGAQHIImMMDj76CdP+ax/GysjJt2rQp4mIsXrxYw4YNS44FC9gogxx/AVuqmKZjDjzctWuXnn/+eT399NMaPHhw6KBPrw8kCo8/Dw8kismXyggggAACCCCAAAIIIIAAAggggAACCCCQlAKW/JJo+RjJNMNPPvlEpaWl2rp1q61hX3DBBbrhhhv0la84ST890rR5/XnNmjV67LHHIvY1fvx4TZs2LeacDtPfH//4Rz3wwANqbGyM2OdZZ52lW265RQMGDLDlkMhC2dnZlu6IP+LPy/irrq5OZPf0hQACMQjk5eVZanP/xoBJVccCxJ9jMl9XeOutt/SDH/wg6hgzMzNVWFjoeX5JePx5nF+yUtLVUfGsBS6T9BuHdSiOAAIIhAuYz4aNkpRx1NfTJXWHKlACXfFzgIFaQCaDAAIIIIAAAggggAACCCCQXALs99/xetnd8//MM88M7QUTj/wcu2Nwew9+r/pNrrvH+9Gy37/3a8AIEEAAAQQQQAABBBBAAAEEEEAAAQQQQAABBBBAAAEEEEAAAQSCL5AS/CkyQwQQQAABBJJPgATY9tfMbgJo8q147CN2O9k29hF13RZIgO26a8/MEUAAAQQQQAABBBBAAIEEC/xE0k0O+5wv6W6HdSiOAAII+EngYkl3Sfq6nwblo7EsaPXx0ZDiPhTLgURPPPFE3DtMVAePP/541AOCjj32WM2bN0+nnXaaa8Pau3evfvKTn+i5556L2Kbpc86cOTrxxBNd67utIXNIkdnkZPv27R22PWHCBF1//fUxH44Uy+AnTpxoqU78xaJ5pC7xZ98wPP5qamqUkpISOmCMrzgQB/6+D3Jyciw3e5Du35aWFpWVlWnTpk0RH9AWL14ss6kZj1eJf7wKcvx19Xg6dOiQPvroo9D99+KLL2rLli1f3IdZWVkqKipSamqqp/ddePx5fCCR/SdelEQAAQQQQAABBBBAAAEEEEAAAQQQQACBIAhY8ktqa2tDr5e2XW3vryXjz9u2bdM999yj3bt3R10nc9jM7NmzZT6L2tn5v/LKK1q0aFHEvsz7QDNnztSgQYNC5WL1feutt/Tggw9GzCMx/XznO99RXl5eaG6dnZ8b4w2fb3Z2tsWL+CP+Ehmf4fFXVVXl6ftF5DP4O5+B9fHX+pjfaUdf3L/+Wp+g3y/EX7DizeRll5aWqqGhIeLz+DFjxmjGjBnq27evp88XwuPP4/ySyyQ5/YDCf0n6btT/oFEAAQQQiCxgPqxiPgs8BqhAC9wj6c5Az5DJIYAAAggggAACCCCAAAIIIOAjAfb773gx7O75H8/9770ag1f9+ujWSIqhsN9/UiwTg0QAAQQQQAABBBBAAAEEEEAAAQQQQAABBBBAAAEEEEAAAQQQSHKBL3fiSfKJMHwEEEAAAQSCJEACbPuraTcBNEixYHcu8Uz4tTsGyh0RIAGWSEAAAQQQQAABBBBAAAEEEEiQwHmSXnTY1zZJmZJaHNajOAIIIOA3gYsl3SXp634bmIfjaZI0RJL52pUuy4FETzzR8X7S5qAQs8F8R5ff/v3ZZ5/V0qVLo66lObQoMzPzi43FY53fgQMH9LOf/Uy//e1vI/bdp0+f0IFJZ5xxRqicm35mY/WSkpKIBxWNHTtWRUVFSk1Ndb3/9ibe3vwmTjR7CH95EX+x31/EX/u3nZ34MwdicSGAQHII5OTkWAYapPu3ublZZWVl2rRpU8TFWLx4sYYNG5YcCxawUQY5/pJ5qQ4ePKi9e/dG/P+KeZ60c+dOHTp0KDTVTz75RB999JF27dqlv/zlL6HnzqaN9q6srKzQc+e0tDRPmcLjz+MDiTy1oHMEEEAAAQQQQAABBBBAAAEEEEAAAQQQSLiA5Q3ttWvXJnwA8erwlVde0aJFi2w1P378eE2bNk29evWyVb69Qg0NDaGcjh07dkRs495779Xw4cM73U94xa1bt6q8vFwffvhhh20OGjRIxcXFOu2001zr142GsrOzLc0Qf8SfG3Flt43w+KuurrZblXIIIOCxQF5enmUEQbp/TS7vnj17Ir5H7jF/wro3uYF9+/YN5eD66Qpy/PnJOVFjMXnZpaWlMs/lI13jxo3TddddF9P/F9yYU3j8+SC/5GVJZzuY235JIyS966AORRFAAIGOBMyHVuZLGgNR4ATMZ7wHd8HPAQZuIZkQAggggAACCCCAAAIIIIBA8giw33/Ha2V3z/947n/v1Ri86jd57hx/jJT9/v2xDowCAQQQQAABBBBAAAEEEEAAAQQQQAABBBBAAAEEEEAAAQQQQCDYAv76tHOwrZkdAggggAACtgVIgG2fym4CqG3oABWMZ8JvgJgSMhUSYBPCTCcIIIAAAggggAACCCCAAAJHBNZIKnCI8Z+SHnBYh+IIIICAXwUulnS3pHP9OsAEjutOSfcksD+/dGU5kOiJJ57wy7hiHkddXZ3mzZsXtR1zEFH4wSRRK0Up8Pjjj+uxxx6L2szMmTN1/vnnRy3ntIDZUH3x4sURD0caPXq0Zs2apbS0NKfNu1Z+4kSzd/CXF/HnDi3xZ88xPP5qa2vtVaQUAgh4LpCTk2MZQ5Du3+bmZpWVlWnTpk0Rnc3v+WHDhnm+Fl1xAEGOv86spzlEa/fu3Xr33XdDh/ps27ZN+/fv165du2QO+wnKlZWVpaKiIk+fOxvL8PjzwYFEQVli5oEAAggggAACCCCAAAIIIIAAAggggAAC0QUs+SVr166NXiNJSmzYsEEPPGAvJfT222/X2Wc7Oaf9HxHMZ3xLS0u1efPmiEJTp07VpEmTXFM0r+n/+te/1ooVKyK2OX78eJlcml69ernWd6wNhef1EH+dFyX+nNuFx191dbXzRqiBAAKeCOTl5Vn6DdL9a/JLli5dKpMn29WvzMxMFRYWev5+fvg6BDn+umLMmRwY8xze5MZEusaNG6frrrvO8+fS4fHng/ySIkmlDmPnDkmLHNahOAIIIBBJwHx4ZYGkLJgCI2A+Dzk/MLNhIggggAACCCCAAAIIIIAAAggkgQD7/Xe8SHb3/I/n/vdejcF8nnju3Ln605/+FDGK4zn3JLh9PB8i+/17vgQMAAEEEEAAAQQQQAABBBBAAAEEEEAAAQQQQAABBBBAAAEEEECgCwikdIE5MkUEEEAAAQSSToAE2PaXzG7iadIteAcDNoc0mg32UlNTo07JlL300kv1la98JWpZCsRXgATY+PrSOgIIIIAAAggggAACCCCAgEXAbFS3zqHJy5LOdViH4ggggIDfBS6SdJekb/h9oHEaX5OkwZJa4tS+n5u1HEhkDrYJymU2Fb/33nu1Y8eOiFO65JJLdP3117u6ufjzzz+vH/3oR1Ep/+M//kP/n717Aa+iuvf//wERCZIfP/y3qAgqLYrJkUpA8YIX4E+RSxKgR9pSildAT/EGAaLIHZQACfgDrRXQauu9/IWQcPVSj4L8tJqA9OTUqgWLoKUFTjTKXf7PGglmtsmemZ3Ze8+evNfz+PBgvusyr/nO3kNmzVpDhw5Vo0b+Tj2pqKjQhAkTovbfpUsXjR8/PqmL/GdnZ9vGSP45poyrAPLPFZMi82/FihXWtWg2+eJPHMiDYF8HkRuKhen6raqqsjZHKS8vj/phVlBQoAsuuIDPqyR8boc5/7x8/+3evVsbNmyQue/4+OOP3X35pnBUVlaW8vLyrPlHXpz8/j6JzL8AbEiUwmeVoSOAAAIIIIAAAggggAACCCCAAAIIIICARwHb/JLi4mLbXIfq34dWt5lKf3/++ef19NNPO3J06tTJ+l3xaaedduK5cizHe+jQIS1ZskTr1q2L2mffvn01YsQIaz6LX55fffWVFi9erFdffbXOvlu1amXNJ7nwwgtPxPjVfyxepk5ubq5tvOTfN89zY/Ek/+T5eorMvxdffDGpz4v8fv5Ee8GeH8H5qd/5GTx4sO37I0zXr5lfMn/+fG3evNnxHibsAZ07d9bYsWOT/jw/8noNc/4lc95Esj4XP/nkE2tOl5mbHq2Ye/ibb75ZTZo0Ser9QmT+BWB+yVmS/izpf3v4THpP0kUe4glFAAEE3AqYl1imSrrYbQXiAilg3v8z7wGa9wEpCCCAAAIIIIAAAggggAACCCCQIAHW+68b2u2a/2eddZbmzp2rdu3a+X7W3I4hMzNTc+bMUcuWLX0Zg3nH2Mw1+uyzz6K216tXL91zzz1q1qyZL/3SiDcB1vv35kU0AggggAACCCCAAAIIIIAAAggggAACCCCAAAIIIIAAAggggAACsQj4u+tQLCOgDgIIIIAAAgh8R4AJsLUnxeeff24tXvPpp58GNmv+53/+x9fxmQUER40apR//+Mc6+eSTA3vcDOxbASbAkg0IIIAAAggggAACCCCAAAIJFvijpB4e+/yZpBc81iEcAQQQSAWB3pKmSeqeCoP1cYzmmKf72F4qNWXbkKikpCSVxh51rHv37lVhYaG2bt0aNS4jI0Pjxo1T69atfTv2P//5z7r33nsd2+vZs6f+4z/+Q2lpaY6xXgLeeustzZo1K2qVLl26WMednp7upWlfY3NycmztkX/+8JJ/7hwj82/FihXuKhKFAAJJFxg0aJBtDGG6fr/44gtrTkd5eXlU59mzZ8vcw1ASLxDm/HOjuXv3bplNJM1GmPv373dTJRQxWVlZ1gZZybx3NpCR+ReADYlCcX45CAQQQAABBBBAAAEEEEAAAQQQQAABBBBwJWCbX2J+VxyGcujQIf32t7/V6tWrHQ+nf//+uummm9S0aVPHWKeAZcuW6fe//33UsAsvvFB5eXky78f6WT788ENr0xrzO/+6SnZ2tm688cbAvI87cOBA21DJv/plBPnnzS8y/1588UVvDRCNAAJJE/jJT35i6ztM16+ZX7JgwQJt3rw5ab5B6bhz584aM2ZM0p/nR3qEOf+Ccu4TOY6dO3eqqKhI27dvj9rt0KFDNWTIkEQOrda+IvMvIPNLfiPpVo84BnOZxzqEI4AAAm4FBhx/f+5itxWIC5TATElTAjUiBoMAAggggAACCCCAAAIIIIBAAxBgvf+6T/KBAwc0d+5cvfzyy1EzwaxrM2/ePLVv3973jKmsrFR+fr4qKiqitp2ZmWnNHWrZsqUvYzDPLO+8807Htnr37q0JEyaoWbNmjrEE+C/Aev/+m9IiAggggAACCCCAAAIIIIAAAggggAACCCCAAAIIIIAAAggggAACkQKNIEEAAQQQQACB4AkwATZ458TriI4ePaovv/xSu3btsv4zk1fLysr097//3WtTVnz1xo1t27aNqT6VEifABNjEWdMTAggggAACCCCAAAIIIICAJXCTpMc9WqySlO2xDuEIIIBAKgn0ljRV0pWpNOgYx1opyfziuCrG+qlezbYhUWlpaaofz4nxm02JlixZojVr1jge08SJE3XFFVc4xrkN+OSTT1RQUOC4sHmHDh2sBUPOPPNMt027iluxYoWWLl0aNdY8Nxk/fnxSF/k3GyTVLOSfq9PrGET+ORJZAZH5F5YNsdwdPVEIpLZAWDe0M2fFbEhkNkcpLy+PepLMfUZGRkZqn8gUHX2Y8y/aKTl8+LBef/11Pf7446qqanj/dMrKyrI2FU1PT09q5kbmX0A2JEqqCZ0jgAACCCCAAAIIIIAAAggggAACCCCAQMIEbPNLVq5cmbCO49mRmVti5lesXbvWsZtf/epX6tu3r2Ocm4A33njD2rwmWmnVqpUmT54sM7fEz2J+5//73/9eZm5JXcX0fd999+n888/3s+uY28rNzbXVJf9iprQqkn/e/CLz78UXX1SjRo107Ngx/sSBPAj4dTB48GDbBR+m69c8t58/f761/kZDL507d9bYsWPVokWLQH0uhzn/GuL3oJmXa+Z0bd++PeolN2zYMF133XVJ/36IzL+AzC/pKelVj59ZyyX9xGMdwhFAAAGvAuallpmSOnutSHzSBL48/h7g/yRtBHSMAAIIIIAAAggggAACCCCAQAMVYL3/uk/8gQMHNHfuXL388suO2TFnzhxdfvnljnFeAyorK631ayoqKqJWzczMlBlDy5YtvXZRa/yyZcu0cOFCx7bMc5Rbb73VMY6A+Aiw3n98XGkVAQQQQAABBBBAAAEEEEAAAQQQQAABBBBAAAEEEEAAAQQQQACBmgKN4EAAAQQQQACB4AkwATZ458SvEe3fv1/vv/++NmzYYE3i3bt3r+ummzZtqpEjR+onP/mJTj75ZNf1CEysABNgE+tNbwgggAACCCCAAAIIIIAAAmosyaz028mjRY6kUo91CEcAAQRSTaCXpBmSuqfawD2Md8rxxUk9VAlVqG1DopKSEmvB9+pSvTFHqv7dbM5jNiZyKr1799Ztt92mU045xZfjN88uzMZEW7dudepaM2fOVFZWlhXnh7fZmGjJkiVas2ZN1L67d++uO+64w1rkP1nnNzvbrA38bSH/yL9Efv5E5p/5vGiIGzGwARMbUKVi3g8cOND2/RGm69dsSGQ2RykvL4/6PV5QUKALLriAz60kbKAW5vyr6/PALLRnNr5ctWqV471tWAPM/XpeXl7SN8iKzL+AbEgU1tPOcSGAAAIIIIAAAggggAACCCCAAAIIIICAXcA2v6S4uDgUzym++uorPfroo/rjH//oeL5nzJihiy66yJfj/stf/qKpU6fKvCsbrYwfP15XXXXVifkkfj3f/etf/6r7779f+/btq7N7s8nMkCFD1LhxY9/793ocubm5tnGSf/V7zk3+efOLzL8XX3zR8fOCAAQQCIaAWU+iZgnT9fvFF19owYIF2rzZvAbTsEvnzp01ZswYpaenBwoizPkXKOgEDWbnzp3WnK7t27dH7fHuu+/W1VdfnaBR1d1NZP4FaH7JK5LM+yleylWSNnipQCwCCCAQo8AASVMlXRJjfaolTmCmJPMuIAUBBBBAAAEEEEAAAQQQQAABBBIswHr/0cHNHKSnn37a8ayYtfGHDx/uGOc1oLKyUvn5+aqoqIhaNTMzU3PmzFHLli29dvGdeLO+zfz58129f2zmQeXkmCX7KMkQYL3/ZKjTJwIIIIAAAggggAACCCCAAAIIIIAAAggggAACCCCAAAIIIIBAQxP4dqenhnbkHC8CCCCAAAIBFmACbIBPjo9DO3r0qN599109/vjjjpNpa3Z75ZVXauzYsfre977n42hoyi8BJsD6JUk7CCCAAAIIIIAAAggggAACHgTGSZrnId6Elkiyr6LvsQHCEUAAgRQSGCjpYUlnpdCY3Qy1UlI7SV+4CQ5pjG1DotLS0lAdplmIw80GQWlpaZo4caLMRvZ+lIMHD2rx4sVat26dY3NmcyCzGInZIMiP8o9//ENz587V+++/H7W5fv36ySyE0rRpUz+6jamN7OxsWz3yj/yLKZFirBSZf2ZDLAoCCKSGwMCB5tb02xKm69dsSGQ2RykvL496MgoKCpSRkZEaJyxkowxz/tV2qg4cOKAnn3xSq1evDtmZ9HY45t8JeXl5Sd8gKzL/ArQhkTdQohFAAAEEEEAAAQQQQAABBBBAAAEEEEAgFQVs80tWrlyZisfwnTFXP5spKyuLejxt2rTRPffco3PPPdeX4/700081b948ffjhh1HbGzp0qH7+85+rUSN/lzQxv/83m+y88orZb772ctFFF1nv4LZq1cqXY65PI7m59qm65F99NCXyz5tfZP4tX77cWwNEI4BA0gQGDx5s6ztM16+5h1mwYIHj/JKk4SewY/M8f8yYMUl/nh95yGHOvwSeXrqKUSAy/wI0v2SUpEc9HtYSSaYeBQEEEEiUQH9J0yRdkqgO6ceTQJWktpLM+4AUBBBAAAEEEEAAAQQQQAABBBBIsADr/UcHX7ZsmRYuXOh4Vsy6+JMmTVLz5s0dY70EVFZWKj8/33GN/szMTM2ZM0ctW7b00nytsTt37tSECRO0Y8cOx7bM882uXbs6xhEQHwHW+4+PK60igAACCCCAAAIIIIAAAggggAACCCCAAAIIIIAAAggggAACCCBQU8Df1WGwRQABBBBAAAFfBJgA6wtjyjRy+PBhvfTSS9bmkXv37nU17vbt22vKlCn64Q9/6CqeoMQJMAE2cdb0hAACCCCAAAIIIIAAAgggcEKgtaTNks70aJIjqdRjHcIRQACBVBPoIek+Sb1TbeAuxmsWIZ3uIi7MIbYNiUpLw/W1Zp4ZmA2Ctm7d6ngOO3bsqLvvvlvt2rVzjHUKOHbsmJ599lk988wzTqEy/ZoFPE4//XTHWDcB69evd7UIypAhQzR8+HA1btzYTbNxicnOzra1S/6Rf3FJtDoajcy/FStW2DYJM9dxzU3D+Dse5MO30ySTfT0MHDjQdmWH6fqt3lSxvLw86kdiQUGBMjIyrJhkn4+G1n+Y8y8yn44ePSpzff3ud79L5Fd0IPsyG2Tl5eWpRYsWSb0/iMy/AG1IFMjzxqAQQAABBBBAAAEEEEAAAQQQQAABBBBAwFcB2/yS4uJi2+9LI3uKfH4Q1J9XP5spKyuLimXeRTVzO84666xan894PT7Tr9nE5Z133onab58+fTRy5Eidcsoptjg/fP/zP/9T8+fPr7P/tLQ0TZs27cQzqZqBfvRf8/mrk19ubq4thPyzP7938ov8OfnnzS8y/1588UXr86/6OuDPbzxxwCGIeTB48GDbR2CYrt+qqirre3zzZvMKTMMunTt31tixY088zw/K51GY8y+I13tQzntQxhGZfwGaX2J2zvyzpLYePrkOSuos6S8e6hCKAAII+CFgXnaZefwzyI/2aMMfAfMOoHkXkIIAAggggAACCCCAAAIIIIAAAkkQYL3/6Oivvfaatda9U/ne975nrYPj95r4lZWVys/PV0VFRdQhZGZmas6cOWrZ0vzavn5l+fLl1hwop2LmXM2dO9eX9Xyc+uLntQuw3j+ZgQACCCCAAAIIIIAAAggggAACCCCAAAIIIIAAAggggAACCCCAQPwFvt3JIf590QMCCCCAAAIIuBRgAqxLqJCFffTRR5oxY4a2bdvm6sjMppX33XefzERbSnAEmAAbnHPBSBBAAAEEEEAAAQQQQACBBiZQICnf4zGXSLKvpO+xAcIRQACBgAvcJcksBln/VQqCd6CVxxdLrgre0BI6ItuGRKWlpSc6r2tB8uqAVPj50aNH9dRTT+mFF15whXrZZZfp9ttvl/k9dX2P74033rAW+XBT7rjjDl177bW20Fj637dvnxYtWqS33nrLsVuzIdLAgQO/c5yJPL8DBgywjZP8I/+SmX9mQywKAgikhoD5/qpZwnT9Vm+qWF5eHvVkFBQU1Lq5iZfkxgAAIABJREFUYGqcwdQeZZjzL/LMmDw097P79+9P7ZPmw+izsrKUl5en9PR0H1qLvYnI/AvQhkSxHxQ1EUAAAQQQQAABBBBAAAEEEEAAAQQQQCBVBGzzS1auXJkq4446zupnM2VlZVHjLrroIo0bN86XjV5MR4cOHdLSpUu1du3ahPZbs7Pt27fLPHPatWtXnWO45ZZbrLklyS65ufZpuuRf/c4I+efNLzL/zGZNFAQQSA2BwYMH2wYapuvX3MOYjeOc5pekxpmq3yjN8/wxY8Yk/Xl+5FGEOf/qd8aonQiByPwL2PySQkl5Hh1mS5rosQ7hCCCAgF8C/SVNldTNrwZpJ2YB8/5fW0nmfUAKAggggAACCCCAAAIIIIAAAggkQYD1/qOjf/DBB9b8IrPui1MZMWKEhg8fbq334leprKxUfn6+KioqojZp1uE37w63bFm/paT27t2rqVOnasuWLY6HcOWVV2rSpElq3ry5YywB8RFgvf/4uNIqAggggAACCCCAAAIIIIAAAggggAACCCCAAAIIIIAAAggggAACNQX8mwmCKwIIIIAAAgj4JsAEWN8oU66hbdu2WRNYd+zY4Wrs7dq106xZs9S+fXtX8QTFX4AJsPE3pgcEEEAAAQQQQAABBBBAAIFaBTIlbZZ0skefHEmlHusQjgACCARd4IeS7pN0U9AHWo/xTZY0qx71w1LVtiFRaWn4vtLM4hjmOcD+/ftdnTOz+P2tt96qtm3NOqixF7Mx0AMPPBB1Y6Dq1jt27Ki8vDy1adMm5g6PHTumkpISLV682FUbkydP1qWXXuoqNl5B2dnZtqbJP4n8i1e2fbfdyPwrLi5OXOf0hAAC9RKI3FQvTNdv9aaKThsSmc0HMzIy6uVI5dgEwpx/NUXMwnYPPfSQ3n777digQlard+/eMpt6JnsxvVo2FWUOe8hyjcNBAAEEEEAAAQQQQAABBBBAAAEEEEAgwAK2+SUrV64M8FDdD6362UxZWVnUSl26dLHmdaSnp7tv3CHy+eef19NPPx016pxzzrE2oqnvHJbaOvnqq6+0aNEibdy4sc4x9OzZU7fddpvS0tJ8O+5YGsrNzbVVI/9iUbTXIf/cG0bm3/Lly91XJhIBBJIqMHjwYFv/Ybp+zT3MggUL5DS/JKknIEGdmzmXY8aM8fU+zY+hhzn//PChjfgKROafpCDNL7lY0p88CuyU1FnSvzzWIxwBBBDwU6CfpGmSuvnZKG15EpghaaqnGgQjgAACCCCAAAIIIIAAAggggICvAqz3H51z37591jyfv/zlL47uZh18sx7NWWed5RjrNsC8F2z6r6ioiFolMzNTc+bMUcuWLd02/Z04s77N6tWrrXbclJEjR2r48OFuQomJkwDr/ccJlmYRQAABBBBAAAEEEEAAAQQQQAABBBBAAAEEEEAAAQQQQAABBBCoIRCklzk5MQgggAACCCBwXIAJsA07FcyGO1OmTJFZdM9N6du3r7WQTbIX3nMz1oYQwwTYhnCWOUYEEEAAAQQQQAABBBBAILACj0oa5XF0JZLsq+l7bIBwBBBAIGACPzm+CGengI3Lz+FUSmorqcrPRlO0LduGRKtWrUrRw6h72FVVVXrwwQe1adMm18dmNgoaOnSounfvrpNPPtl1vZqBX375pRYuXKgNGza4qj9gwADdfPPNatasmav4yKCtW7dq/vz52r17t2P90047TVOnTlWHDh0cY+MZYI65ZiH/vtEg/+KZdd+2HZl/xcXFatTo22lgZpEd/o5HdcaQD8G6HiI3FAvT9Ws2JCosLHTckMgsAJaRkWGlKPmZ2PwMc/7VzKeXXnrJ2uSyIRezUGCPHj10zTXX6PTTT7fuC5J9vUXmX8A2JGrI6cKxI4AAAggggAACCCCAAAIIIIAAAggg0BAEbPNLSkrMtMnUL9XPZsrKyqIeTJcuXTRu3Dilp6f7dtCvvvqqFixY4Nje7NmzdeGFFzrGeQ34+uuv9dRTT+kPf/hDnVXNvJIJEybozDPP9Nq8r/E5OTm29si/+vOSf+4NI/Nv+fLltudG1c+P+POb57Y44BCkPBg0aJDtYg/T9WvmxZr5ouXl5e4/0EIamZWVpbFjx6pFixaB+hwKc/4F6Trne6f2753I/Avg/JJnJA31+LGUJ2m+xzqEI4AAAvEQ6CdpqqRL49E4bdYpYN7/M+8BmvcBKQgggAACCCCAAAIIIIAAAgggkCQB1vuPDn/48GFrbRu381p++ctf6pZbbtFJJ53kyxmtrKxUfn6+KioqoraXmZkp8556y5YtY+5327ZtmjRpknbs2OHYRvPmza135+Mx/8mxcwJOCLDeP8mAAAIIIIAAAggggAACCCCAAAIIIIAAAggggAACCCCAAAIIIIBA/AW+3dkj/n3RAwIIIIAAAgi4FGACrEuokIYdPXpUDz/8sJYtW+bqCJs0aaLJkyerZ8+eruIJiq8AE2Dj60vrCCCAAAIIIIAAAggggAACUQW6SnonBiOzmn5pDPWoggACCARJoKmk+yRNCdKg4jQWs7jojDi1nWrN2jYkKi0N59fZ+vXrtXDhQs/n5t/+7d903XXX6aKLLlLTpuYScV/MIurFxcVaunSp60pmg5Trr79eaWlpruuYft599139+te/1u7du13V69y5s8aPH1+vBUhcdeQQlJ2dbYsg/+xg5J8fWVZ3G5H5Z65XCgIIpIbAwIEDbQMN0/VrNlUsKipy3JCooKBAGRkZqXHCQjbKMOdf9anat2+ftcHmli1bQnb26j6c1q1bq127djrvvPPUsWNHnXvuuWrVqpW1GVaQSmT+BXBDoiBxMRYEEEAAAQQQQAABBBBAAAEEEEAAAQQQ8FfANr9k5cqV/raepNaqn82UlZVFHUGXLl2Ul5en9PR030a6efNmTZniPE3r7rvvVq9evXzrt2ZDr776qrXRTrRiNrhJ9nOp3Nxc2xDJv/qnA/nn3jAy/5YvX+6+MpEIIJBUgcGDB9v6D9P1a+5hzHP98vLypBoHofOsrCyNGTPG1/s0P44rzPnnhw9txFcgMv8COL+kr6Q1HhU2S8ryWIdwBBBAIJ4C5rNsmqRL49kJbZ8QMO8AmncBKQgggAACCCCAAAIIIIAAAgggkEQB1vt3xl+1apXMXBs3pXnz5poxY4a6devmJtwxprKyUvn5+aqoqIgam5mZaY2xZcuWjm3WFvDll1/qgQce0BtvvOGq/iWXXKLp06erRYsWruIJio8A6/3Hx5VWEUAAAQQQQAABBBBAAAEEEEAAAQQQQAABBBBAAAEEEEAAAQQQqCkQrNXMOTcIIIAAAgggYAkwAZZE+Oijj6zNGv/1r3+5wrj66qt13333edpE0lXDBHkWYAKsZzIqIIAAAggggAACCCCAAAII+CvwqKRRHpsskWRfUd9jA4QjgAACSRa45PhCm/2TPI5EdF8pqa2kqkR0lgJ92DYkMotnhLHs2bNHhYWFeu+992I6vNatW6tPnz7q3r27zjrrLJ100kmu2vnrX/+qmTNnau/eva7iTZBZjOSmm25Su3bt1KhR9CkpBw4c0Nq1a/Xcc8/JbGDgtgwaNMjqo0mTJm6rxCVuwIABtnbJv9qZyb+4pJ8i8y8sG2LFR4tWEQiWQFg3tDPKbjdVDMLGgsHKisSNJsz5V624adMmzZ49O3GoSe7p/PPP11133WXdfwe9ROZfADckCjoh40MAAQQQQAABBBBAAAEEEEAAAQQQQACB2AVs80tKSsyUydQvBw8e1OLFi7V+/fqoB9OlSxeNGzdO6enpvh30+++/r8mTJ2v//v1R2xw2bJh+/vOf+9ZvzYY2b95sjSFaycvLU48ePeLSv9tGc3JybKHkn1u5uuPIP/eGkfm3fPly25yuY8eO8fcac9zwIB9qznlMdj6YeZI1S5iuXzO/ZP78+SovL4/6gWae/WdkZFgxyT4fDa3/MOcf+RT86yky/wI6v8T8I+zH7u/KrMjrJf3eYx3CEUAAgXgL9D3+Pt6l8e6oAbdv3v8z7wGa9wEpCCCAAAIIIIAAAggggAACCCCQRAHW+3fG//jjj6318D/77DPnYMl6r3XWrFlq3769q/hoQZWVlcrPz1dFRUXUtjIzM2XeU2/ZsqXnPs08pyVLlmjZsmWu644ZM0aDBw92HU9gfARY7z8+rrSKAAIIIIAAAggggAACCCCAAAIIIIAAAggggAACCCCAAAIIIIBATYHouwthhQACCCCAAAJJEWACbFLYA9Xp4cOHrYV63G6O2Lx5c2uzywsvvDBQx9EQB8ME2IZ41jlmBBBAAAEEEEAAAQQQQCBQAl0lvRPDiMyK+qUx1KMKAgggkGyBEZIekPT9ZA8kQf1PlTQjQX2lQje2DYlKS0ttG3BEHkDkgvOp8nMz7nXr1mnRokX1PieXXXaZzIIaLVq0+E5bkT4HDhzQI488opdfftlTv2lpaerdu7d69eqlc889V02bNrXqm/ZN2bdvnzZu3Ki1a9dq+/btnto2wVOmTNGll353Pd1En98BAwbYxk7+OZ9K8q/uaVpe8zcy/4qLi63Pv+p2+PObDXhwwCGIeZCbm2v7wAzT9VtVVWXNW3DakMgsJHbBBRdwnSbhcyrM+Weud7PYnNnY85VXXnG+Makl4pxzzlHPnj1lFrw766yzdOqpp6px48a27xMzn8csaGfuz+sq5n544sSJ+tGPflRrnps2zL32kSNHrIX/du/erW3btslszPm3v/3N89jNvfHo0aOtBfqC+LlX/X0cmX8B3ZDIsz8VEEAAAQQQQAABBBBAAAEEEEAAAQQQQCAlBGzzS1auXBno36e6fc558OBBLV261Jp/Ea2Y5zJmM5rvf//7vh33rl27rM1jzO+3o5W+fftqxIgROuWUU3x/fms2uDEb3UQrw4YN089+9jPfjjuW38Pn5Jjpud8W8q/+z7HJP/fzISLzb/ny5SeSsTqfq/8Hf//GFY9vBMiH5OfDoEGDbN8fYbp+zfwSs46G0/yS2bNn2+aXcH0m7voMc/7x+Vb759tXX32ld955R127drXmyyTzeovMv4DOL/mlpN97/NewmZD/Y491CEcAAQQSJdBXknlf7bJEddiA+jHvABpbCgIIIIAAAggggAACCCCAAAIIJFmA9f6dT4B573Xu3Lme1pjp1KmTJk2apDPPPNO5gygRlZWV1jwgMx8oWjHv/5o5S+Z9Wi/FzLN6/PHH9eyzz7qu1r59ez3wwAPW+8aU5Aqw3n9y/ekdAQQQQAABBBBAAAEEEEAAAQQQQAABBBBAAAEEEEAAAQQQQKBhCNS9k0rDOH6OEgEEEEAAgUAKMAE2kKcl4YMqKSnRvHnzXPc7cuRIDR8+3HU8gfERYAJsfFxpFQEEEEAAAQQQQAABBBBAwJPAo5JGeaohlUiy77rtsQHCEUAAgQQLnCFpmqRbE9xvMrurlNRWUlUyBxGwvm0bEq1atSpgw/NvOGaB/0WLFmnDhg31arRfv34aNWqUmjZt6qqdN998U/fff7+r2LqCWrdurTZt2uiLL77QRx99VK+2MjIyNGHCBJk2k10GDBhgGwL553xGyD9nI7cRkflnNsSiIIBAagjk5tr/6R2m69d81xcVFamsrCzqyTALiZnvdEriBcKcf0bz73//u7VQ3Y4dOzzhdunSRYMHD9aFF16ok046ybHuSy+9ZN2bRytm88Abb7xRJ598smN7NQPMonzmGlq/fr3+67/+y3Xd/v37W/01a9bMdZ1EB0bmX0A3JEo0C/0hgAACCCCAAAIIIIAAAggggAACCCCAQGIEbPNLzHubYShHjhzRE088oeLi4qiHYzZfMRvC+Ln5inkuVFhY6PhcyPwOfty4cUpPT/ed/JNPPrGeC2zfvr3Ots3vz2+55RbX82R8H6Qk88ygZiH/6q9M/rk3jMy/FStWuK9MJAIIJFVg0KBBtv7DdP2az/H58+ervLw8qvHs2bOZX5KkLAxz/iWJNJDdHjt2TP/85z/12muvycyFadu2rcaOHRuXe3cvAJH5F+D5Je9K6uLl2CT1l7TGYx3CEUAAgUQKXHv8Xb3LEtlpiPsy7/+Z9wDN+4AUBBBAAAEEEEAAAQQQQAABBBBIsgDr/bs7Aa+88oqmT5/uLvh4lJmbdO+99+qCCy7wVK9msHm31sxvqqioiNpGZmamNV+oZcuWrvv6/PPP9dBDD2nt2rWu65jAW2+9Vb/4xS/UqBHbOXmCi0Mw6/3HAZUmEUAAAQQQQAABBBBAAAEEEEAAAQQQQAABBBBAAAEEEEAAAQQQiBBghgQpgQACCCCAQAAFmAAbwJOShCFt3rxZd955p+ue+/btay3+53aTStcNE+hJgAmwnrgIRgABBBBAAAEEEEAAAQQQiI9AV0nvxNC0WVW/NIZ6VEEAAQQSLWAW0Lxfkvm886OYTW1S4dn5FEkz/TjgELVh25Bo1apVITq07x6KWZhj3rx52r17d8zH+ctf/lJDhw51Xb+qqkoPPvigNm3a5LpOPANvuOEGXXfddWrcuHE8u3HV9oABA2xx5J8zG/nnbOQ2IjL/zAZm0RbKMRsT8PO6v+rxIT8SeX3k5ubaLvUwXb9mQ6KioiLHjQ3NQmIZGRmWA9dfYq+/MOefySezAY/ZFMtLMfeWQ4YMUVpa2neq1ZWfZuPMgoIC7dq1q86uzj//fGsOzxlnnFFnTLT8P3z4sMy8oeeee04ffPCB4yGZ8f/qV7/S1VdffeI7P2jXV2T+pci/wx3tCUAAAQQQQAABBBBAAAEEEEAAAQQQQACBlBCwzS8pKSlJiUG7GaT5PfLTTz8dNfS0007T5MmT1aFDBzdNuorZv3+/HnnkEf3xj3+MGm/6nDBhgs4880xX7XoJ2rlzp7WBzbZt2+qsZt65HTlyZFLfuc3JMVNzvy3kn5ezXHss+efeMDL/li9fbj1Lqn6OxJ/fPK/FAYcg5sGgQYNsF3uYrl8zL9U82y8vL4/6gTZ79mxrU7wgnp+wf26EOf8aej59/fXX+te//mVdf2+++abee++9E9dhVlaWxo4dqxYtWiT1uovMvwDPL7lL0oPu78ysyOckuZ/I77FxwhFAAAEfBcx7e9MkXeZjmw2xKbMztHGkIIAAAggggAACCCCAAAIIIIBAAARY79/dSdi7d6+mTp2qLVu2uKtwPCo9PV2jR4/Wtddeq5NOOslTXRNcWVmp/Px8mXV1opXMzExrvlDLli0d+zDP9Ex7c+fOjTq/qLaGzjvvPJnnla1bt3bsh4D4C7Def/yN6QEBBBBAAAEEEEAAAQQQQAABBBBAAAEEEEAAAQQQQAABBBBAAIFU2LSLs4QAAggggECDE2ACbIM75bUesFlob/z48a43rrzkkks0ffp0awERSvIEmACbPHt6RgABBBBAAAEEEEAAAQQQsAk8KmmURxOzi4N9522PDRCOAAIIJEBgoqT7feznLUmvSrrXxzbj0VSlpLaSquLReAq3aduQaNWqVUldYDveC9ibRcZff/11LVq0SGbjllhKXl6eevXq5clp06ZNKiwsjLnPWMZZW5127dpp4sSJOvvssz2NP17npX///rZhkn/OZ5r882+DnMj8W7lypfMJIAIBBAIhkJtr/2d3mK7fL774QkVFRSorK4tqbRYSy8jICMT5aGiDCHP+HTlyRE8++aSKi4tdn1bzfXrjjTeqWbNmruuYwOrNt955552o9SZNmqRu3bp5ajsy2FxXy5Ytk9m8zKmY+2Uzz+jcc891Ck3KzyPzL8AbEiXFh04RQAABBBBAAAEEEEAAAQQQQAABBBBAIK4CtvklJSVmqmTtpVGjb57rpsrPX331VS1YsMARb+bMmercufOJ+Rb1Pb5Dhw7pscce0+rVq6P2nZaWJtN3x44drTg/fXfu3GltYGPew62rmHdux44de+KdWz/7r63P2trPycmxhZJ/9b++yD/3n1+R+bdixQrHzwsCEEAgGAKDBg2yDSRM1695Dj5//nyVl5dHxTYbyDG/JDn5GOb8S46oP70ePXrUmssd7d8r5j7pH//4h8ycc1PMppT/+te/9M9//lMff/yxde9c1xz0rKws697ZbEiZzBKZfwGeX9JK0mZJZ3v0MpOJ/uSxDuEIIIBAsgSulTRV0uXJGkAK92ve/zPvAZr3ASkIIIAAAggggAACCCCAAAIIIBAAAdb7d38SzNopZk5OLOWqq67S6NGj1aZNG0/VKysrlZ+fr4qKiqj1MjMzrbG1bNmyzjjzLGX79u16/PHHtXHjRpn3j72UJk2aaPLkyerZs6eXasTGUYD1/uOIS9MIIIAAAggggAACCCCAAAIIIIAAAggggAACCCCAAAIIIIAAAggcF2iEBAIIIIAAAggET4AJsME7J8kYkVkwxGxE89lnn7nq3s2EW1cNEVQvASbA1ouPyggggAACCCCAAAIIIIAAAv4JdJUUfdfd2vsyK+uX+jcMWkIAAQR8E8iUdL8k+wru9Wt+rqR8ST+WtL5+TcW99hRJM+PeS+p1YNsBxSyaEfZiFis3m93/9re/jelQZ82aJbMguZdiFj83C3lE23DHS3uxxt58880aPHiwGjduHGsTvtYbMGCArT3yz5mX/HM2chsRmX8rV650W5U4BBBIskBubq5tBGG6fs2GREVFRSorK4uqbBYSY0Oi5CRimPPPLGZXWFioLVu2uMK9+OKLdccdd6hVK7P3jLdiNgV66qmntGzZsqgVBw4cqBtuuEFmcbv6FPNvALNh6dKlS+vcdKi6/V69emnUqFFq3rx5fbqMS93I/AvwhkRxOX4aRQABBBBAAAEEEEAAAQQQQAABBBBAAIGkCtjmlyR7/oOfEps3b7Y2WHEqI0aMkPm9tZ/lueee09NPP+3YZF5ennr06OEY5zXAbEwze/Zs7dq1q86qXbp00bhx45Senu61ed/ic3LMtNxvC/nnDy35584xMv9WrFjhriJRCCCQdIFBg+zTpcN0/Zr5JfPnz1d5eXlUZ/M9z/yS5KRimPMvFlGzKeK+ffv04YcfWpsjfvTRRzp48KD++c9/aufOnbE0Gcg6Zn752LFjk3rvbGAi8y/g80vM+x2TPJ7QhyTd4bEO4QgggECyBfpImibp8mQPJIX6n37cLIWGzFARQAABBBBAAAEEEEAAAQQQCLcA6/27P7/mucj06dMd3xevq8WmTZvKrIcxdOhQnXHGGa46Nu8I5+fnq6KiImp8Xevvm+c5e/bs0dtvv63Vq1frvffec9VvbUH9+vXTmDFj1KxZs5jboKK/Aqz3768nrSGAAAIIIIAAAggggAACCCCAAAIIIIAAAggggAACCCCAAAIIIFCbQCNYEEAAAQQQQCB4AkyADd45ScaIzARbsyDIV1995ar7uibcuqpMkG8CTID1jZKGEEAAAQQQQAABBBBAAAEE6i/wqKRRHpspkWTffdtjA4QjgAACcRAYLukBSW19anvH8c/HtcfbO13SZz61HY9mKo8fe1U8Gk/xNm0bEplFJxpCOXDggJ5//nnrPy/ltNNO07Rp09ShQwcv1azYHTt2WBsMvP/++57r+lGhW7duuuuuu9SqVSs/mvOljf79+9vaIf+is5J/vqTdiUYi8y9MG2L5K0VrCARPIMwb2pkNiQoLCx0XMJs7dy4bEiUpNcOcf242taxmT0tLk9lc89JLL435TLzxxhsyuRytdOrUydpE09wH1beYxfZMn7/5zW9krrVo5fbbb1efPn3UqFGwpohH5l/ANySq7ymjPgIIIIAAAggggAACCCCAAAIIIIAAAggES8A2v6S0tDRYo6vHaMzvxx944AHt2rUraitmI5aRI0fKbCjjV3nttdesZ0NO5Re/+IW1gY3fv7c2799OmDAhavddunTR+PHjlZ6e7jTMuP08Ozvb1jb55w81+efOMTL/VqxYYV2L5tkTf+JAHgT7Ohg4cKDtQg/T9VtVVaWioiKVl5dH/TArKCjQBRdcwOdVEj63w5x/Xr7/du/erQ0bNsjcd3z88cfuvnxTOCorK8uaT9OiRYukXneR+Rfw+SXnSdosqbmHU2/eDeksabuHOoQigAACQRHoI2mqpCuCMqCAjsO8/2fegTSf+RQEEEAAAQQQQAABBBBAAAEEEAiIAOv9ezsRmzZt0n333acjR454q1gjukmTJrr88sv1s5/9TBdeeKEaN25cZ1uVlZXKz8+XmQ8UrZj1981cKdO2mS/1t7/9TZs3b9aWLVv06aefxjzW6ornnXeeZs+erdatW9e7LRrwT4D1/v2zpCUEEEAAAQQQQAABBBBAAAEEEEAAAQQQQAABBBBAAAEEEEAAAQTqEgjWauacJwQQQAABBBCwBJgASyIYgXfffVdjxoxxjXHJJZdo+vTp1gIilOQJMAE2efb0jAACCCCAAAIIIIAAAggg8B2BrpLeicElR1J4dnSIAYAqCCAQGAGz08gsSXf6OKL/T9IwSQcj2twrqZWP/fjZ1BRJM/1sMERt2TYkWrVqVYgOLfqhHD58WGvXrtWTTz6p/fv3uzruDh06WAt8tGnTxlV8ZNDrr7+uhQsXuu4vpk5qqWQWAhk7dqw6derkV5O+tDNgwABbO+RfdFbyz5e0O9FIZP6tXLnS3w5oDQEE4iaQm5traztM1+8XX3xhbUhUVlYW1W/OnDnKyMiImzEN1y0Q5vwzC9JNmWL+6eRcunfvrtGjR9drfs2HH36omTNnat++fXV2mJaWphkzZqhjx47Og3IRYTacM/fkv/71r6Pek59//vnW/XOs9/0uhhJTSGT+BXxDopiOkUoIIIAAAggggAACCCCAAAIIIIAAAgggEFgB2/ySkpKSwA7U68D27t2rwsJCbd26NWpV82xm3Lhxvm7G8uc//1n33nuv45B79uyp//iP/5D5vbmf5a233tKsWWZqWd2lS5cu1nGnp5tpaMkpOTlmSu525AOJAAAgAElEQVS3hfzz5zyQf+4cI/NvxYoV7ioShQACSRcYNGiQbQxhun7N/JL58+ervLw8qrPZSI75JclJxTDnnxvR3bt3q7i4WK+++mrC50y7GV+8YrKysqz5Jsm8dzbHFpl/KTC/5BFJt3k8L1MlzfBYh3AEEEAgSAI/ljRN0hVBGlSAxjL9uE+AhsRQEEAAAQQQQAABBBBAAAEEEECA9f695cDRo0f18MMPa9myZd4q1hLtZs38yspKaz2cioqKevcXawPmGYl5J7hrV7NsHyVIAqz3H6SzwVgQQAABBBBAAAEEEEAAAQQQQAABBBBAAAEEEEAAAQQQQAABBMIq0CisB8ZxIYAAAgggkMoCTIBN5bPn39jNhF6zcaTb0rt3b02YMEHNmjVzW4W4OAgwATYOqDSJAAIIIIAAAggggAACCCBQH4FHJY3y2IDZzcG+A7fHBghHAAEEfBC4RtJsSZf70JZp4qikPEn/p4721ksyC24GrVRKaiupKmgDC8h4bBsSrV69OiDDSswwzIb37733nn7729/qr3/9q2OnZlGN8ePH63/9r//lGFtbgFmQxBg/8cQTCVvA3Wx2dMcdd+iaa65Ro0bBmuLSv39/GxP5Fz2tyL+YLrs6K0XmX5g2xPJXitYQCJ5AmDe0MxsSmQ0Vy8rKosLPnTuXDYmSlJphzj+zydCCBQtcyebl5alHjx6uYusKcruB6OjRo9W3b9969VWzsrknf+aZZ/TCCy9EbfOnP/2pfvGLX+ikk07yre/6NhSZfymwIVF9D5n6CCCAAAIIIIAAAggggAACCCCAAAIIIBAcAdv8ktLS0uCMrJ4jOXTokJYsWaI1a9Y4tjRx4kRdcYV/+xB/8sknKigo0Pbt26P23aFDB2tDmjPPPNNxjF4CVqxYoaVLl0at0qVLF2uujNmQJlklOzvb1jX558+ZIP/cOUbmX3FxsbuKRCGAQNIFBg4caBtDmK5fM7+kqKhI5eXlUZ3NfUZGRkbSz0VDHECY8y/a+Tx8+LBef/11Pf7446qqanhT97OysmTm1CTz3tmcn8j8S4H5JeZ9lzc9flZ8JKkz74h4VCMcAQSCKGDew5smyb9fOAXxKL2NybwHeI4k8ycFAQQQQAABBBBAAAEEEEAAAQQCJMB6/95Pxp49ezR9+nRt3rzZe+UaNcw7tuPGjVPTpk3rbKeystKaX1RRUVGvvmKt3KRJE2uM/fr1C9zaNrEeU5jqsd5/mM4mx4IAAggggAACCCCAAAIIIIAAAggggAACCCCAAAIIIIAAAgggEFSBYO0GFFQlxoUAAggggECCBZgAm2DwAHZ34MABmU2eXn75Zdeju/766zVixAjX8QTGR4AJsPFxpVUEEEAAAQQQQAABBBBAAIGYBbpKeieG2jmSwrOrQwwAVEEAgaQKjJM0W1ITn0axSdJtkt6L0t48SabfoJUpkmYGbVABGo9tQ6LVq1cHaGiJG4p5pmA2LnruuedkNgKoq/Tv31+jRo2KugiI06iPHj0q4/zEE09o//79TuH1+nlaWppGjx6tnj17BnJBEONZs5B/5F+9Et5j5cj8W7lypXWdHDt2jD9xIA8Cfh3k5Jh/bn9bwnT9mo1eCgsLVVZWFvVTzcyFuOCCC/i8SsLnVZjz7/nnn9fTTz/t+I3asWNHa9G5M844o16fl2YD0cWLF2v9+vVR+zSb8Nxwww06+eST69Vfze/5vXv36qGHHtKf/vSnOvtu166dtYFn+/btfeu3vvcZkfmXAhsSOeYTAQgggAACCCCAAAIIIIAAAggggAACCCCQMgK2+SUlJSW2eQjVv/+sPppU+/uKFSu0dOlSx5PRu3dv3XbbbTrllFN8OX7z++p58+Zp69atjn3PnDlTWVlZVpwfvocPH9aSJUus+TLRSvfu3XXHHXeoRYsWJ8L86N/83t5tvmRnZ9uGSP6Rf17yp775Gpl/5vOC+SXMr6nvcz/qJ2Z+lnnWXLOE6fo180uKiopUXl4e9Xu8oKCA+SVJmgcV5vyr63vQzMX+/e9/r1WrVjne24Y1wNyv5+XlWffOybxfiMy/FJlf8gdJ13nMjdGSfu2xDuEIIIBAUAV+LGmGpMuCOsAEjov3ABOITVcIIIAAAggggAACCCCAAAIIeBFgvX8vWt/Gbtu2TZMmTdKOHTtia0DSsGHDdOutt0atX1lZqfz8fFVUVMTcT6wVmzRpYr133K9fv0CubRPrcYWpHuv9h+lsciwIIIAAAggggAACCCCAAAIIIIAAAggggAACCCCAAAIIIIAAAkEV+HYllaCOkHEhgAACCCDQAAWYANsAT3rEIe/cuVMTJkzwNJl3xowZ6tGjB3hJFmACbJJPAN0jgAACCCCAAAIIIIAAAgjUJvCopFEeaUok5XqsQzgCCCBQX4EfSJot6af1bahG/f8j6W4X7Q2X9DsXcYkMqZTUVlJVIjtNsb5sGxKtXr36xPCrF9qu/h8N4e979uzRSy+9ZG3ms3v37u+cyp/+9Ke6/vrr1bhx4xMLkcfiYzas2Lhxo7VZUm39+JFDrVu31siRI3XFFVdYYw3i+TOLldQs5B/5F8v1ZOrEkt+R+Wc2xKIggEBqCOTk5NgGGqbr94svvlBhYaHKysqinoy5c+cqIyMjNU5YyEYZ1vw7cuSInnjiCRUXFzuesT59+mjUqFHWZp71Keae+Nlnn7X+i1Y6d+5sLXTXsmXL+nT3nbpm46/Zs2dr//79dbb785//XEOHDrXu/4NQIvMvRTYkCgIdY0AAAQQQQAABBBBAAAEEEEAAAQQQQACB+gvY5peUlpbWv8UAtWA2epk6dWrU3xmb4aalpWnixIkyG9n7UQ4ePKjFixdr3bp1js0NGTJEw4cP9+131v/4xz9knjm9//77Ufs2z9bN/JOmTZs6jjFeAdnZ2bamyT/yL165Vlu7kfnn5nlaIsdHXwggULfAwIEDbT8M0/Vr5pcUFRXJPPeOVgoKCphfkqSLJMz5VxvpgQMH9OSTT6rmPOAk0Se1W/PvhLy8PKWnpyd1HJH5lyLzS8ykwJUe4d6SdJnHOoQjgAACQRfoLWmapO5BH2icxsd7gHGCpVkEEEAAAQQQQAABBBBAAAEE/BBgvf/YFd99911NmTJF5jlfLGX8+PGq5f1SW1OVlZXKz8+XmQeVyGLmFJl3gK+99lpr3Q9KMAVY7z+Y54VRIYAAAggggAACCCCAAAIIIIAAAggggAACCCCAAAIIIIAAAgiES4CZE+E6nxwNAggggEBIBJgAG5ITWY/DWL58uRYsWOC6hTPOOEPz5s3TOeec47oOgfERYAJsfFxpFQEEEEAAAQQQQAABBBBAoF4CXSW9E0MLQyQti6EeVRBAAIFYBG6WNEWSX7/k/FjSeEl/cDmYH0na4jI2UWGTJc1KVGcp2o9tQ6KGvtB49Tk8dOiQ/vznP+vll1/WW2+9dWJDI7OBz+DBg3071Tt27NBjjz2mt99+27c2TUPdunXT9ddfrx/84Ae+tut3Y/3797c1Sf59w0H++Z1ptbcXmX8lJSWJ6ZheEECg3gKRC3KF6fo1C5UVFhaqrKwsqpPZfDAjI6PeljTgXSCs+WfuP5YsWaK1a9c6oowYMUK1bIzjWK+2gNdee83ahCtaadOmje69916de+65MfVRVyWz2dJvfvMbvfLKK3W2265dO91zzz06++yzfe071sZqWZCQOeyxYlIPAQQQQAABBBBAAAEEEEAAAQQQQAABBLwK2OaXlJaWeq0f6Pi9e/da75Zu3brVcZwdO3bU3XffLfM75PqWY8eO6dlnn9Uzzzzj2JTpd8KECTr99NMdY90ErF+/XgsXLnQMHTJkiIYPH67GjRs7xsYrIDs729Y0+Uf+xSvXams3Mv9WrFhh26DJXMc1N2zi73iQD98+wkz29RD5XDtM16+ZX2KetZeXl0f9SCwoKDgxvyTZ56Oh9R/m/DNJV/N8Hj16VOb6+t3vfpfIr+hA9pWVlaW8vDy1aNEiqfcHtczrSZX5JX+U1MPjyf2ZpBc81iEcAQQQSAWB3pKmSeqeCoP1cYzmmKf72B5NIYAAAggggAACCCCAAAIIIICAjwKs9x87pnm28qc//UnTp0+XedbntcyYMUM9ekT/FXplZaXy8/NVUVHhtfmY40877TSNHz9eV1xxhe3ZSMwNUjFuAqz3HzdaGkYAAQQQQAABBBBAAAEEEEAAAQQQQAABBBBAAAEEEEAAAQQQQOCEQKq8zMkpQwABBBBAoEEJMAG2QZ3u7xzs559/rilTpjhuAlWz4tVXX6377rtPaWlpDRsvAEfPBNgAnASGgAACCCCAAAIIIIAAAgggUJvAo5JGeaTZIOkqj3UIRwABBLwKdJQ0RdIvvFaMEv8HSb+S9C8PbZpdTQ5LSt7uJvbBVkpqK6nKwzE0xFDbhkSrV6+2FpGoXoicP4/p4MGD+uijj7Rlyxb98Ic/1KWXXuqrz5EjR7Rhwwa98MIL2r59e71ysG3btsrNzVXv3r2t5x1BP3/9+vWzHS/5982GLzXPG/kXv8+jyPwrKSmp8/qrPi91BfDzb84TPrULkB/+50dOTo4NO0zXr1mkrLCw0HGuw9y5c60Nicgv//OrZnLV5hvW/DP3HIsXL5bZ3NKpTJo0ybon9iP/zMJ5ZnNOp1Ldp9P58frzzZs36/7779f+/fvrHMKIESNUy0ZAvhy/1+/PyPyTxBx2p+Th5wgggAACCCCAAAIIIIAAAggggAACCCDgl4DtgWBpaemJduuaZ1IdkAo/P3r0qJ566ilr7oabctlll+n222+XeQ+yvsf3xhtvaM6cOW661R133KFrr73WFhtL//v27dOiRYv01ltvOfY7cuRI6/fkkf0k8vwOGDDANk7yj/xLZv4VFxc7XjcEIIBAMAQin/OG6fo180uKiopUXl4eFbugoMCaX0JJvECY8y9S0+ShuZ+NNvci8WcgOT1mZWUpLy9P6enpyRnA8V5rmeeSKvNLbpL0uEe8VZKyPdYhHAEEEEglgd6Spkq6MpUGHeNYeQ8wRjiqIYAAAggggAACCCCAAAIIIJAoAdb7r5+0eZ/03Xff1axZs7R3715PjS1cuFCdO3eOWqeyslL5+fky7+0mopjnkPfcc4/at2+fiO7oo54CrPdfT0CqI4AAAggggAACCCCAAAIIIIAAAggggAACCCCAAAIIIIAAAggg4EIgVV7mdHEohCCAAAIIIBAeASbAhudcxnIkq1atcr3IX3X7Y8aM0eDBg2Ppjjo+CzAB1mdQmkMAAQQQQAABvwW6S9oQQ6NmIaGNMdRzW2WypBlug4/HrZM0TNIej/W8hAd1XF6OgVgEEECgWqCrpHdi4Lhd0sMx1KMKAggg4EbgV5LMPdcZboJdxByWNFFSoYvY2kK2SPpRjHX9rmZcZvndaAjbs21ItHr16hAeYmoc0qFDh/Tee+/JbMrz9ttvexq0WZikT58+6tatm5o3b+6pbjKD+/fvb+ue/Eve2SD/pJKSkuSdAHpGAAFPAjk5Obb4MF2/ZkOiwsJClZWVRTWZNm2azj//fE9uiQw+5ZRT1LRp00R2mbC+wpp/bnPvtNNO0+TJk9WhQwdfzHfu3GnN79m2bVvU9q6//noNGTLElz5rNlJVVSWz0N+mTZvqbPvyyy/XnXfeqRYtWvjev9cGI/NPEnPYvSISjwACCCCAAAIIIIAAAggggAACCCCAAAKxCtjml5i5DWErW7ZssTaU2b9/v6tDM5vZ33rrrWrbtq2r+LqCtm/frgceeEC7du1ybKdjx47Ky8tTmzZtHGPrCjCb55jna4sXL3bVhnkucOmll7qKjVdQdrZ9/3ryTyL/4pVt3203Mv+Ki4sT1zk9IYBAvQQGDhxoqx+m69c84y8qKlJ5eXlUo4KCApmN5iiJFwhz/tXUNBsnPvTQQ57nPSf+jCSmx969e+uWW25J+lzuyPxLofkljSVtltTJ4xkzEwrD949UjwiEI4BA6AV6HV9HwqxzEdYyRdLMsB4cx4UAAggggAACCCCAAAIIIIBAGARY79+fs2jepzXP8f77v//bVYNnnHGG5s2bp3POOSdqvHluk5+fr4qKClftxhrUpEkT/exnP9MNN9ygZs2axdoM9RIswHr/CQanOwQQQAABBBBAAAEEEEAAAQQQQAABBBBAAAEEEEAAAQQQQACBBinAYuEN8rRz0AgggAACQRdgAmzQz1B8x/f5559rw4YNeuGFF/S3v/3NsbN27dpp7ty5OuussxxjCYi/ABNg429MDwgggAACCCBQLwGzENCGGFq4UtLGGOq5rTL5+EJFbuNN3DpJwyTt8VLJY2xQx+XxMAhHAAEETgg8KmmUR48PJF0e589bj0MiHAEEQiBwkSRzr/XvPh6LuV/Nr+d96+8l/dLHMcXaVKUks5tMVawNNKB6tg2J1qxZ04AOPbiHWlVVZT3f+OCDD6z/zOYENUt6errOO+88678f/OAHatGiRXAPJsrI+vXrZ/sp+ReM09hQ8y+MG2IFI6MYBQL+C4R5QzvznW8WHSsrK/MfLokttm7d2tp40Sxc1qFDB5nF1TIzM/X9739fjRql1hTcsOaf29xr3769teBdfTfvrE5Ht/2a+8aRI0eqadOmvmeyuQd9+OGH62z3tNNO05QpU6zcTXaJzL8U2pAo2XT0jwACCCCAAAIIIIAAAggggAACCCCAAAL1F7DNL1m1alX9WwxYC+ZZ+YMPPqhNmza5Hpn5ffnQoUPVvXt3nXzyya7r1Qz88ssvtXDhQut9WDdlwIABuvnmm2PeMGbr1q2aP3++du/e7did+R351KlTk/47cnPMNQv5940G+eeYwr4EROZfcXGx7RnnsWPH+HuNZ754kA815wAkOx9yc3NtnwNhun7Ns/bCwkKVl5dH/aybM2eOMjIyrJhkn4+G1n+Y869mPr300ktatGiRL9+5qdqIWaOmR48euuaaa3T66adb9wXJzvfI/Eux+SXjJM3zmA8lkuwf+h4bIBwBBBBIIYGBksyEx7AtkmbeA2wnyf7yVAqdGIaKAAIIIIAAAggggAACCCCAQEMQYL1//86ymS/02GOPacWKFTpy5EjUhs26MgUFBdY72dFKZWWl9f5vRUWFfwONaOlHP/qRbr/9dnXs2DHl3g+PG0qKNMx6/ylyohgmAggggAACCCCAAAIIIIAAAggggAACCCCAAAIIIIAAAggggEBKC6TWavspTc3gEUAAAQQQcC/ABFj3VmGO/Prrr/Xxxx9r/fr1Wrly5Xc2hKw+9hEjRmj48OFMlA1IMjABNiAngmEggAACCCCAQF0C3SW5W03a3sKVkjbGkXWypBke218naZikPR7reQkP6ri8HAOxCCCAQE2BrpLeiYFkpqQpMdSjCgIIIFCbwFhJ5j7rf/vI86CkMT60F8sCwz50+50mjM+seDQcwjZtGxKtXr36xCFWL7hd/T/4+zcLkOPxjYAf+dCvXz/bJUX+kV+JvL4i86+kxKx3T0EAgVQQyMnJsQ0zTNdv9YZEZWVlqXAq6j3Gf/u3f5PZYOWSSy6JeRPIeg/CYwNhzT+3udepUyeNGzdOZoNLP8qhQ4e0ZMkSrV27NmpzXbp0sfpNT0/3o1tbGx9++KFmzpypvXv31tn26NGj1bdvX9/79tpgZP6l2IZEXg+XeAQQQAABBBBAAAEEEEAAAQQQQAABBBAIloBtfklpaWmwRufTaMx7qAsXLvTcmnnmcd111+miiy5S06ZNPdU3c1GKi4u1dOlS1/XM74uvv/56paWlua5j+nn33Xf161//Wrt373ZVr3Pnzho/frxatmzpKj5eQdnZ2bamyT+7NPkXr8z7pt3I/DPXKwUBBFJDYODAgbaBhun6Nc/4i4qKVF5eHvVkmI3vMjIyUuOEhWyUYc6/6lO1b98+LViwQFu2bAnZ2av7cFq3bq127drJbCxpNnI899xz1apVq8CtUxOZfyk2v6S1pM2SzvSYWGZSYTj/oeoRgnAEEAi1QA9J90nqHcKjnCZpegiPi0NCAAEEEEAAAQQQQAABBBBAIFQCrPfv7+k0c3nee+89mWd6O3furLNx8w729OnT1aJFi6gDqKysVH5+vioqKvwdqKTMzEzdcsst6tq1qxo3bux7+zQYfwHW+4+/MT0ggAACCCCAAAIIIIAAAggggAACCCCAAAIIIIAAAggggAACCCDQCAIEEEAAAQQQCJ4AE2CDd06SPaKDBw9q69atWr58uTZt2qQjR45YQ2rfvr0eeOABnXXWWckeIv0fF2ACLKmAAAIIIIAAAgEX6C5pQwxjvFLSxhjqua0yWdIMt8HH49ZJGiZpj8d6XsKDOi4vx0AsAgggECnwqKRRHlm+kHSZJP/fBvY4EMIRQCClBS6VZO6vBvh4FNslTZT0rE9t9pFk7jOTWSoltZVUlcxBpFDftg2J1qxZk0JDZ6ipLtCvXz/bIZB/qX5GU2v8kfkX1g2xUuusMFoE3AmEeUM7syHRvHnzVFZW5g4jJFHXXHONbrrpJn3ve98L/BGFNf/c5l6XLl2sjS3T09N9OVdmQb5nn31WzzzzTNT2zNwes9Be27bmn3r+ls8//9zaCMxs8llXMfcNI0eO9LxJqb8j/e6Giim2IZHfHLSHAAIIIIAAAggggAACCCCAAAIIIIAAAokVsM0vWbVqVWJ7T1Bve/bsUWFhobWZTCyldevW6tOnj7p37269r3rSSSe5auavf/2rZs6cqb1797qKN0HdunWznq+0a9dOjRpFX/LkwIEDWrt2rZ577jmZZwJuy6BBg6w+mjRp4rZKXOIGDLBPlyP/amcm/+KSforMv5UrV8anI1pFAAHfBXJzc21thun6Nd/n5jm30/ySOXPmKCMjw3dbGnQWCHP+VR+9WbNl9uzZzhghiTj//PN11113WfffQS+R+ZeC80sKJOV7dC6RZP/g99gA4QgggEDABe6SNF1Sy4CPM5bh8R5gLGrUQQABBBBAAAEEEEAAAQQQQCAJAqz3Hx/0w4cP6+WXX9Zjjz2m3bt3f6eT3r17a8KECWrWrFnUAVRWVlrv4VZU+LPEXdOmTfXjH/9Y//7v/64f/OAHaty4cXwAaDUhAqz3nxBmOkEAAQQQQAABBBBAAAEEEEAAAQQQQAABBBBAAAEEEEAAAQQQaOAC0Vd/aeA4HD4CCCCAAALJEmACbLLkU6Nfs/Dfm2++qWXLliknJ0c/+clPHBf1S40jC8comQAbjvPIUSCAAAIIIBBige6SNsRwfFdK2hhDPbdVJkua4Tb4eNw6ScMk7fFYz0t4UMfl5RiIRQABBCIFukjaJKmpR5olkkZ5rEM4AgggUC1wr6QpkqKvPuDN6wVJ90ja5q1a1OjTJX3mY3uxNDVJ0v2xVGygdWwbEq1Zs6aBMnDYyRDo16+frVvyLxlnoeH2GZl/JSUltueFx44d4+81NkXDg3youUlesvMhOzvb9uEVpuvXbEg0b948xw2JwvjpnZmZqTvvvNPa/DFI+RaZ72HNP7e516VLF40fP17p6elWGvrxeWA22Hz44Ycd03ru3LnWRlx+58fRo0f1xBNPaMWKFXWOwfRrjvv73/++7/17OZ7I/EvBDYkczzMBCCCAAAIIIIAAAggggAACCCCAAAIIIBBYAdv8ktLS0qjvY0b+/jjyqIL6czOudevWadGiRfU+EZdddpnGjBmjFi1afKetyOM/cOCAHnnkEWvzGi8lLS1NZlObXr166dxzz5XZaKb69/fmz3379mnjxo0yv4vfvn27l6at2ClTpujSSy91HH+8z++AAQNsXZB/zqeS/Kt7GSCvnz+R+VdcXGx9/lW3w5/fzKfAAYcg5kFubq7tAzNM129VVZUKCwtVXl4e9Uthzpw5uuCCC7hOk/A5Feb8M9f7/v37tXjxYr3yyivONya1RJxzzjnq2bOnzHwhM1fo1FNPtTZJrPl9YjZ3XLJkiXV/Xlcx98MTJ07Uj370o1rz3LRh7rWPHDmizz77zNokctu2bdq8ebP+9re/eR67uTcePXq0WrZsGejrKjL/UnB+SaakzZJO9niSciSVeqxDOAIIIBB0gR9Kuk/STUEfaD3GZ9aimFWP+lRFAAEEEEAAAQQQQAABBBBAAIEECbDef3yhDx48qD/96U966qmnVFFRcaKzYcOG6dZbb3XsvLKyUvn5+ba6jpUiAszco27duqlv377q2rWr9QyHEg4B1vsPx3nkKBBAAAEEEEAAAQQQQAABBBBAAAEEEEAAAQQQQAABBBBAAAEEgi1Q90oXwR43o0MAAQQQQCDUAkyADfXp9e3gzIIn5j+z+AklOAJMgA3OuWAkCCCAAAIIIFCrQHdJG2KwuVLSxhjqua1iFvOZ4Tb4eJxZ7W+YpD0e63kJD+q4vBwDsQgggEBtAnMljY+B5v+V9GoM9aiCAAINV+Bqs3eIJPP54Vc5JGmipCK/GoxoZ6+kVnFq26nZSkltJVU5BfLzEwK2DYnWrFlz4gd1bUBQHcDPa9+oA59vBNzkh1nkpGYh/769HN341bZRDPkXe/6ZDbEoCCCQGgLZ2dm2gYbp+v3iiy80b948lZWVpcbJ8HmUF198sW6//XZ973vf87ll/5oLa/65zb0uXbpo/PjxSk9P9w31rbfe0syZMx3bGzdunHr06OEYF0uAuQ99+OGH66xqNkgyYzQbgSWzROZfCm5IlEw++kYAAQQQQAABBBBAAAEEEEAAAQQQQACB+gnY5pesWrWqfq0FuHZVVZUWLVqkDRtieWXg2wPr16+fRo0aJbMRjJvy5ptv6v7773cTWmdM69at1aZNG5nf+3/00Uf1aisjI0MTJkyQaTPZZcCAAbYhkH/OZ4T8czZyGxGZfytXrnRblTgEEEiyQG5urm0EYbp+zXd9UVGR4/ySOXPmyHynUxIvEOb8M5p///vfZWENJpMAACAASURBVPJrx44dnnDNvJPBgwfrwgsv1EknneRY96WXXrLuzaOVnJwc3XjjjTr55JMd26sZYDZ9NHO01q9fr//6r/9yXbd///5Wf82aNXNdJ9GBkfmXovNLHpU0yqNdiST7h7/HBghHAAEEAibwE0nTJHUK2Lj8HA7vAfqpSVsIIIAAAggggAACCCCAAAIIxFmA9f7jDHy8ebOOyKeffqp169bp5Zdftp6tXHfddY6dm2cf+fn5qqiocIytDjj77LOVmZmpzp0766KLLtIZZ5zh6hmO6w4IDIwA6/0H5lQwEAQQQAABBBBAAAEEEEAAAQQQQAABBBBAAAEEEEAAAQQQQACBEAs0CvGxcWgIIIAAAgikrAATYFP21DFwBMQEWJIAAQQQQAABBAIu0F1SLKtXXylpYxyPbbKkGR7bXydpmKQ9Hut5CQ/quLwcA7EIIIBAbQJnSfq/ktp65DGrnA/0WIdwBBBomAJmBecpx//zU8Dcy06U9IafjUa0tV7Sj+PYfrSmJ0mq384vSRp4Eru1bUhkNnqnIJAoAbO5Ts1C/iVKnn6MQGT+lZaWAoMAAikikJ2dbRtpmK5fsyHRvHnzHDckSpFTFdMwzYZxN910U2A3hQlr/u3fv1+PPPKIXn311ajnzWw8NH78eKWnp8d0fmurZBbPMxtmOpVf/vKX+vnPf+4UFtPP33rrLc2cOTNqXbPQ31VXXRVT+35Visy/FN2QyC8O2kEAAQQQQAABBBBAAAEEEEAAAQQQQACBxArY5pesWrUqsb0nuDfzu2vzzGb37t0x92x+rz106FDX9auqqvTggw9q06ZNruvEM/CGG26wNstp3LhxPLtx1bZ5flSzkH/ObOSfs5HbiMj8Ky4uVqNGdS8zZDae4uf41JVf5Edir4/c3FzbqQjT9WvmlxQVFTnOL5kzZ44yMjIsB/KP/PPz++m1117T/Pnz3X6dWnHm3nLIkCFKS0v7Tr268nP79u0qKCjQrl276uzr/PPP17hx46wNGGP5/D18+LA2b96s5557Th988IHjMZnx/+pXv9LVV1994js/aNdX5Odfis4v6SrpHccT8t2AHElMCI4BjioIIBAogaaS7ovDO4WBOsjjg5kaw/oYQTwOxoQAAggggAACCCCAAAIIIIBAgxBgvf/En2bzDOLo0aNq0qSJY+dfffWVzJwa8ywxspx66qlq3769NQ/ozDPPtN4RbtGiRSDmBTkeGAG+CLDevy+MNIIAAggggAACCCCAAAIIIIAAAggggAACCCCAAAIIIIAAAggggEBUgbpXWgAOAQQQQAABBJImwATYpNHTMQL1FmACbL0JaQABBBBAAAEE4ivQXdKGGLq4UtLGGOq5rTI5hgV91kkaJmmP205iiAvquGI4FKoggAAC3xHIk1QYg8svJD0bQz2qIIBAwxHoc3xRSnPv6Wcxq0pPlHTQz0Zract8NprPyESXSkltJVUluuMU78+2IdGaNWusxberF97mz28WuMchPg59+/a1XT7kX3ycyd/aXSPzr7T02/Xt67ruqxOWn9f+uYjPNwLkR/zzI3JDsTBdv2Yjw7lz5zpuSJTi959Rh282hZk4caKysrJOXE9B+nwJa/4dOnRIS5Yskbkfi1Y6deqkCRMmqFWrVr6dn08++URmk61t27ZF7dvY33LLLTrllFNs9+d+5IfZuNQcV7RiNvY0Gy9Ffs770b/b74/I/EvRDYnC/BHGsSGAAAIIIIAAAggggAACCCCAAAIIIBBmAdv8ErM5SpjnU3z99dd6/fXXtWjRIu3fvz+m85qXl6devXp5ctq0aZMKCwtj7jOmgdZSqV27dtbzmrPPPtvT+OM1P6F///62UZJ/zmea/PNvvldk/q1cudL5BBCBAAKBEMjNzbWNI0zXr9mkrqioyHF+iXkWn5GREYjz0dAGEeb8O3LkiJ588kkVFxe7Pq3m+/TGG29Us2bNXNcxgWYu1fz58/XOO+9ErTdp0iR169bNU9uRwea6WrZsmZYvX+7YjrlfHj9+vM4991zH2GQEROZfCs8veVTSKI+GJZLsXwAeGyAcAQQQSLLAJZKmSbL/MiTJg4pT97wHGCdYmkUAAQQQQAABBBBAAAEEEEAgXgKs9x8vWdpFIP4CrPcff2N6QAABBBBAAAEEEEAAAQQQQAABBBBAAAEEEEAAAQQQQAABBBBAoBEECCCAAAIIIBA8ASbABu+cMCIE3AowAdatFHEIIIAAAgggkCSB7pI2xND3lZI2xlDPbZXJkma4DT4et07SMEl7PNbzEh7UcXk5BmIRQACBugSaSPq/krp6JHpb0mWSbBtAeGyDcAQQCKfAqZKmSIq+y7b3Yy+TNF1SonZaGC7pd96HWe8akyTdX+9WGl4Dtu8jpw3uGx4PRxxPgX79+tmaJ//iqU3bkQKR+VdaWgoSAgikiEB2drZtpGG6fs3GKfPmzXPckChFTlXMw+zdu7duu+02z5vcxNyhh4phzb9Dhw7psccek9kgMlpp37698vPz1bZtWw9q0UMrKyutvN+8eXPUwEsuuURmc8YWLVr41nd1Q9u3b9cDDzygXbt21dn2oEGDrM2XmjQxvxJMTonMvxTekCg5gPSKAAIIIIAAAggggAACCCCAAAIIIIAAAvURsM0vcfp9cn06Ckrdo0ePWpvd//a3v41pSLNmzVJWVpanuub39Y8//rhKSswe7ckrN998swYPHqzGjRsnbxA1eh4wYIBtHOSf82kh/5yN3EZE5t/KlYmahul2hMQhgEBdArm5ubYfhen6NfNLioqKHOeXzJkzRxkZGSRJEgTCnH9mnkdhYaG2bNniSvbiiy/WHXfcoVatWrmKrxn09ddf66mnntKyZcui1h04cKBuuOGGes/pMP8GePXVV7V06VLt378/ap+9evXSqFGj1Lx5c8/HFe8KkfmXwvNLzPt678TglSOJScExwFEFAQSSLjBC0gOSvp/0kSRmAFNjWBsjMSOjFwQQQAABBBBAAAEEEEAAAQQQqFWA9f5JDARSV4D1/lP33DFyBBBAAAEEEEAAAQQQQAABBBBAAAEEEEAAAQQQQAABBBBAAIHUEWiUOkNlpAgggAACCDQcASbANpxzzZGGT4AJsOE7pxwRAggggAACIRPoLmlDDMd0paSNMdRzW2VyDIv6rJM0TNIet53EEBfUccVwKFRBAAEEahUYLul3MdiMlbQghnpUQQCB8AqYVdXNvdPFPh9i4fH7xC98bjdacz+S5G4Fa/8GVSnJ7Lhe5V+TDaYl24ZEa9eubTAHzoEmX6Bv3762QZB/yT8nDWkEkfnXEDbEakjnl2MNt0CYN7QzGxLNnTvXcUOicJ9hqU2bNpo4caLat28fuEMNc/49++yz1iZB0Uo8zs2XX36phQsXasOG6I9ezCZcEyZMUOvWrX3Pi08++UQFBQXatm1bnW3369fP2qioadOmvvfvtsHI/EvhDYncHjJxCCCAAAIIIIAAAggggAACCCCAAAIIIBAcAdv8ktWrVwdnZHEcyYEDB/T8889b/3kpp512mqZNm6YOHTp4qWbF7tixQ/Pnz9f777/vua4fFbp166a77rpLrVq18qM5X9ro37+/rR3yLzor+edL2p1oJDL/SkpK/O2A1hBAIG4COTk5trbDdP2a+SWFhYWO80vMHBTzrJ2SeIEw59/27ds1e/Zs7dq1yxE2LS1NeXl5uvTSSx1j6wp44403rPlU0UqnTp00btw4mfug+pZjx47J9Pmb3/xG5lqLVm6//Xb16dNHjRoFawnCyPxL8fklj0oa5fG8mhs2834OBQEEEEgVgTMkTZN0a6oM2Idx8h6gD4g0gQACCCCAAAIIIIAAAggggECiBVjvP9Hi9IeAfwKs9++fJS0hgAACCCCAAAIIIIAAAggggAACCCCAAAIIIIAAAggggAACCCBQl0Cw3jblPCGAAAIIIICAJcAEWBIBgdQVYAJs6p47Ro4AAggggEADEeguKfqui7VDXClpYxyNJkua4bH9dZKGSdrjsZ6X8KCOy8sxEIsAAgg4CaySZF9N36mG9LGkyyV96hxKBAIIhFzg/5E0RdKdPh/nW8fvD5Oxu0xjSYclmT8TVSZJuj9RnYWsH9uGRGvWrLEW3TaLdfMnDvHOg759+9ouJ/KP6y6RnzuR+VdaWhqyj3cOB4HwCmRnZ9sOLkzXr9kkZd68eY4bEoX37H57ZPn5+brqqqsCd6hhzj9zL/bwww87mhcUFOjCCy90jHMbcOjQIS1ZskSm/2jFbEo0ZcqUmDYHdRrLJ598ojlz5mjbtm11hnbv3l133nmnTj31VKfm4vbzyPxL8Q2J4uZEwwgggAACCCCAAAII/P/s3Qt4VNW9//9PEKIpJPnDaamPYo+irRjE1hA5Wi+0FXIDvD7SWkXASnqsFn8FQgICrSAk4VbFu1aqgOTU4+mxArlwq1aoVUNEe4inrRUvHEs5AickGsr1/6yBAHtIZvbs2TOzZ897Pw8PpVnru9Z6re+eGbPXrIUAAggggAACCCCAQEwELOtLVq0yyyZT49q/f7/q6ur07LPPqq2tzdagzzvvPJlnHWeccYat8sGFfve732nRokW223PUSAeVevfurQkTJmjAgAFuhXQlzrBhwyxxyL/QrOSfK2l3LEhw/r300kvuNkA0BBCImcA111xjie2n+9esL1mwYEHY9SXmOfgFF1wQM2MCdy7g5/zbvHlzYP2GncustbjrrrvUo0cPO8U7LPPee+9p1qxZ2r17d6cxMjIyNHPmTJ1//vmO2zmxolk/bT6TP/rooyE/k3/ta18LfH52+rnflc52ECQ4/5J8fclASQ0OrEZIYmGwAziqIIBA3AUKjn4fzrzeuXGZ3+Elw9645sPELDcGTAwEEEAAAQQQQAABBBBAAAEEEIifAPv9x8+alhBwW4D9/t0WJR4CCCCAAAIIIIAAAggggAACCCCAAAIIIIAAAggggAACCCCAAAInCyTDl3qYNwQQQAABBFJOgAWwKTflDNhHAiyA9dFkMhQEEEAAAQT8KXC5pA0OhnaFpI0O6tmtMl3STLuFj5arl3SLpJ0R1oukuFf7FckYKIsAAgiEE8iXZF5TI72qJJVHWonyCCDgK4GRksznJfdOCj/CUynpPkl7E6j1tqSL4tR+s6Q+klrj1J7fmrEcSGQO6OFCIF4ChYWFlqbIv3jJ044RCM6/VDoQiwxAINkF/HygnTmQaO7cuWEPJEr2ObTT/+9///syf9LSvLVE18/59/rrrwcO/wl33X333SoqKgpXLKKfV1dXa9myZWHrmMNBr7rqqrDlIi2wbds2VVRU6IMPPui0am5uriZPnqzMzMxIw7tWPjj/kuRgCtfGTyAEEEAAAQQQQAABBBBAAAEEEEAAAQQQSKiAZX1JTU1NQjsT78bNgffvvPOOfvnLX+rPf/5z2OYHDhyo0tJSZWVlhS3bUYGDBw/KGD/zzDNqa2tzFCPSShkZGfrxj3+swYMHe+75THFxsWU45F/o2SX/Is3+0OWD82/FihXuNkA0BBCImcCIESMssf10/5r1JfPnzw+7vsSsQbngggtiZkzgzgX8nH/r16/Xz3/+c1vTP3HiRH3rW9+yVbazQrt27Qrk+x//+MeQce66666T1oVG07D5TL58+XI9//zzIcOMHDkysMbplFNOiaY5V+sG558P1pc8IakkQiTzoe2aCOtQHAEEEIi3wFRJs11s9HVJ6yVNcTFmLELxPcBYqBITAQQQQAABBBBAAAEEEEAAgTgIsN9/HJBpAoEYCbDff4xgCYsAAggggAACCCCAAAIIIIAAAggggAACCCCAAAIIIIAAAggggMAJAt7aTZ+pQQABBBBAAIGAAAtgSQQEkleABbDJO3f0HAEEEEAAgRQRuFzSBgdjvULSRgf17FaZLin8SZTWaPWSbpG0024jDsp5tV8OhkIVBBBAIKTAYkljIzT6h6RLJW2OsB7FEUAg+QXOlGQ+J/3Q5aGYz5v3SVrjclwn4ZZKutVJRQd17pU0x0E9qhwRsBxIVFdXhwsCcRMoLCy0tEX+xY2ehqSTDjZYuXJlyEO7zAFmaWmdLxPj5/iQH/G7P4YNG2Z5HeP+9db9Zw5dPHDgwLE5+uyzz7R9+3a99957WrNmjbZt22brfaioqEglJSVm/Y+nXn/9nH9mju677z6Zg4JCXdddd53Gjh2rrl27yq33v3Xr1mnhwoVhc2P06NEyBwW1X26139TUFDh4NNSVm5uryZMnKzMz0/X2O2s3eHzB+eeDA4nCzjkFEEAAAQQQQAABBBBAAAEEEEAAAQQQQMAzApb1JTU1NZ7pWDw7snfvXtXW1urf/u3f1NLS0mnTxcXFgecc6enpjrt38OBBGednnnlG5vlLLK+MjAzddddd+va3vx3yuUws+xAqtvE88SL/yL945mJw/r300kuB+6T9OQ5/H3lejQMOXsyDESNGWF4u/HT/tra2av78+WpsbAz5kjh37lz169eP+zQBr1N+zr9f/epXeu6558K+HZ9//vmaNGmSTj/99KjeJ/bt26cnn3xSq1evDtnmtddeK7OuxKw1cut9yayhefjhh/Xmm2922vZZZ50VWHNyzjnnuNZutP0Pzj8frC8ZKKkhbNKdXMC8Eax0UI8qCCCAQKwFciTNlnSdiw3NlVQmaaik0G+aLjbqMNQMSbMc1qUaAggggAACCCCAAAIIIIAAAggkUID9/hOIT9MIRCnAfv9RAlIdAQQQQAABBBBAAAEEEEAAAQQQQAABBBBAAAEEEEAAAQQQQAABGwKdn9RgozJFEEAAAQQQQCA2AiyA7dh1//79evfdd2U29eBKnIDZqPCCCy4IbJbCdbIAC2DJCgQQQAABBBDwuMDlkjY46OMVkjY6qGe3ynRJM+0WPlquXtItknZGWC+S4l7tVyRjoCwCCCBgR+Drkl6TlGGn8AllnpU0JsI6FEcAgeQWGCXJbMx4nsvDMBs9ms+Dx0+Wd7mBCMNNlDQ/wjpOijdL6iOp1Ull6gQELAcS1dXVsbF9Aja2j3Zj8mStX1BQYLkNyT8OPonnwSfB+bdq1SreFhBAIEkEhg0bZukp92+STJykHTt26NFHHw15CEz7aK644gqNHz9e3bt399QA/Zx/Zn7MYVdmXVGoa8CAAZo8ebJ69erl2ty89dZbmjZtWth45v37hz/8oU499dSwZSMpYKf93NzcwLgzMzMjCe1q2eD888GBRK76EAwBBBBAAAEEEEAAAQQQQAABBBBAAAEEYipgWV9SU1NzrLH257zt/0cq/Hvnzp1as2aNamtrA88/gq+RI0fqtttuU5cuXY6tw3HiY9aDbNy4Ub/4xS86bMeNGe/du7fGjRunb37zm4G+enH+ioqKLEMl/8g/J/eTqeMkv4Pzb8WKFW7cesRAAIE4CIwYMcLSip/u35aWFs2fP1+NjY0hJc0aALOnBVf8BfyafwcOHNAzzzyj3/zmN2FR8/PzVVJSEvUaD/OZuLq6OvAn1PWNb3xDkyZNUnZ2dti+RVLArCmpqKhQW1tbp9W+973v6eabbw58/vfCFZx/Pllf8oSkkgh9zQe3ayKsQ3EEEEAg1gLme4Vzjn4Xzo22Pj76+lh3NNiXJW13I3CMYvA9wBjBEhYBBBBAAAEEEEAAAQQQQACBeAiw3388lGkDgdgIsN9/bFyJigACCCCAAAIIIIAAAggggAACCCCAAAIIIIAAAggggAACCCCAwIkCaXAggAACCCCAgPcEWADb8Zw0NzerrKxMTU1N3pu0FOpRTk6OqqqqXN8sxS+ELID1y0wyDgQQQAABBBBAAAEEEEAg5QQqJJU7GLXZib99QzkH1amCAAJJItBX0gxJo13u78uSZkr6rctxow03VNLqaIPYqD9FUqWNchTpXMByIFFdHW9JJEv8BAoLCy2NkX/xs6clKTj/Vq1aBQsCCCSJwLBhwyw95f5Nkok72s3Nmzfr/vvvD3kIjCmam5uryZMnKzMz01MD9HP+mYN5Hn30Ua1fvz6keUZGhqZNmyZzUJBb19atWzVnzhx98sknIUOag7hMXpjDN928zIGkDz/8cMiQXsjJ4PzzyYFEbk4lsRBAAAEEEEAAAQQQQAABBBBAAAEEEEAgdgKW9SU1NTWxaymJIu/bt0//9V//pbVr1+r1118/9vxj3Lhxuv76610byccff6ynn35ab7zxhmsxTaBBgwbptttuU9++Zmmbd6/i4mJL58i/IxzkX3xyNjj/VqxYEZ+GaQUBBKIWGDFihCWGn+7flpYWzZ8/X42NjSGd5s6dK/OcnSv+An7NP/P546mnnpKd9b533HGHrr32WlfwX375ZS1YsCBkrDPOOENTpkzR2Wef7Uqb7UH27t2rxx9/XOvWres07llnnaXy8nJ95StfcbVtp8GC888n60sGSmpwYGLeDFY6qEcVBBBAwG0Bsxj2fknjXQz8H5JukfSPoJi7JPV0sR03Q5nvVs5yMyCxEEAAAQQQQAABBBBAAAEEEEAgfgLs9x8/a1pCwG0B9vt3W5R4CCCAAAIIIIAAAggggAACCCCAAAIIIIAAAggggAACCCCAAAIInCyQBgoCCCCAAAIIeE+ABbAdz0lzc7PKysrU1NTkvUlLoR7l5OSoqqpK2dnZKTRq+0NlAax9K0oigAACCCCAAAIIIIAAAgh4SuB0SX+Q9M8R9srsejokwjoURwCB5BIYJ8lsyNjHxW4flDTz6B8Xw7oW6suStrsWrZNfeR81bY1xO34PbzmQyGxAnpZ2fBnE4cOHk/bfpu+tra0yf7dfyTweMwa3+t+lSxd17949wJLI+S4oKLDcX+Rf8t5vkeSnV/Nv1apVgfuh/T7j7yP5iAMOXsyD4APFuH+TK0/NuhVz6NKmTZtCfs7Ozc3V5MmTlZmZ6anXI7/n369+9Ss9++yzYf8b6JprrtEPfvADde3a1ZX5+fvf/y5z0Na7774bsu2MjAzNmjUrcCCXW69PBw8e1OLFi/Xiiy+GbNsc+jlx4sRATibq/TE4/3xyIFHYfKMAAggggAACCCCAAAIIIIAAAggggAACCHhCwLK+pKamxrXf07r1+95Ex/nHP/6hv/71r3r77bd17rnn6l/+5V9c/X3ygQMHtGHDBj3//PP64IMPokqKPn36yPyuf8iQITK/e0/U773ttltUVGQZL/l38vNB8i926xuC82/FihWd3n/tr0OdFeDnR+YJn44FyA/382PEiBEWbD/dvy0tLYG1F42NjSE/E5jn8Cc+X+f+i9/959f8M585nnzySa1evTrs59Fp06YFPhO78fpm9scx64jCXe1tnljOjfY3b96s2bNnq62trdMu3HHHHbr22mtP+rkb7Uf6/hmcfz5aX/KEpJJweRD0c/Ph7ZoI61AcAQQQcFtgsKQKSZe5FNh8p3CipAc7iWfeqIe61JabYZr5HqCbnMRCAAEEEEAAAQQQQAABBBBAIP4C7Pcff3NaRMAtAfb7d0uSOAgggAACCCCAAAIIIIAAAggggAACCCCAAAIIIIAAAggggAACCHQucPykJ5QQQAABBBBAwDMCLIDteCrMwUFlZWUyG3pwJU4gJydHVVVVys7OTlwnPNwyC2A9PDl0DQEEEEAAAQQQQAABBBBAIJzATyQtDFeog59PkrTAQT2qIICAtwVyJM2Q9F2Xu7lG0kxJG1yO63a4XZJ6uh30hHj3SpoTw/ipEtpygkRdXd2xcQdvsJ1s/zYb+ldWVmrTpk2pMpe2xzlw4ECVl5crMzMzofNdUFBg6TP5Z3sKk7qgV/Nv1apVSe1K5xFIJYFhw4ZZhsv9m1yzv2/fPv3iF79QuHnLzc0NHFRz4ucVL4zU7/n31ltvyRz+E+7q3bu3pk6dqq9+9avhitr6uTkQ6NFHH9X69evDlh81apS++93vBg5EcuPatWuXzCFff/zjH0OGM4cZlpSUKD093Y1mHcUIzj8fHUjkyINKCCCAAAIIIIAAAggggAACCCCAAAIIIBBXAcv6kpqamrg2TmPHBcyzlnfeeUcrV67UG2+8ERHNN77xDeXn52vQoEH6whe+EFHdRBYuLi62NE/+JW42yD9pxYoViZsAWkYAgYgERowYYSnvp/vXrI+dP3++GhsbQ5r87Gc/09e+9rWI3OJZ+NRTT03oM/hYjtWv+Wc393r16qXp06frvPPOc4X5f/7nfwL7s2zdujVkvNtuu0033XSTK22eGKS1tVWLFi3Sa6+91mnsyy67TOPHj1ePHj1cbz/SgMH556P1JQMlNUTqIcm8Iax0UI8qCCCAgBsC5nvDFZK6uhFMknkz+ldJ74SIN0+Saddrl/mO5SyvdYr+IIAAAggggAACCCCAAAIIIICAfQH2+7dvRUkEvCbAfv9emxH6gwACCCCAAAIIIIAAAggggAACCCCAAAIIIIAAAggggAACCCDgRwF3dkz3owxjQgABBBBAIIECLIDtGL+5uVllZWVqampK4OzQdE5OTmBDlezsbDA6EGABLGmBAAIIIIAAAggggAACCCCQxALmudEfJA2KcAw7JV0p6d0I61EcAQS8K/BjSdMlfcnFLu6VNPPoRpcuho1ZqNWShsYoerOkPpJaYxQ/lcJaDiSqr6/3zdj37NkT+F18Q4OTfa19w9DhQPLy8gLPi7KyshI60IKCAkv75F9CpyNujXs1/zgQK24pQEMIRC3AgXZREyY8QHV1tZYuXRqyHwMHDlRpaWnCP68Ed9Lv+bdjx47AZ+h33w3/K6pLL700cFBP8BoPJwl26NAhLVmyRM8//3zY6hdffLEmTpwocziSG9fGjRs1e/bssKGuv/56jR07Vl27unXuRNgmTyoQnH8+OpAocgxqIIAAAggggAACCCCAAAIIIIAAAggggEC8BSzrS2pra+PdPu11INDa2qr3339ff/nLXwJ/UKSPLwAAIABJREFUWlpaLKUyMzP11a9+NfCnb9++6tGjR1I6FhUVWfpN/nljGlM1/1auXOmNCaAXCCAQVmD48OGWMn66f817/rx589TY2BjWIZkK9O7dW2eccYZOO+00nXfeeTr99NNl9uX40pe+pLS05Nriza/5Zzf3zjnnnMA65T59zHL/6C+77ZrPjePGjVN6enr0jQZFMJ9BH3nkkU7jmnUsM2bMCORuoq/g/PPZ+pInJJVEaLxC0jUR1qE4AgggEK1A36Pf/xsZbaAT6j8o6f/ZiDdK0hIb5eJZhO8BxlObthBAAAEEEEAAAQQQQAABBBCIkQD7/ccIlrAIxEGA/f7jgEwTCCCAAAIIIIAAAggggAACCCCAAAIIIIAAAggggAACCCCAAAIpL5Bc34ZO+ekCAAEEEEAgVQRYANvxTDc3Nwc2BmlqakqVVPDkOM3GOuaAoOzsbE/2L9GdYgFsomeA9hFAAAEEEEAAAQQQQAABBKIU+L6k5xzEWCbJbCbHhQACyS1whaTSGGyIa06JmSnpD0nEM1/SxBj1d+rRjT9jFD6lwloOJKqrqwtsCn/48OGk/9tsbl5ZWalNmzal1ITaGezAgQNVXl4uc7BRIue7oKDA0l3yz87sJX8Zr+bfqlWrkh+XESCQIgLDhg2zjJT7N/kmvrq6WsuWmV+DdH5dcsklmjRpkucOXvR7/u3fv1+LFy/WSy+9ZCuxjMftt98eOGwq2mvdunVauHChrTD33nuvvvnNb9oqG6rQ559/rscff1ym7XDX6NGjNXKkm2dPhGvx5J8H55/PDiSKHIQaCCCAAAIIIIAAAggggAACCCCAAAIIIBBPAcv6kpqammNtt687aP8/+PeRdTd4HBFwIx+KioosuU7+kV/xvL+C82/FihXxfO2lLQQQiEJgxIgRltp+un/N+tj58+ersbExCqHkqdq/f39dc801MmtJunXrlhQd92v+2c29AQMGBNb99OrVy5X52rdvn5566imZdcahrtzc3EC7Zn2029d7772nWbNmadeuXZ2Gvuuuu1RYWOh20xHHC84/n60vGSipIWIU6SZJLzioRxUEEEDAicDtkmZI+mcnlTuo8+HR7yr+u814F0l622bZeBWbLun+eDVGOwgggAACCCCAAAIIIIAAAgggEBsB9vuPjStREYiHAPv9x0OZNhBAAAEEEEAAAQQQQAABBBBAAAEEEEAAAQQQQAABBBBAAAEEUl0gLdUBGD8CCCCAAAJeFGABbMez0tzcrLKyMjU1NXlx2lKmTzk5OaqqqlJ2dnbKjDmSgbIANhItyiKAAAIIIIAAAggggAACCHhUwJwKbN0h2V5Hvy+p2l5RSiGAgMcEeh/dPHKSy/1qlXSfpPkux41HuFGSlsSgoWZJfSQZG67oBSwHEtXX10cf0SMR9uzZE/hdfEODkz2tPTKIGHUjLy8v8LwoKysrRi3YC1tQUGApSP7Zc0v2Ul7NvxMPxEp2Y/qPgN8FiouLLUPk/k2+Ga+urtbSpUtDdtzMc0lJidLT0z01wFTIv40bN2r27Nm23YcPH65Ro0ZFfViQORjoZz/7WciDgdo7NWjQIN1zzz3q2bOn7X52VPCVV17RokWL1NbWFjZOeXm5rrrqqrDlYlkgOP98diBRLOmIjQACCCCAAAIIIIAAAggggAACCCCAAALRC1jWl9TW1kYfkQgI2BQoKiqylCT/bMJRzBWB4PxbuXKlK3EJggACsRcwz7JPvPx0/7a0tGjevHlqbGyMPaSHWhg8eLDGjh2rL37xix7qVcdd8Wv+2c293NxclZaWRr2WpF338OHDMuuNli9fHnLuzznnnMD66D59zFcN3L3MuvQFCxZo06ZNnQY2nxvGjRuX8PVOwfnnw/UlT0gqiXCGN0i6MsI6FEcAAQQiFThf0gxJ5jvCbl3/LulHkj6NIGAXSfslmb+9cPE9QC/MAn1AAAEEEEAAAQQQQAABBBBAwAUB9vt3AZEQCCRIgP3+EwRPswgggAACCCCAAAIIIIAAAggggAACCCCAAAIIIIAAAggggAACKSWQllKjZbAIIIAAAggkiQALYDueqObm5sAGHU1NTUkyk/7sZk5OTuCQzezsbH8OMMpRsQA2SkCqI4AAAggggAACCCCAAAIIeEHgaklrHXTkj5LMybn/56AuVRBAIHECZrPcUknnudyFlyTNlNT5rsguN+hyuK9L2uxyTBNuqqSKGMRN1ZCWA4nq6+t942A2Fje/i29oaPDNmNwaSF5eXuB5UVZWllshHcUpKCiw1CP/HDEmXSWv5l9NTU3SWdJhBFJVoLi42DJ07t/kywRzAM3SpUtDdtzMc0lJScIPgAnuZCrk365duwIH9Lz11lu2k8scVDRmzBide+65SktztqzafH43B3KFOhjoxA6ZQ6xuuOEGnXLKKbb7eWLBjz/+WAsXLtSf/vSnsPUzMjI0e/Zs9evXL2zZWBYIzj8fHkgUSz5iI4AAAggggAACCCCAAAIIIIAAAggggEB0Apb1JbW1tdFFozYCEQgUFRVZSpN/EeBRNGqB4PxbsWKF5XnY4cOH+fcJzwfxIB9OfF6c6HwYPny45TXAT/dvS0tL4Pl6Y2Nj1K9zyRbA7NMxfvx4nXnmmZ5+/fVr/tnNPbOOpLS0VJmZmYEUc+P1oK6uTo888kjYlJ07d64uuOAC1/Pj4MGDeuaZZ/Tiiy922gfTrhn3l770Jdfbj+T1NTj/fLi+ZKAkJ18QuFtS+CQKm2UUQAABBDoU+JGk6ZJOd8ln/9Hvz813GO9tSRc5rOt2NeNyv9tBiYcAAggggAACCCCAAAIIIIAAAvEXYL//0OaHDh1Sa2tr4LkIl1XAPOfo0aOHunTpAk2CBNjvP0HwNIsAAggggAACCCCAAAIIIIAAAggggAACCCCAAAIIIIAAAgggkFICznZmTykiBosAAggggED8BVgA27F5c3Nz4ADDpqam+E8KLR4TMBvpmEM2s7OzUelAgAWwpAUCCCCAAAIIIIAAAggggIBPBJ6SdIeDscyVVOagHlUQQCD+At+SVCqp2OWmd0uaKekBl+PGO5zZZcBssOnmbgPNkvpIao33YHzcnmWnjPr6+sAG2+0biyfz32ZT9crKSjU0ONnP2sczLikvL0/l5eWBjeQTOd/5+fkWaPLP33nXPjqv5l9NTc2xCWi/L9r/D/595H0BjyMC5EPi8yH4QDHu3+S7P6urq7V06dKQb3zXX3+9br/9dp1yyimeev1Jhfwzr/nmcJ6nnjK/2rJ/ZWRkaMiQITJz9+Uvfzmw8Vwk7x+m7LJly2Tyw85l2hszZoyKi4sDeRLJ6/OHH36ohx56yPb6qYsuukiTJ09Wr169EpqPwfnnwwOJ7Ew9ZRBAAAEEEEAAAQQQQAABBBBAAAEEEEAgMQKW9SW1tbUn/b40eP1Be4HO1iXw8yMC+HS8TunE/CgsLLRkPfl38vNB7j9rHrn5+hKcfytXrkzMqzCtIoBAxALDhw+31PHT/WvWx86bN0+NjY0Ru/ihglmDePfdd+uLX/yiZ4fj1/yzm3u5ubkqLS0NrFN263r99dc1a9assOEmTZqkb33LfM3D/ct8Dn3kkUc6DWzWspg+9uvXz/3GI4gYnH8+XV/yhKSSCFhM0b9IukzSzgjrURwBBBAIJfB1SdMl3egi08aj3y82fzu9zCLdW51WdrEe3wN0EZNQCCCAAAIIIIAAAggggAACCCRagP3+Q88A+/537sNe/Im+eyX2+0/8HNADBBBAAAEEEEAAAQQQQAABBBBAAAEEEEAAAQQQQAABBBBAAAH/C6T5f4iMEAEEEEAAgeQTYAFsx3PGwldv5DKLbEPPAwtgvZGn9AIBBBBAAAEEEEAAAQQQQCBqgXMl/U7SGQ4ifVvSyw7qUQUBBOIjcKakUkn3xKC5X0u6T9I7MYidiJBmHANcbHiqpAoX4xFKshxIVF9f7xuTPXv2qKqqSg0NDb4Zk1sDMZv9l5WVKSsry62QjuIUFBRY6pF/jhiTrpJX86+mpibpLOkwAqkqUFxcbBk692/yZUJ1dbWWLjV76Xd+jRo1SjfffLPnBpcq+bdt2zZVVlbq/fffdzQHgwYNkjk858ILL9Rpp51mO8bmzZsDB/+0tbXZrnPjjTdq5MiRtg5JOnz4sEwbTz/9dERjM/NeUlKi9PR02/2KRcHg/PPpgUSxoCMmAggggAACCCCAAAIIIIAAAggggAACCEQvYFlfYg5650IgXgJFRUWWpsi/eMnTjhEIzr+VK1cCgwACSSJgnlmfePnp/m1padG8efPU2NiYJLPhfjeHDRumsWPHRrQmwf1edB7Rr/ln1nM89thjWr9+fUjO3NxclZaW2lrLYXdempqaNHny5LDFb731Vn3ve98LW85Jgddffz2wriXUZdZnX3nllU7Cu1YnOP98ur5koCQnXxIwEzjDNWwCIYBAqgtMkDRd0v/nIsQDkn7iQrxJkua5ECfaEMbn/miDUB8BBBBAAAEEEEAAAQQQQAABBLwhwH7/oeeBff8792Ev/sTfw+z3n/g5oAcIIIAAAggggAACCCCAAAIIIIAAAggggAACCCCAAAIIIIAAAv4XSPP/EBkhAggggAACySfAAtiO54yFr97IZRbZhp4HFsB6I0/pBQIIIIAAAggggAACCCCAgCsCP5L0iINIqyUVOKhHFQQQiL2Aua9LJZ3tclP/K+k+h68ZLnfF1XDmFPtbXYrYLKmPpFaX4hHmiIDlQKLVq81bkD+uPXv2qLKyUg0NTvay9odBZ6PIy8tTeXm5srKyEjrQ/Px8S/vkX0KnI26NezX/ampqlJaWpsOHD/M3DuSBx++D4APFuH+T73WrurpaS5ea/1To/Bo3bpxuuOEGz92PqZJ/Bw8e1AsvvKBnnnkmqs8IGRkZGjx4sO644w5179497HyaQ7keeOAB/f73v4+o3T59+uimm27SZZddFjgsKfj9/MCBA/rzn/+sFStW6OWXX44otilsDmH6zne+E7b/sf4cEZx/Pj2QKOL5oQICCCCAAAIIIIAAAggggAACCCCAAAIIxEXAsr6ktraW56o8V43b780LCwstSU7+Jd/zwWRejxGcfytXrjyWj52Nq70AP+94HQ4+RwTIj9jnx7BhwyzvH366f1tbWzV37lw1NjbG5YOgFxsx6xGmTp2qiy+++Nj95KXXF7/m3759+/TUU0/JfB4LdQ0YMECTJ09Wz549XZufbdu2qaqqSlu3bg3ZtrH/wQ9+oFNPPdXyedWN/GhqagqMK9Q1evTowBqW4Nd5N9q3+/4RnH8+Xl/yhKSSCF+jWiRdKqkpwnoURwABBE4U+BdJ0yVZP3BGZ/SBpKmSqqMLc6y2+bJOvUuxnIbhe4BO5aiHAAIIIIAAAggggAACCCCAgEcF2O8/9MSw73/nPuzFn/ibmv3+Ez8H9AABBBBAAAEEEEAAAQQQQAABBBBAAAEEEEAAAQQQQAABBBBAwP8Caf4fIiNEAAEEEEAg+QRYANvxnLHw1Ru5zCLb0PPAAlhv5Cm9QAABBBBAAAEEEEAAAQQQcE3gN5KucRDtJ5IecFCPKgggEBuBoeaMa0nmb7evX0ma6dNNc43ZXJfAzMadFS7FIsxxAcuBRPX19b45kKilpUWVlZVqaGhgvoME8vLyVF5erszMzITOd36+2UP3+EX+pUaqejX/ampqUmMCGCUCPhAoLi62jIL7N/km9Y033tCHH34YsuPm4Jt+/fp5bnCplH87d+7UvHnz9M4770Q1D8aspKRE6enptuKYz4QPPvigrbIdFTr33HPVp08fnX322TJj+OijjwKHHZn/PnBy9e3bN/DZ2cRM9BWcfz4+kCjR1LSPAAIIIIAAAggggAACCCCAAAIIIIAAAicLWNaXhDvgHkAE3BQoKiqyhCP/3NQlVjiB4PxbuXJluCr8HAEEPCIwfPhwS0/8dP+a59/meX5jY6NHtBPTjSFDhuhf//VfddpppyWmAyFa9Wv+7du3T08//bRWrVoV0vycc85RWVmZq2stzF45Ju83b94csu1LLrlEEydOVI8ePVzPiw8++EBz5szRJ5980mns6667TmPGjFHXrl1db99uwOD88/H6klxJr0mytyjpOOBTkkrselIOAQQQCBKYImmGJDc/gDwvqVzSVhe1vyxpu4vxnISaJmm2k4rUQQABBBBAAAEEEEAAAQQQQAABbwqw33/oeWHf/8592Is/8fc0+/0nfg7oAQIIIIAAAggggAACCCCAAAIIIIAAAggggAACCCCAAAIIIICA/wXS/D9ERogAAggggEDyCbAAtuM5Y+GrN3KZRbah54EFsN7IU3qBAAIIIIAAAggggAACCCDgmsAgSa842MRuh6QrJf3ZtZ4QCAEEnAicLalU0o+cVA5Tx+x0PFPSEzGI7ZWQ+ZLqXehMsyRzunirC7EIYRWwHEi0evVq3/js2bNHlZWVamho8M2Y3BpIXl6eysvLlZWV5VZIR3Hy881LxPGL/HPEmHSVvJp/HIiVdKlEh1NYgAPtUnjyPTD0VMu/1157LXBYUFtbm2P9W265ReZPWpq95dY7d+4MtPn22287btPNijfeeKNGjx6tbt26uRnWUazg/PPxgUSOfKiEAAIIIIAAAggggAACCCCAAAIIIIAAAjEVsKwvqauri2ljBEfgRIHCwkILCPlHfsRTIDj/Vq1aFc/maQsBBKIQGDZsmKW2n+7flpYWzZ07V42NjVEIJX/VM844Q1OnTtU555zjucH4Of+qq6u1bNmykOaxmJvPPvtMixYt0oYNG0K2fcEFF2jy5Mnq3bu363mxbdu2wNr0rVu3dhrbrO0oKSlRenq66+3bDRicfz5fXzL36Pd97PK0l7ta0vpIK1EeAQRSWuAqSTMkmdcPt659kqZKWuBWwKA4uyT1jFHscGH5HmA4IX6OAAIIIIAAAggggAACCCCAQBIKsN9/6Elj3//OfdiLP/E3PPv9J34O6AECCCCAAAIIIIAAAggggAACCCCAAAIIIIAAAggggAACCCCAgP8F7O3A7n8HRogAAggggICnBFgA66npSNrO7N69W4sXL9ZvfvMbV8cwYMAAVVRUJPwgSVcH5WIwFsC6iEkoBBBAAAEEEEAAAQQQQAABrwhMkzTLQWeekTTWQT2qIICAOwL3HN389kx3wlmiPCfpPkl/iUFsL4U8XdLfXOjQFEmVLsQhxMkClgOJ6uvrAwfRHz58OOn/Nhv6m03FGxoamPcggby8PJWXlyszMzOh85yfn2/pGfmXGqnq1fyrqak5NgHtr4Pt/wf/PvK+gMcRAfIh8flgDgU58eL+5f6M5+tTquXfgQMH9Otf/1q//OUvHX9Qufvuu1VcXGz79dO855jPheaQokRfvXr10vTp03X++efb7n8s8zE4/3x+IFGip5/2EUAAAQQQQAABBBBAAAEEEEAAAQQQQMAqYFlfUltbm9D1Bn5Y1+KX9TnxGEdhYaElG8m/5F/XFY+8cet1Ijj/Vq5cyfsDAggkicDw4cMtPfXT/WvWx86bN0+NjY1JMhux62ZZWZmuvPLK2DXgMLKf8898FnvkkUfCypg13BdeeGHYcnYL7Nu3T0899ZRM+6Eus9ZjxowZOu+88+yGtl1u27Ztqqqq0tatWzutc/nll2v8+PHq3r277bhuFwzOP5+vLzHf9fmDpD4ROr4k6doI61AcAQRSU+AUSTOO/nFTYIOkqZJedTNoUKzVkobGMH6o0Ob71LMT1DbNIoAAAggggAACCCCAAAIIIIBAjATY7z80bHNzs8yzq6amphjNQPKGzcnJCTxjyc7OTt5BJHnP2e8/ySeQ7iOAAAIIIIAAAggggAACCCCAAAIIIIAAAggggAACCCCAAAIIJIVAWlL0kk4igAACCCCQYgIsgE2xCXd5uIcOHdIbb7yhhQsXavv27a5GN5ub3XnnnerZs6ercf0UjAWwfppNxoIAAggggAACCCCAAAIIIHBUoIukVyRd4UDku5Ked1CPKggg4FygWFKppG85D9FpzY8k3SdpcQxiezXkLknR/EK0+egGxK1eHWCS98tyINHq1WY/U39cbW1tWrdunT777LO4DshsqP7KK6/oo4/M7d759ZWvfEWDBw9Wenp6XPtnGjObqF999dXKyMiIe9snNpifn29pn/yLfjrIP/uGwfkX7hAE+5EpiQACsRYoKiqyNMH9G2tx4p8okIr5t3fvXj399NNyevjXT3/6U1166aURJVJra6sWLVqkV1+N5VkO4bt04403avTo0erWrVv4wnEoEZx/Pj+QKA6iNIEAAggggAACCCCAAAIIIIAAAggggAACEQhY1pfU1dVFUJWiCEQnYL6Te+JF/kXnSe3IBILzb9WqVZEFoDQCCCRMYNiwYZa2/XT/trS0aO7cuWpsbEyYr1ca/v73vy/zJy3NW1vA+Tn/Xn/9dc2cOTNsCtx9993qYJ1D2HqhClRXV2vZsmVhY5jDJK+66qqw5SItsG3bNlVUVOiDDz7otGpubq4mT56szMzMSMO7Vj44/1JgfclESfMdAH5fUrWDelRBAIHUETBfeJkh6XKXh7xQ0lRJ/3A5bnA489poXiPjffE9wHiL0x4CCCCAAAIIIIAAAggggAACcRJgv//Q0M3NzTLPKJqamuI0I8nTTE5OjqqqqpSdnZ08nfZZT9nv32cTynAQQAABBBBAAAEEEEAAAQQQQAABBBBAAAEEEEAAAQQQQAABBDwp4K1vO3uSiE4hgAACCCAQfwEWwMbf3C8t7t69W4sXL9ZvfvMbV4fUq1cvTZw4UZdffrm6dDFnXHN1JsACWHIDAQQQQAABBBBAAAEEEEDApwJmx/1aB2PbLMnstNrioC5VEEAgMoHzJJVKKomsmu3SiyXdL2mr7Rr+KLhG0pAohjJFUmUU9akaWsByINHq1avxilJgz549qqysVENDQ8hIeXl5Ki8vV1ZWVpQtJm/1/Hyz/+/xi/yLfi7JP/uGwflXW+vko7r99iiJAALuCQQfhML9654tkcILpGr+mbU0jz32mF599dXwSCeUyMjI0Jw5c9SvX7+I6pnCZlM/s4Hdjh07Iq7rRoXzzz9fpaWlOvPMM90I50qMDg6CYg27K7IEQQABBBBAAAEEEEAAAQQQQAABBBBAAAEbApb1JXV1dTaqUAQBdwQKC83y2+MX+eeOK1HsCQTn38qVK5WW1vkjmsOHD/NzfDpNLvIjvvfHsGHDLHPB/Rtf/+AbITj/29radODAgWPFPvvsM23fvl3vvfee1qxZo23bttl6oTbP0UtKStStWzdPvf76Of/MHN13333atWtXyDm67rrrNHbsWHXt2lVuvf6tW7dOCxcuDJsbo0eP1siRI4+Vc6t9s5bFrCUJdeXm5mry5MnKzMx0vf3O2g0eX3D+SfL7+pKukv4gaWDY5LAWeEPSpZIs/70bYQyKI4CAPwW6S5ohabLLw2uUdJ+kl1yO21m4UZKWxKmtE5uZJml2AtqlSQQQQAABBBBAAAEEEEAAAQQQiLEA+/2HBm5ublZZWVngu7FcVoGcnJzA94Wzs7OhSZAA+/0nCJ5mEUAAAQQQQAABBBBAAAEEEEAAAQQQQAABBBBAAAEEEEAAAQRSSsDvX+ZMqclksAgggAAC/hFgAax/5jJeIzl06JDeeOONwAYnZjMcNy+zodmdd96pnj17uhnWt7FYAOvbqWVgCCCAAAIIIIAAAggggAAC0s8l/T8HEBWSpjqoRxUEELAvMEmS2X24t/0qtkuaE8HnSVphu4a/Cs6XNNHhkJol9ZHU6rA+1cILWDZoXr16dWDD9/aNr/n7yAb/kTi0tLSooqJCDQ0NIfXz8vJUXl4e2JAjkviR9sfL5YcOHWoxIv8iz7fg+SX/7N+vwflXW1t7LB87u2/aC/Dzjp3xOSJAfsQ+P4IPFOP+Pf5xjvwj/zr6XOnW63Nra6ueffZZmUPA7F59+/bVlClT1KdPn4hfH00bL774op544gm7zblWLiMjQ+PHj9fgwYOPHYjlhfsr+PUvBQ4kcm1OCYQAAggggAACCCCAAAIIIIAAAggggAACUQtY1pfU1dVFvJ7Cy+sXUnXdRrKMu6CgwJLA5F/060u4H+2vLwnOv1WrVkX9gkoABBCIj8CwYcMsDXH/xsfdjVZ27NihRx99VG+++WbYcFdccUXg+X737t3Dlo1nAT/nn5mfuXPn6t133w1JOmDAAE2ePFm9evVyjf6tt97StGnTwsYz798//OEPdeqpp4YtG0kBO+3n5uYGxp2ZmRlJaFfLBudfiqwvGSVpiQPICTryXT8uBBBAoF3gGknTJeW5TGK+WzdTUovLcUOFu0jS23FszzTF9wDjDE5zCCCAAAIIIIAAAggggAACCMRTgP3+Q2s3NzerrKxMTU1N8ZyWpGgrJydHVVVVgf11uBIjwH7/iXGnVQQQQAABBBBAAAEEEEAAAQQQQAABBBBAAAEEEEAAAQQQQACB1BJIS63hMloEEEAAAQSSQ4AFsMkxT17p5e7du/XYY4/JbHTn5mU2X5k4caIuv/xydenSxc3Qvo7FAlhfTy+DQwABBBBAAAEEEEAAAQRSXeCLkn4n6QIHEEMlrXVQjyoIIBBawGxEWSrpihhA/U2S2ZByYQxiJ1NIp5sHmzFOkVSZTINNwr5aDiRavXp1Eg7BW13es2ePKisr1dDQELJjeXl5Ki8vV1ZWlrcGEMfe5OfnW1oj/6LHJ//sGwbnX21trf3KlEQAgYQKFBUVWdrn/k3odKRc46mef/v37w+srVm6dKlaWsKfuzBw4MDAIT5OP/Pu3btXzz77rF588cW45trtt9+uG264Qaecckpc2w3XWHD+pciBROFY+DkCCCCAAAIIIIAAAggggAACCCCAAAIIxEfAsr7E7e9hxmcItJKsAoWFhZauk3/X5kiwAAAgAElEQVTJOpPJ2e/g/Fu1alVyDoReI5CCAsOGDbOMmvs3uZJg8+bNuv/++9XW1hay47m5uYF1CZmZmZ4aoJ/zz8zJo48+qvXr14c0z8jI0LRp0/SNb3zDtbnZunWr5syZo08++SRkzAsuuCCQF71793atbRPIrFN7+OGHPZ+TwfmXQutLzAe14ggn/UNJl0ky3/3hQgCB1Bb4J0kzJI13meF1STMl1bgc1044s9nZfknx3PRsmqTZdjpHGQQQQAABBBBAAAEEEEAAAQQQSD4B9vsPPWfNzc0qKytTU1NT8k1ujHuck5OjqqoqZWdnx7glwncmwH7/5AYCCCCAAAIIIIAAAggggAACCCCAAAIIIIAAAggggAACCCCAAAKxF0iLfRO0gAACCCCAAAKRCrAANlKx1Cx/6NAhbdy4UQsWLNCuXbtcRTCbmN15553q2bOnq3FTIRgLYFNhlhkjAggggAACCCCAAAIIIJDSArdIWuZAoEHSUEn/56AuVRBA4GSBCySVShobI5zHJc2T9H6M4idT2K9L2uygw82S+khqdVCXKvYFLAcSrVmzxn5NSnYosGfPHlVUVKihwbx1d37l5eVpypQpysrKSlnJoUPNR5vjF/kXfSqQf/YNg/PPHESQlpamw4cP8zcO5IHH74PgA8W4f/33unXgwAG98847MofPmMNvvPT6TP4dybft27dr2bJlWrt2bcg33/a1M+np6Y7n8R//+IeeeeYZvfjii/bf6KMoeeutt+qmm27Sqaee6rn3g+D8S6EDiaKYUaoigAACCCCAAAIIIIAAAggggAACCCCAgEsClvUldXV1gd/7tl/tz1mT8d+m762trYHfCSdj/02fY+XfpUsXde/ePcCSyPkuKCiwpDH5d+R5jd/z1av5t2rVKsfPvbz03JP1Mf57zk5+nbzuq7i42PL+wf2bXHlvDgScP3++Nm3aFPLjbG5uriZPnqzMzExPvT77Pf9+9atf6dlnnw37nxrXXHONfvCDH6hr166uzM/f//53zZ07V++++27Its16o1mzZgXWHrn1+njw4EEtXrw47PqVQYMGaeLEiYGcTNT7bXD+pdD6knxJ9WET8+QCVZLKHdSjCgII+EdgpKTpki50eUiVku6TtNfluJGEe1vSRZFUiKIs3wOMAo+qCCCAAAIIIIAAAggggAACCCSDAPv9h54l83yrrKxMTU1NyTCdUffRPAsxa3p69OgRNpYpO2zYMH3hC18IW5YCsRFgv//YuBIVAQQQQAABBBBAAAEEEEAAAQQQQAABBBBAAAEEEEAAAQQQQACBEwWO7wSCCwIIIIAAAgh4RoAFsJ6ZCs92ZPfu3XrsscdkNrdz8+rVq1dgA5LLL79cZkM1rsgFWAAbuRk1EEAAAQQQQAABBBBAAAEEkk7A7Ox6m4NePy7pTgf1qIIAAscFukqaJKlUUq8YwJjTvuc73Cg3Bt3xTEjLoTc2e2U2DTabB3PFVsAyN6tXr3ZtY2+3NghPtjgtLS2qqKhQQ0NDyJnLy8tTeXm5srOzE7aheaI2Um9vd+jQoRYj8i/6AyXIv5MPLuksz4Pzr7a2Nravtkkc3WyqZJ5/RnotWLBAOTk5kVazXX758uVaunSp7fKm4MCBAwMHnGRlZUVUL5LCXu1XJGPwetmioiJLF7l/vT5j9vv3+eef6/e//73+4z/+Q//0T/8U8/vVfs+OlyT/jluY91jzHvHrX/86MG8dXddff71uv/32wMFF0Vz79u0L5MW///u/q62tLZpQndY1hx3dfPPNuu6669StW7eYtBFt0OD8S6EDiaKloz4CCCCAAAIIIIAAAggggAACCCCAAAIIRC9gWV9y4ncy29d1tDeRbP82z9krKyu1adOm6JV8FsE8XzVrW8yhM4mcX3M4zokX+eezROtkOF7Nv1WrVqXGBDBKBHwgYA5MO/Hi/k2uSTXrBH7xi18o3Lzl5uYG1pec+HnFCyP1e/699dZbmjZtWljq3r17a+rUqfrqV78atqydAmbNyKOPPqr169eHLT5q1Ch997vfDayLd+PatWuX5s6dqz/+8Y8hw5m1HSUlJUpPT3ejWUcxgvMvxdaXLJY0NkK4f0i6VNLmCOtRHAEEkl/gTEnTJf3Q5aFslHSfpDUux3USziy2v9VJRQd17pU0x0E9qiCAAAIIIIAAAggggAACCCCAQJIIsN9/6Inas2ePFi5cqL/97W+endH/+7//c7V/Zh9+81zE7N3h1e/lenYy4twx9vuPMzjNIYAAAggggAACCCCAAAIIIIAAAggggAACCCCAAAIIIIAAAgikpIA732hNSToGjQACCCCAQOwEWAAbO9tkj3zo0CFt3LhR5oA1s6mIm1dhYaHuvPNO9ezZ082wKReLBbApN+UMGAEEEEAAAQQQQAABBBBIRYGvSfqdpC87GPwdkp52UI8qCCAg3SipVNK/xADjQ0nzJT0cg9h+CPm2pIsiGMinkr4iKTYnmUfQkRQoajmQaM0aL+ynmtzqZhOSiooKNTQ0hBxIXl6epkyZoqysrOQecBS9N5uWnHiRf1FgHq1K/tk3DM6/Ew/Esh8lNUpu2bJFEydOjHiw5nls//79I65nt8Ly5cu1ZMkSu8UD5cyBWGVlZTF97fVqvyKC8nhh81z+xIv71+MTFqJ7hw8fDqzb+Mtf/qKXX35Zr7/+uszBNPG6X53IkX8nq5l53LFjR+AwoXXr1mnbtm3HCo0dOzZweJAbl2nnzTff1JNPPmlpw43Yffr00ejRo3XFFVe4dtCRG/0KjhGcfyl2IFEsSImJAAIIIIAAAggggAACCCCAAAIIIIAAAvYFLOtL6uvr7df0eEnznL2qqirsOg+PDyMm3TNrW2L9fNVOxwsKCizFyD87aslfxqv5V1NTk/y4jACBFBEoLi62jJT7N/kmvrq6WkuXLg3ZcbMerLS0NKbrwZzI+T3/zDoR8xn63XffDctz6aWXavz48QreQyRsxQ4KmL1izJrB559/Pmz1iy++OLDu0Ry06MZl9qiZPXt22FDXX3+9zHqZrl27hi0bqwLB+Zdi60u+Luk1SRkR+j4raUyEdSiOAALJLTBK0gxJ57k8jFmSZko64HJcp+HMlwDM9x1jfTVL6iOpNdYNER8BBBBAAAEEEEAAAQQQQAABBBInwH7/ibN3u+WDBw/qs88+0yeffBL4s3nzZjU2Nuqjjz5y1FRubq4mTZok811dLm8KsN+/N+eFXiGAAAIIIIAAAggggAACCCCAAAIIIIAAAggggAACCCCAAAII+EsgzV/DYTQIIIAAAgj4Q4AFsP6YR7dHsXv3bj322GNy+8Cr008/XRMmTNCgQYPUpUsXt7udcvFYAJtyU86AEUAAAQQQQAABBBBAAIFUFfixpEUOBv+/koZKettBXaogkKoCF0kqlXRrjAAePLr54/FTvWPUUBKHNbuNR+JfLqkqicebTF23HEi0evVqywHv5lD5tLTjyyL4d3iPlpYWVVRUhD0IyRzKUl5eruzs7GP5kmq+Q4eajzTHL/IvfH6Fux/JP/uvV8H5V1tbG3i9a78P+ftIPhqHpqamwMEPkV4LFixQTk5OzFzNgSbm8IpILnPAiTmQLTMzM+X65af8LiwstEw79+/x+/XEeT5w4ID27t0rs+lYvOd///79+tvf/hZ4DWl/PW1ra9PHH38sc/CMOfTG/O/3339f5r2royse96sTF/Kv43xrn2eTd2Zzu02bNgX+XH311fr2t7/t6vurOXj0hRde0MqVK2XyKporIyNDV155pW699Vb17t3b1X46ya9wnz+C8y/FDiSKZqqpiwACCCCAAAIIIIAAAggggAACCCCAAALRC1jWl5jvZ8bi96Dhfk8ai5+bZxWVlZWB32tzWQXM8xqztiWWz1ft5FFBQYGlY+RfamSqV/Nv1apVqTEBjBIBHwgMGzbMMgru3+SbVLM+bNmyZSE7fskllwQOz+vRo4enBuj3/DNrgxYvXqyXXnrJlrvxuP3223XaaafZKh+q0Lp167Rw4UJbce69915985vftFU2VKHPP/9cjz/+uEzb4a7Ro0dr5MiR4YrF9OfB+ZeC60sqJJnvo0R6FUmqi7QS5RFAIOkE+kqaIWm0yz1/WdJMSb91OW604cyXdlZHG8RG/SmSKm2UowgCCCCAAAIIIIAAAggggAACCCSxAPv9J/Hk2ey6+c7un/70J23YsEFr167Vrl27bNaU0tPTNW7cON1www3q1q2b7XoUjI8A+/3Hx5lWEEAAAQQQQAABBBBAAAEEEEAAAQQQQAABBBBAAAEEEEAAAQRSW+D4SSmp7cDoEUAAAQQQ8JQAC2A9NR0J74w5MGn9+vV6+OGHI1ooa6fj1157bWBzlZ49e9opThkbAiyAtYFEEQQQQAABBBBAAAEEEEAAAb8IrJRk3UnZ3shqJRXbK0opBFJawOyIXHr0T2YMJGokzffgZpQxGGrUIc08zLUZZaekPpL22ixPsegELAcSrVmzJrpo1NaePXtUUVGhhoaGkBp5eXmaMmWKsrKyUlZt6FCzd+7xi/yLPhXIP/uGwflnDsTi6lhgy5YtmjhxYsQ8CxYsUP/+/SOuZ7fC8uXLtWTJErvFA+XMgVhlZWUxfe31ar8igvJ44cLCQksPU/n+PXDggLZu3aqmpia9++672r59u/77v//b4zNor3vxuF/t9cRaivxzohabOjt27AhsmGdeA8z/juQyB3NeffXVKi4u1llnnRU4lDUZruD8S8EDiZJhmugjAggggAACCCCAAAIIIIAAAggggAACfhWwrC+pr6/3zTjNc/aqqqqw6zx8M+AIBmLWtsT6+aqd7hQUFFiKkX921JK/jFfzr6bGLBvlQgCBZBAwz4NPvLh/k2HWrH2srq7W0qVLQ3bczHNJSUngAD0vXamQfxs3btTs2bNtsw8fPlyjRo2SWbMRzfXee+/pZz/7ma19YwYNGqR77rkn6r1gXnnlFS1atEjmkMdwV3l5ua666qpwxWL68+D8S8H1JadL+oOkf44Qep2kIRHWoTgCCCSXwDhJM45+Z82tnh+UNPPoH7diuhnny5K2uxmwg1jNR01bY9wO4RFAAAEEEEAAAQQQQAABBBBAIMEC7Pef4AmIc/MHDx7Upk2btHjx4sD32O1eV1xxhSZMmKAvfvGLdqtQLg4C7PcfB2SaQAABBBBAAAEEEEAAAQQQQAABBBBAAAEEEEAAAQQQQAABBBBIeYHk2OU85acJAAQQQACBVBNgAWyqzXjn4/3000/10EMP6be//a2rKKeffnpg8azZ5KRLly6uxk71YCyATfUMYPwIIIAAAggggAACCCCAQEoJXCbpFUndHIx61tEN9hxUpQoCKSHwPUmlknJjMNq/SJon6akYxPZryHxJdk+6KZdU5VcID47LciDRmjVrPNjF5OqSOQipoqIi7EFI5lCWKVOmKCsrK7kG6GJvhw4daolG/kWPS/7ZNwzOv7q6OvuVU6zkli1bNHHixIhHvWDBAvXv3z/ienYrLF++XEuWLLFbPFBu4MCBMT+Qzav9igjK44ULCwstPUy1+/fw4cPavn27VqxYoQ0bNmjHjh0enzFn3YvH/eqkZ6mef07MYl3nwIED+utf/6p33nlH5j3r/fffP+m+6N27t/r27Rt4X7rooot07rnnqmvXrrHumuvxg/MvBQ8kct2UgAgggAACCCCAAAIIIIAAAggggAACCCBgW8CyvqS+3u4yINvxE1bQPGevqqoKu84jYR1MYMNmbUtZWVnC17YUFBRYFMi/BCZFHJv2av7V1NTEUYGmEEAgGoHi4mJLde7faDQTU7e6ulpLly4N2biZ55KSEqWnpyemk520mgr5t2vXLpk1gm+99ZZt+9zcXI0ZMyawbiMtzdm2febz+7x58wIHLNq5xo4dqxtuuEGnnHKKneInlfn444+1cOFC/elPfwpbPyMjQ7Nnz1a/fv3Clo1lgeD8S9H1JT+RtNCB8yRJCxzUowoCCHhbIOfo93C/63I3zRewZkra4HJct8PtktTT7aAnxLtX0pwYxic0AggggAACCCCAAAIIIIAAAgh4RID9/j0yEXHuxv79+2X2gnnyySdlng/Zuc455xzNmDEj8EyIyxsC7PfvjXmgFwgggAACCCCAAAIIIIAAAggggAACCCCAAAIIIIAAAggggAAC/hZw9s1Zf5swOgQQQAABBBIuwALYhE9Bwjtw6NAhrV+/Xg8//LDtxbB2O33ttdfq9ttvV8+esfwut93e+K8cC2D9N6eMCAEEEEAAAQQQQAABBBBAIKTAzyT91KHRtZJecliXagj4VeA7ku6WdH2MBjhP0nxJ/jxVPkZokk6X9Dcb4XdK6iNpr42yFHFHwHIgkdlk4sQNxA8fPsy/T9hQ3Y5HS0uL5syZE/YgJHMoy5QpU5SdnX1sJu3E99P8DBkyxJLF5F/09xv5d3wZV7j7KTj/6urqAq937fX4+0g+GoempiZNmDAh4ncdc8hDTk5OzFyXL1+uJUuWRNSvgQMHqry8XJmZmSnXLz/ld/CBdql0/+7YsUPLli3Tq6++qra2tojyP9kKx+N+dXJfpHL+OfHi/fT4+6kbfsH5l6IHEiXbyxn9RQABBBBAAAEEEEAAAQQQQAABBBBAwC8ClvUl9fX1MXve5sbvUyP5/bR5zl5ZWRl2nYdfJjKScZi1LbF+vmpnvvPz8y3dJv8imcXkLevV/KupqTmG2p6/7f8H/z6yzgSPIwLkQ+LzoaioyPIiyP2bfPdndXW1li5dGvLN7Prrrw/s+3HKKad46vUnFfLPvOa/+OKLeuqppyL6wJGRkSGzftPM3Ze//GV16dIlovcP065ZP2Xyw85l2hszZoyKi4sDeRLJ6/OHH36ohx56KLCG0s510UUXafLkyerVq1dC8zE4/1J0fYlZUPwHSYPszN0JZcz3Wa6U9G6E9SiOAALeFfixpOmSvuRiF8133mZKqnAxZixDrZY0NEYNNB/9HmBrjOITFgEEEEAAAQQQQAABBBBAAAEEPCTAfv8emowEdOWvf/2rZs6cqa1bt9pq/ayzztK9994b2G+CK/EC7Pef+DmgBwgggAACCCCAAAIIIIAAAggggAACCCCAAAIIIIAAAggggAAC/hc4flKK/8fKCBFAAAEEEEgaARbAJs1UxaSjn376aWDjkN/+9reuxj/99NMDh7kNGjQosHEKV2wEWAAbG1eiIoAAAggggAACCCCAAAIIeFrgJUkjHPTQ7JpqNpv7xEFdqiDgN4FcSXdLGhujgb0oaZ6k38cofiqE3SWpZ5iBlkuqSgUMD43RciDRmjVrPNS15OzKnj17VFFREfYgJHMoy5QpU5SVlZWcA3Wh10OHWvfMJf+iRyX/7BsG519dXZ39yilWcsuWLZo4cWLEo16wYIH69+8fcT27FZYvX64lS5bYLR4oN3DgQJWVlcX0tder/YoIyuOFCwsLLT1MhfvXHNSyYcOGwAExO3bs8PgMudO9eNyvTnqaivnnxIk6sREIzr8UPZAoNrhERQABBBBAAAEEEEAAAQQQQAABBBBAAIFwApb1JfX19eHKJ83PzXP2qqqqsOs8kmZALnbUrG2J9fNVO90tKCiwFCP/7Kglfxmv5l9NTU3y4zICBFJEoLi42DJS7t/km/jq6motXbo0ZMdHjRqlm2++2XODS5X827ZtmyorK/X+++87mgOzb8vw4cN14YUX6rTTTrMdY/PmzZo1a5ba2tps17nxxhs1cuRIZWZmhq1j1mqZNp5++umIxmbmvaSkROnp6WHbiGWB4PxL4fUl35f0nAPrZZJGOahHFQQQ8JbAFZJKJV3jcrdqJc2U9AeX48Yy3HxJkX8ZwF6PpkqqsFeUUggggAACCCCAAAIIIIAAAgggkOwC7Pef7DMYff+3bt2qadOm6eOPP7YV7KyzztL999+vc845x1Z5CsVOgP3+Y2dLZAQQQAABBBBAAAEEEEAAAQQQQAABBBBAAAEEEEAAAQQQQAABBNoF0qBAAAEEEEAAAe8JsADWe3MSjx4dOnRI69ev18MPP6xdu8zZqe5d1157rW6//Xb17BnuPFb32kzVSCyATdWZZ9wIIIAAAggggAACCCCAQEoL5EhaI+kMBwrmhPfRDupRBQG/CPSVdLekH0vqGoNBbZE0T9KzMYidaiHN69yQEIPeKamPpL2pBpPg8VoOJFq7dm2Cu5P8zZuDkObMmRP2ICRzKMvUqVOVlZWV/IN2OIIhQ6wvCeSfQ8gTqpF/9g2D86+urk5paceXgZkDC/j3EY8tW7ZowoQJ9nGPlly4cKH69+8f+FcsPJcvX64lS8x/Dtm/2g/EModWxGp+n3vuuYj7NXDgQJWXlx97T4iFV6zGG6v5DdXf4APt/H7/HjhwQP/5n/8pk1uRHNJi/87wZsl43K9O8jfV8o/XI299HgjOvxQ+kMibL1z0CgEEEEAAAQQQQAABBBBAAAEEEEAAAX8LWNaXrF692jejNc/ZKysrw67z8M2AIxiIeV5z4nPMCKq6WjQ/P98Sj/xzldezwbyafzU1NYH1Bu3P0fj7yPM0HHDwYh4UFRVZXuO4f5MvT6urq7V06dKQ71Xjxo3TDTfc4LnXoVTJv4MHD+qFF17QM888E9VnioyMDA0ePFh33HGHunfvHnY+W1pa9MADD+j3v/99RO326dNHN910ky677DKZNYTB719mndaf//xnrVixQi+//HJEsU3h0tJSfec73wnb/1i/bwbnX4qvL3lJ0oiIJ1P6vqRqB/WoggACiRfobV6SJU1yuSutku6TNN/luPEIN0pSZIvu7fWq+ej3AI0NFwIIIIAAAggggAACCCCAAAIIpIAA+/2nwCTbGOIbb7yhGTNm6PPPP7dRWiosLNRPfvITmedBXIkTYL//xNnTMgIIIIAAAggggAACCCCAAAIIIIAAAggggAACCCCAAAIIIIBA6ggcP+kkdcbMSBFAAAEEEPC8AAtgPT9Frndw+/bteuihh/Tqq6+6GvvMM8/UPffco0GDBqlLly6uxiZYxwIsgCUzEEAAAQQQQAABBBBAAAEEUlQgmo3jxkt6KEXdGHbqCvSS9GNJd0v6YgwY9kmad/SP2YCRK3oBs6nnxBBhyiTNjb4ZIkQoYDmQaM2aNRxAEeUBHGYT9Tlz5oQ9CMkcyjJlyhRlZ2cnfGPzWG+c3ln8IUOGWNKV/Iv+QAnyz/4BOsH5V1dXdywf2w9gaf8/Uv3fTU1NmjBhQoRvL9KCBQvUv3//Y+8rbnsuX75cS5ZEtvf2wIEDAweymcMq3O5Pezyn/SorK1NWVlbMvGI13kTcHwUFBZZ89PP9awZaX1+vxx9/XG1tbRHfh8lcIR73q5P8TaX8c+JjPvf56fXGa+MJzr8UP5AomV/i6DsCCCCAAAIIIIAAAggggAACCCCAAALJKGBZX2KeX7T/HjnZ/zbP2SsrK8Ou80jGSYu2z2ZtS/vz1UTOc35+vmUo5F+0M5sc9b2afzU1NckBSC8RQEDFxcUWBe7f5EsKc1jehx9+GLLjAwYMUL9+/Tw3uFTKv507d2revHl65513opoHY1ZSUqL09HRbccxnwgcffNBW2Y4KnXvuuerTp4/OPvtsmTF89NFH2rp1q8x/Hzi5+vbtG/jsbGIm+grOvxRfX3K1pLUO5uSPkq6S9H8O6lIFAQQSJ1AiqVTSeS534SVJMyVtcjluvMJ9XdLmGDQ2VVJFDOISEgEEEEAAAQQQQAABBBBAAAEEPCrAfv8enZg4d+vgwYN65JFH9MILL9hquWvXrpo+fbq+/e1v2ypPodgIsN9/bFyJigACCCCAAAIIIIAAAggggAACCCCAAAIIIIAAAggggAACCCCAwIkCaXAggAACCCCAgPcEWADrvTmJVY/MItfVq1friSee0K5du1xrxiyGHTFihMaMGaOePXu6FpdA4QVYABveiBIIIIAAAggggAACCCCAAAK+FXhA0j0ORve5pCGSXnNQlyoIJJvAKZLuPvrH7Q0o2y2elzRPUkOy4Xi8v7dJeraTPu6UZHZ33uvxMfixe5YDidaudbKfsx9ZnI9pz549mjNnTtiDkMyhLFOnTlVWVpbzxpK85pAh5uPL8Yv8i35CyT/7hsH5Zw4/4OpYYMuWLZowYULEPAsXLlT//v0jrme3wnPPPaclS5bYLR4oZ157y8rKYvra69V+RQTl8cIFBQWWHvr5/jUHwZgDYXbs2OHxWXG/e/G4X530OpXyz4kPdWIrEJx/KX4gUWyxiY4AAggggAACCCCAAAIIIIAAAggggAACwQKW9SXm+5x+ucxz9srKyrDrPPwy3kjGYZ7XlJeXx/T5qp3+5OfnW4qRf3bUkr+MV/OvtrY2+XEZAQIpIlBUVGQZKfdviky8R4aZavn32muvBdY4tbW1OZ6BW265ReZPWpq97fx27twZaPPtt9923KabFW+88UaNHj1a3bp1czOso1jB+cf6Ej0l6Q4HmHMllTmoRxUEEIi/wLcklUoqdrnp3ZJmSjLf+U3mq4uk/ZLM325dzUe/B9jqVkDiIIAAAggggAACCCCAAAIIIICA9wXY79/7cxSvHv71r39VaWmpPv30U1tNXnXVVbr33nuVkZFhqzyF3Bdgv3/3TYmIAAIIIIAAAggggAACCCCAAAIIIIAAAggggAACCCCAAAIIIIBAsIC9b8jihgACCCCAAAJxFWABbFy5E9bY9u3b9dBDD+nVV191tQ9nnnmm7rnnHg0aNEhdurj5XW1Xu+nbYCyA9e3UMjAEEEAAAQQQQAABBBBAAIHwAqdJWiPpivBFTyrxO0lDjm4+56A6VRBICoHRkn4saWCMevuWpHmSqmMUP9XDfl3S5k4QzEbAZkNgrvgLWA4kWrt2bfx74LMWzUFIc+bMCXsQkjmUZerUqQk/FCiR/IUvBDAAACAASURBVEOGmI8uxy/yL/rZIP/sGwbnX11dXeCghMOHD/N3kENTU5MmTJhgH/doyYULFyonJydmnsuXL9eSJUsi6tfAgQMDB7JlZmamXL/8lN8FBQWWeffr/bt79249+OCDMgfCpOIVj/vVyX2RKvnH+6E3Pw8E5x8HEqXiqyNjRgABBBBAAAEEEEAAAQQQQAABBBBAIGEClvUl9fX1MXve5uT399H8XrulpUWVlZVh13kkTD6BDZu1LbF+vmpnvvPz8y0K5F8CkyKOTXs1/2pqao4ptOdv+//Bv4+su8HjiAD5kPh8KCoqsrxqcf9yf8bz9SnV8u/AgQP69a9/rV/+8peOPy3cfffdKi4utv36ad5zzOfCRYsWOW7TrYq9evXS9OnTdf7559vufyzzMTj/WF+icyWZ79yd4WDOvy3pZQf1qIIAAvEROFNSqaR7YtDcryXdJ+mdGMROREgzjgEuNjxVUoWL8QiFAAIIIIAAAggggAACCCCAAAJJIMB+/0kwSXHq4v79+2X2kli1apWtFr/whS9o/vz5uvDCC22Vp5D7Auz3774pERFAAAEEEEAAAQQQQAABBBBAAAEEEEAAAQQQQAABBBBAAAEEEAgWSIMEAQQQQAABBLwnwAJY782Jmz06ePCgVq9erSeeeEK7du1yLXTXrl01YsQIjRkzRj179nQtLoEiE2ABbGRelEYAAQQQQAABBBBAAAEEEPCdwOWS1kjKcDCyhZImOqhHFQS8LnCdpLslXR2jjrZKmnf0T1uM2iCslC7J+HYJwtgpqY+kvSAlRMByINHatWsT0gk/Nbpnzx7NmTMn7EFI5lCWqVOnKisry0/Dj2gsQ4YMsZQn/yLi67Aw+WffMDj/zMEHXB0LbNmyRRMmTIiYx2xS1L9//4jr2a3w3HPPacmSJXaLB8qZ196ysrKYvvZ6tV8RQXm8cEFBgaWHfrx/zYEsdXV1euCBBzw+G+53r3fv3iosLJR5nTb/2xwC5qUrFfLPS970xSoQnH8cSESGIIAAAggggAACCCCAAAIIIIAAAggggEAcBSzrS8x3O/1ytbW1ad26dfrss8/iOqR9+/bplVde0UcffRSy3a985SsaPHiw0tPN0qv4Xt27d9fVV1+tjAwny1nd62t+fr4lGPkXvS35Z98wOP9qa2vtV6YkAggkVKCoqMjSPvdvQqcj5RpPxfzbu3evnn76aa1cudLRfP/0pz/VpZdeGlHd1tZWLVq0SK+++mpE9dwufOONN2r06NHq1q2b26EdxQvOP9aXBBh/JOkRB6DmP36tCxYdBKEKAgjERMDc16WSznY5+v9Kus/ha4bLXXE13FJJt7oUsfno9wDN9zG5EEAAAQQQQAABBBBAAAEEEEAghQTY7z+FJtvGUFesWKF588x2XfaucePGadSoUfYKU8p1Afb7d52UgAgggAACCCCAAAIIIIAAAggggAACCCCAAAIIIIAAAggggAACCJwk4K3d9JkgBBBAAAEEEAgIsADWv4mwfft2PfTQQ65vOnLmmWfqnnvu0aBBg9SlS/B5q/719OLIWADrxVmhTwgggAACCCCAAAIIIIAAAnEWGC/pQYdt/ljSww7rUg0Brwl8S9Ldkm6MYceWSTLfnn8nhm0Q+riAcR4QBFImaS5ICROwHEi0du3ahHXELw3v2bNHc+bMUUNDQ8gh5eXlaerUqcrKyvLL0CMex5AhQyx1yL+ICU+qQP7ZNwzOv/r6evuVU6zkli1bNGHChIhHvXDhQvXv3z/ienYrPPfcc1qyZInd4oFy5rW3rKwspq+9Xu1XRFAeL1xQYD0/wo/376effqq5c+fq7bff9vhsRN+9zMxM5eTk6OKLL9bAgQNl1m6ccsop0QeOUYRUyL8Y0RHWBYHg/ONAIhdQCYEAAggggAACCDgXuFzSBgfVr5C00UE9u1WmS5ppt/DRcuYXY7dI2hlhvUiKe7VfkYyBsggggAACCCCAQKoLWNaXrF5tzvzmikbAPN+vrKy0tb6kvLw8ps84oxlHPOrm5+dbmiH/olcn/+wbBudfbW2t/cqURACBhAoUFRVZ2uf+Teh0pFzjqZp/u3fv1mOPPRbxXjAZGRmBtdf9+vWLOFeamppUVVWlHTt2RFzXjQrnn3++SktLA2uevHIF5x/rS47NzG8kXeNgnn4i6QEH9aiCAAKxERgqqVSS+dvt61dHn7U2uR3YA/GMmVvf3ZsqqcIDY6ILCCCAAAIIIIAAAggggAACCCAQZwH2+48zuMeb27x5s8aPN9vk2bsKCws1adIkpaen26tAKVcF2O/fVU6CIYAAAggggAACCCCAAAIIIIAAAggggAACCCCAAAIIIIAAAggg0KFAGi4IIIAAAggg4D0BFsB6b06i7dH+/fu1Zs0aPfnkk9q1a1e04Y7V79q1q0aMGKExY8aoZ8+ersUlkHMBFsA6t6MmAggggAACCCCAAAIIIICArwSelXSbwxHdIOk/HdalGgJeEPiGpB9Luj2GnXld0jxJ/xHDNgh9ssCyo4cmtv/EHJ7YR9JesBImYDmQaN26dQnriF8aNgfCmE3X33zzzZBDuuSSSzR16tSUPpDo6quvthiRf9HfBeSffcPg/Kuvr1daWpoOHz7M30EO5kCIn/zE7Ncf2fXzn/9cOTk5MfNcvny5nn3W/GeT/SsvL0/mMLjMzMyU65ef8jv4QDE/3r9mTAsXLrSf3ElYcuTIkTJ/evTooS5duiTN628q5J+fXi/89r4enH8cSJSEL350GQEEEEAAAQT8JHC5pA0OBnSFpI0O6tmtMv3oIWx2y5ty9Uef3ZhnNrG6vNqvWI2XuAgggAACCCCAgB8FLOtLVq9eHbPnbanye+qWlhZVVFSooaEhZL60P+PMzs5Omucpbv9+fuhQ6xnW5F/06xrIP/vrQ4Lzr7a29tg929nrVXsBft6xMz5HBMiP2OeHOTDtxIv79/jHOfKP/Ovo85pbr8+tra2BdX0rV660/d9Fffv21ZQpU9SnT5+IXx9NIy+++KKeeOIJ2+25VTAjIyNwkOPgwYMD/fbK63vw6x/rS47N+CBJr0g6LcIc2CHpSkl/jrAexRFAwF2BsyWVSvqRu2ED0T45+ow1/m8mMRhMJyHzjz4XjrbF5qPfA2yNNhD1EUAAAQQQQAABBBD4/9m7F+ioynvv4z8uRUBD3mJf9C1qj7UcNRyxlXBcLjwKuUFb7atyKkVbsZp6wAW1oBKSAHJNuAiIoIJaWlDxVAV7QYHcwIq6WIl4xBJLa+VVrBVOsQeDEi7Cu54hAfaYzOzZs/fMnr2/e60sSnmun+e/J+PsZ54/AggggAACmSfAef+Zt2Zejnjnzp269957tWeP+Rg9/mXO2Jk2bVrke+VcqRfgvP/Um9MjAggggAACCCCAAAIIIIAAAggggAACCCCAAAIIIIAAAggggED4BI5/05QLAQQQQAABBHwlwAZYXy1H0oP58MMP9dBDD+nll19Ouq1TG+jdu7fuuusu/eu//mskgRKXPwTYAOuPdWAUCCCAAAIIIIAAAggggAACaRf4P5KqJfV1MBLzLWBzQvMbDupSBYF0CpwvaUzLTxePBvKxpHktP5971AfNti9gDhede8o/l0T9HbvUC1gSEtXU1KR+BAHr8ZNPPlFFRYWthERlZWXq0aNHwATsT6egoMBSmPizb9deSeLPvmF0/G3YYPL6ciGAQCYIDBkyxDLMoN2/n376qRYuXOhof4RJovKtb31L3/zmN3XBBRfI7Ino1KmTxau5uVnLly/Xxo0b213uyy+/XHfeeae6d+/+hTIm4c3u3btlxvnBBx/ovffe09tvv6133nknofAxYzX7NQYNGnQi4UtCDaSpcNDjL02sdGtTIDr+SEhkE45iCCCAAAIIIICANwIDJW120PSVkl5xUM9ulcktydjsljflzAdjN0vam0ilBMv6dVwJToPiCCCAAAIIIIBAqAUs+0uqqqpCjeHG5M3z/dmzZ9vaXzJx4sRQ7y8pKjI5mU9exF/yEUj82TeMjr9169bZr0xJBBBIq8C3v/1tS//cv2ldjtB1Hvb4O3z4sNavX68nnnhCTU1Ncde/f//+mjBhguP3vGY/1IoVK/TrX/86bl9uFrjtttt0ww03fGF/lpt9OGkrOv7YX2JRnCRphgPXX0r6sYN6VEEAAXcE7pJkvo/W253mLK08JWmapD970Lafmjxb0t9cGFCppNkutEMTCCCAAAIIIIAAAggggAACCCCQgQKc95+Bi+bhkM33y++991599NFHtnrJycnRnDlzlJ2dbas8hdwV4Lx/dz1pDQEEEEAAAQQQQAABBBBAAAEEEEAAAQQQQAABBBBAAAEEEEAAgbYEOsCCAAIIIIAAAv4TYAOs/9bEyYjMQSbV1dV69NFH9fHHJg+tO1fnzp117bXX6tZbb9WXv/xldxqlFdcE2ADrGiUNIYAAAggggAACCCCAAAIIZL7ANZJ+53Aab0i6zGFdqiGQagHzId2Ylp9eHnb+uKT5kv7oYR80HVtgiKT1LUVM4sRzJDWDllYBS0Ki2tratA4mCJ2bhDAVFRWqr6+POZ0BAwaorKzM8eHsQbDKz8+3TIP4S35ViT/7htHxR0Is+3aURCDdAkFPaLdjxw7dd999Ce2RyMrK0g9+8AMVFhYq+nl7W+v1wgsvaNGiRe0uZc+ePTVt2jRdeOGFtpd7//79euutt/Tiiy9qy5YttuqdddZZkcPM+vXrZ6u8HwoFPf78YMwY2heIjj8SEhEtCCCAAAIIIIBAWgUGStrsYARXSnrFQT27VSZLmm63cEu5DZJulmSe23h1+XVcXs2XdhFAAAEEEEAAgSAKWPaXmO98ciUnYJ7vV1ZWqqGhIWZDubm5Ki0tDfX+EvMM7NSL+Esu9kxt4s++YXT8rVu3Th06dNCxY8f4EwfiwOf3wdChQy03O/dv8F63jhw5om3btuniiy9Wt27dfPW6TPwdjzeT4PDJJ59UTU1NzF++xmv06NHq0qWL43U8ePCgfvnLX+rXv/61/V/0SZT84Q9/qO9///s67bTTfPf7IDr+2F9iWeiOkl6SZJ7XJHoNl/RMopUojwACSQl8R9K9kgYl1Urbld+XNE3Scg/a9muT5vC2ZA5a29fyPcD9fp0g40IAAQQQQAABBBBAAAEEEEAAAW8FOO/fW99Ma72xsVHjx4/XZ599ZmvoOTk5mjNnjrKzs22Vp5C7Apz3764nrSGAAAIIIIAAAggggAACCCCAAAIIIIAAAggggAACCCCAAAIIINCWQAdYEEAAAQQQQMB/AmyA9d+aJDqiDz/8UA899JBefvnlRKvGLN+7d2+NGzdOJpGkOSSFy38CbID135owIgQQQAABBBBAAAEEEEAAgbQKTJV0n8MRvCDpGod1qYZAKgTMB3RjJI2V1MfDDldLWtxyMK2H3dC0DYGzJf2tpdwESfNs1KGItwKWhETmQPFTPztvTczROgT+fvwA9lgeTU1NqqioUH19fcyVM88pTEKiUw/jCJtvfn6+xYj4ix9fxF/s+y+ez6n/Hh1/GzZscJwogURGJHIikVVqE+IUFRVZfn8E7f5dvXq1li1bZvsdYP/+/XXnnXfqnHPOsf069s4772jy5Mn6+GNzdn3b1x133KFhw4ZF/jGR17mjR4/KHFL2q1/9Slu2bIk7jyuuuEI/+9nPZPYJJNJPuu67oMdfulzp197raHT8kZAo7ksMBRBAAAEEEEAAAS8FBkra7KADk0DxFQf17FaZLGm63cIt5TZIulnS3gTrJVLcr+NKZA6URQABBBBAAAEEwi5g2V9SVVWVEZ/r+/nzZ7O/pLKyUg0NDTFjKzc3VxMnTozsL/HzfLx8zlNYWGgxIv7sPVeIFS/En/19DtHxt27durD/Pmh3/uY58d13352wz/z582USW3l1rVq1Sk888URCzZvn8BMmTFCPHj0SqpdIYb+OK5E5+L3st7/9bcsQuX/9vmL2x2eS5r366qsye2zOPPNMz+9X+yM7WZL4O2lh3pOY3xFr1qyJrFtb1/XXX6/bbrtNnTt3dsJ9os6hQ4cicfHss8/qwIEDSbXVXuVu3bppxIgRuu666/SlL33Jkz6SbTQ6/thf8gXRoZKcvKn7L0lXSWpKdo2ojwACcQW+IeleSXfELemswHJJMyXtdFY9Y2tVSypIYvSlkmYnUZ+qCCCAAAIIIIAAAggggAACCCCQ4QKc95/hC+jy8F9//fXIGf92L3PGzrRp03TGGWfYrUI5FwU4799FTJpCAAEEEEAAAQQQQAABBBBAAAEEEEAAAQQQQAABBBBAAAEEEECgHYGTmVQgQgABBBBAAAHfCLAB1jdLkfBADh8+rOrqaj366KMxkysl2rA53OTaa6/V7bff7ukBU4mOi/JfFGADLFGBAAIIIIAAAggggAACCCCAwBcEfivpWocuj0r6D4d1qYaAlwK3SBojaYCHndRJWizp1x72QdOJC3ws6aikcyQ1J16dGi4LWBIS1dbWutx8+Jr75JNPVFFRofr6+piTN4dxlJWVhfqZRX5+vsWI+Ev+fiH+7BtGx59JiMWFAAKZIVBUVGQZaJDu34MHD+rhhx+W3SRLF110ke655x6dd955CS3evn37NHfu3JjvVwYOHBhJRub04LDm5uZIAplnnnkmbgIZkwTmlltuUadOnRKaRzoKBzn+0uFJn4kJRMcfCYkS86M0AggggAACCCDgssBASZsdtHmlpFcc1LNbZbKk6XYLt5TbIOlmSXsTrJdIcb+OK5E5UBYBBBBAAAEEEAi7gGV/ifn+J1dyAub5fmVlpRoaGmI2lJubq9LS0lDvLyksLLQYEX/JxZ6pTfzZN4yOv/Xr19uvHLKS27dvjzxjTvSaP3+++vbtm2g12+VXrVqllStX2i5vCvbv318lJSWevvb6dVwJQfm88NChQy0j5P71+YLFGN6xY8ci5478+c9/1qZNm7Rly5YTe1FScb86kSP+vqhm1nHPnj2qq6uT2S/8wQcfnCj04x//WMOHD3dC/YU6ph+zh9ucV3NqH240fs4552jkyJG68sor1aGDf48djI4/9pe0ufoLJf3MQVxUSipzUI8qCCBgX+AeSfdK6mW/iu2SL0uaJ+l3tmsEq+D9khL/j7bjBvtavge4P1gkzAYBBBBAAAEEEEAAAQQQQAABBBIR4Lz/RLSCX/a5557Tgw8+aHuiBQUFmjBhgrp27Wq7DgXdE+C8f/csaQkBBBBAAAEEEEAAAQQQQAABBBBAAAEEEEAAAQQQQAABBBBAAIH2BPz7zVPWDAEEEEAAgRALsAE2Mxf/ww8/1EMPPaSXXzbfD3fv6t27t8aNGyeTPNLPB4e4N+PMbokNsJm9foweAQQQQAABBBBAAAEEEEDAE4EcSSZDxFcdtm4O+pvvsC7VEHBb4HuSxkiyZqFwt5c3JC2W9At3m6U1lwTM61lVyyGhLjVJM0kIWBISmQPEuZITMAlhKioqIoelx7rMM4uysjJPk2IkNxPva+fn51s6If6SNyf+7BtGx9+GDRsizxFNsgP+xIE48Pd9UFRUZLnZg3T/mqQuJrFhY2Nj3Be0Xr16RQ72uuSSSxJ+3fr888/1+OOPa82aNe3207NnT82YMUPf+MY3Em6/9XXUNP7KK69o2bJl2r17d7t9devWTZMnT5ZJ2Oj3+y/I8cfvP////ouOPxISxX2ppAACCCCAAAIIIOClwEBJmx10cKX5TyUH9exWmSxput3CLeU2SLpZ0t4E6yVS3K/jSmQOlEUAAQQQQAABBMIuYNlfUlVVZfmeZuvn+61I/P3487ZYHk1NTZHnQg0NDTFjyzw/mThxorKzs2O2F6+/TP73wkLrVkPiL358xVtv4i/2/XmqX3T8rVu3zvHz06A/jzPPue++O/Hc6fPnz1dOTo5nrk8//bRWrlyZ0O/x/v37q6SkRFlZWaEbV5DidOjQoZZ15/5tez/QkSNH1NzcLLOXJNXrf/jwYf3tb3+L7BVpff944MAB7dq1S0ePHpXZR2P+97vvvivzu6utKxX3qxMX4i/2/jMTd+Zsmddffz3yY/ZzDh482NV9Q2Y/rUm0uHbtWpm4SuYye5v+7d/+TT/84Q9l9mz5fX9TdPyxv6TN1f+KpN9LuthBbJj/QKlxUI8qCCAQW8B83/BeSeZ5qtvX3yTdL2mB2w1nWHs/kpTYfxydnGCppNkZNl+GiwACCCCAAAIIIIAAAggggAACLgtw3r/LoBncnHm+OHfuXNXU2P+4/JZbblFxcXEGzzqzh855/5m9foweAQQQQAABBBBAAAEEEEAAAQQQQAABBBBAAAEEEEAAAQQQQCAzBE6eZJEZ42WUCCCAAAIIhEKADbCZtczmMBpzyNzDDz/c7mEzTmbUuXNnXXvttbr99ttDnTDSiV0667ABNp369I0AAggggAACCCCAAAIIIOBjAZNk7MkkxneVpJeTqE9VBJIVMDE4VtK/J9tQjPr/T9Lilp/DHvZD08kJlEuaL6k5uWao7ZKAJSFRbW3tiWZbD2hv/T/4e4fIAeXxPMwB6RUVFaqvr4+5RAMGDFBZWdmJ5xdh9M3Ly7MYEX/x44v4Oy7gxv0SHX/mWSUXAghkhkBRUZFloEG6f99+++1IwkI7SVZGjBghc7hXp06dHC1cdXW15s2bF7PuXXfdpe9+97uO2m+tZN4/mUSNDz74oHbv3t1uW5dffrnGjRunnj17JtWf15WDHH/mfezs2bPjJtb02tiP7bcmE+3Ro0dahxcdfyQkSuty0DkCCCCAAAIIIDBQ0mYHDCZB2ysO6tmtMlnSdLuFW8ptkGSeRe9NsF4ixf06rkTmQFkEEEAAAQQQQCDsApb9JeY5A1dyAuZz+crKyrify5vPqEtLS0P9/djCQpNP/uRF/CUXe6Y28WffMDr+1q9fb79yyEpu375dd999d8Kznj9/vvr27ZtwPbsVVq1apZUrE8vp3r9/f5WUlHj62uvXcdl1zYRyQ4cOtQwzzPfvkSNHtHPnTjU2NsrsTfnoo4/0xz/+MROWMe4YU3G/xh1EGwWIPydq3tTZs2dPJNmieQ0w/zuRKysrS/n5+frOd76jc889N7J3NROu6Phjf0m7q+b0e3oNksx/pPxPJsQDY0QgAwQulnSvpB97NNalksxm2Xc9aj+Tmr1U0n85GPA+SedI2u+gLlUQQAABBBBAAAEEEEAAAQQQQCBAApz3H6DFTHIqf/3rXzVhwgTt2rXLdkvTp0/XoEGDbJenoLsCnPfvrietIYAAAggggAACCCCAAAIIIIAAAggggAACCCCAAAIIIIAAAggg0JZAZnwLlbVDAAEEEEAgZAJsgM2cBf/www+1aNEivfbaa64Ounfv3pFkSCZhZKYcHOIqQAY3xgbYDF48ho4AAggggAACCCCAAAIIIOC1wFRJ9zns5HNJp0s66LA+1RBwKmAOQxwjqdhpAzbqmYMTF0taIqn9DOo2GqIIAiEUsCQkqq2tDSGBu1M2CWEqKipUX18fs2Hz/KKsrMzTpBjuzsz91swh8KdexF/yxsSffcPo+KuqqrJfmZIIIJBWgaKiIkv/Qbp/X3rpJc2aNSuu73nnnafJkyfra1/7Wtyy7RUwCYwmTpyoAwcOtNvGDTfcoOLiYnXu3NlxP6bisWPHtHHjxsjekFj9jR49Wtddd52v93gEOf7M+4jZs2fHTayZVDBkaGWTTNTcLz169EjrDKLjj4REaV0OOkcAAQQQQAABBAZK2uyA4UpJrzioZ7fKZEnT7RZuKbdBkknquDfBeokU9+u4EpkDZRFAAAEEEEAAgbALWPaXVFdXh90j6fmbz+UrKyvjfi5vPqMuLS1N+2fUSU84iQYKC00u+ZMX8ZcEZktV4s++YXT8rV+/3n7lkJXcvn277r777oRnPX/+fPXt2zfhenYrrFq1SitXrrRbPFKuf//+Kikp8fS116/jSgjK54WHDh1qGWHY7l+zV+Ojjz7S7373O23evFl79uzx+Yo5G14q7lcnIwt7/Dkx87rOkSNH9Je//EXbtm2T+Z317rvvfuG+6NWrl77+9a9Hfi/169dPF1xwQdL7pryeV1vtR8cf+0tirsIKSbc4WKelkkY7qEcVBBA4KWA2pt4j6V5JPT2AqZF0vyTzLJTrpIDlMz6bMBMlzbFZlmIIIIAAAv4WYL9TYuvDfqfEvCiNAAIIIIAAAiEQ4Lz/ECyyzSk+//zzWrhwoc3S0tlnn6158+Yl9b14251RsE0BzvsnMBBAAAEEEEAAAQQQQAABBBBAAAEEEEAAAQQQQAABBBBAAAEEEPBeoIP3XdADAggggAACCCQqwAbYRMVSX/7w4cMyiacefvhhNTU1uTYAk2jp2muv1e233+7pQVKuDZiGviDABliCAgEEEEAAAQQQQAABBBBAAIGYAqskjXBo9L4k59mwHXZKtdAKmFgbI2mspNM8VHhI0hJJf/SwD5pGIMgClsNK6+rqgjzXlMzNJISZNWuW6uvrY/Y3YMAAlZeXh/pZRl5ensWI+Es+RIk/+4bR8WeeW3bo0EEm0Qd/4kAc+Ps+iE4oFqT7d82aNVq61OTCiH1df/31Ki4uVpcuXRy/bpmkRrNnz44kcGnvuvTSSzVx4kR95StfcdxP6/3U3Nysxx9/XL/5zW/a7c8kjJk0aZLOPffcpPvz6j4OcvyZvTt2EmvGi88g/ntrMtGsrKy0vk+Ijj8SEgUx2pgTAggggAACCGSQAAlgElssEsAk5kVpBBBAAAEEEEDAjwKW/SXV1dWRz0tbr9bP5fn7cQE7HuZz+YqKCjU0NMRc79bPqLOzs0PrXVBQYDEi/o4/z03mfiP+7PtFx9/69evT+rzIq+egbrTb2Nio8ePHJ/w7bMGCBcrJyfHMddWqVVq5cmVC4+rfv3/kWbmXzwf9Oq4gnDhIQgAAIABJREFU7ZsaMmSIZd3DdP/u2bNHTz75pF5++WUdOHAgofjPtMKpuF+d3Bdhjj8nXm78HqLfk/s+o+OP/SUxX9n+WdLvJZ3l4PWvWNLPHdSjCgIISMMk3Svpcg8w3pN0f8t3DT1oPuObfFNSvwRm8XdJ50kK9pvKBEAoigACCGS4APudEltA9jsl5kVpBBBAAAEEEAiBAOf9h2CRbUzRnGkyZcoUbd261Ubp40WuuuqqyPk63bp1s12Hgu4KcN6/u560hgACCCCAAAIIIIAAAggggAACCCCAAAIIIIAAAggggAACCCCAQFsCJ0+ywAcBBBBAAAEEfCPABljfLEWbA/nwww+1aNEivfbaa64OtHfv3pEDpPr162c5sM3VTmjMcwE2wHpOTAcIIIAAAggggAACCCCAAAKZL1AvKdfhNF6U9F2HdamGgB2BcyWZg1v/w+Ghr3b6MGWelrRYkrsfMtrtnXIIBEfAkpCotrY2ODNL00zM4RwmIVF9vfl13f41YMAAlZWVqUePHmkaafq7zc/PtwyC+Et+TYg/+4bR8VdVVWW/MiURQCCtAkVFRZb+g3L/msQtJtnQE088Edd32rRpuuKKK+KWi1XAJDRavHixampq2i3Ws2dPzZgxQ3369Emqr9bKu3fv1uzZs7V9+/Z227vtttt04403qmPHjq706XYjQY0/42TeR5j1iZdY023TTGjPJBM1+5HS/d49Ov5ISJQJ0cMYEUAAAQQQQCDAAiSASWxxSQCTmBelEUAAAQQQQAABPwpY9pdUV1f7cYwZNSbzuXxlZWXcz+XNZ9SlpaVp/4w6nbiFhYWW7om/5FeD+LNvGB1/69evt185ZCXNc+C777474VnPnz9fffv2Tbie3QqrVq3SypUr7RaPlOvfv79KSko8fe3167gSgvJ54aFDh1pGGIb71+w92bx5sx577DHt2bPH5yvkzvBScb86GWkY48+JE3W8EYiOP/aXxHUeK+nBuKW+WOC/JZn/WHnTQV2qIBBWgX6S7pX0Q48AFkm6X9IHHrUfhGbNJuVE/CdKmhOEiTMHBBBAAIGIAPudEgsE9jsl5kVpBBBAAAEEEAiBAOf9h2CRbUzxhRde0Jw5iX1kNG7cOF1//fU2WqeIVwKc9++VLO0igAACCCCAAAIIIIAAAggggAACCCCAAAIIIIAAAggggAACCCBwUqADGAgggAACCCDgPwE2wPpvTcyIDh8+LJNs6uGHH1ZTU5Nrg+zcubOuu+463X777Tr99NNda5eG0iPABtj0uNMrAggggAACCCCAAAIIIIBARgnkSHpVUrbDUU+TNNVhXaoh0J7A+ZKKJf1E0v/2kMlkC1gs6UUP+6BpBMIkYElIVFdXF6a5ezJXkxBm1qxZqq+vj9n+gAEDVF5e7mlSDE8m6GKjeXl5ltaIv+RxiT/7htHxR0Is+3aURCDdAkFNaHfw4EEtXbpUa9eujUncp08fTZo0SV/96leTWgqT5OiJJ56I/MS6zPuVQYMGJdVXa2XT57p167Rw4cJ227vooosi75HOPvtsV/p0u5Ggxp9xspvY0G3TTGjPL8lEo+OPhESZED2MEQEEEEAAAQQCLEACmMQWlwQwiXlRGgEEEEAAAQQQ8KOAZX9JTU2NH8eYUWMyn8tXVFSooaEh5rjNZ9RlZWWh3l9SUFBgMSL+kg914s++YXT8rV+/Xh06nDxmyDwD5e/HPbZv367x48fbx20puWDBAvXt2zfyNy88V61apZUrVyY0LvPaW1JSoqysLM/W96mnnkp4XP3799fEiRNP/E7wwitI8TxkyBDLugf9/j1y5Iief/55mdg6cOBAQjGfyYVTcb86eX0KW/zxeuSv9wPR8cf+EluvcmbT3ndtlbQWWifpOw7qUQWBsAl0lXRvy0+WB5M33zG8X9JGD9oOWpNmHebanNReSedIarZZnmIIIIAAAv4XYL9TYmvEfqfEvCiNAAIIIIAAAiEQ4Lz/ECyyjSmaPSebN2/WM888o3fffTdujXPPPVdz585V796945algHcCnPfvnS0tI4AAAggggAACCCCAAAIIIIAAAggggAACCCCAAAIIIIAAAggg0Cpw8iQKTBBAAAEEEEDANwJsgPXNUpwYyAcffKD7779fW7dudXVwZrOqOZypX79+lkOjXO2ExlIqwAbYlHLTGQIIIIAAAggggAACCCCAQOYK/EDS00kMf5qkqUnUpyoCrQL/LKm45efLHrJskbRY0lMe9kHTCIRRwJKQqK6uLowGrs7ZHM4xa9Ys1dfXx2x3wIABKi8vD3VCory8PIsR8Zd8KBJ/9g2j46+qqiryrLE18QJ/Hk/AgAMOfoyDwsJCy80elPu3ublZy5Yt09q1JndG+5dJqDZ27Fh169Yt6fvUJAM0h4TFun70ox/J/JjLjXjYu3dvpM9Ye0dMErShQ4e60p/br2NBjT/j1NTUpMrKyriJNe3/tg1OSZMgq7S09ERCO7fjym570fFHQqLgxBgzQQABBBBAAIGMFCABTGLLRgKYxLwojQACCCCAAAII+FHAsr+kurral5/j2/281Q/lzOfyFRUVcT+Xb/2MOjs7O7TPb83zsVMv4i/559jEn/39ENHxt379+hPh2Pr8tPX/CPvfGxsbZZ71JnrNnz9fffv2PfF7xW3PVatWaeXKlQkNq3///pGzC7Kysjxbb6fjKikpiew5DHu82Zn/kCFDLOse5PvXTHTDhg1aunSpDhw4kFC8Z3rhVNyvduLNvL889fUrTPHnxCfai79b4ydZj+j4Y3+JrVe6KyS9JOlLtkpbC82QNMVBPaogEBYB8x3YeyVd5sGE/yxpnqTHPGg7qE0WmbeONic3UdIcm2UphgACCCCQGQLsd0psndjvlJgXpRFAAAEEEEAgBAKc9x+CRU5gikePHtV7770n8z3/3/72t5HvKLd1FRcXR76nbp4pcaVPgPP+02dPzwgggAACCCCAAAIIIIAAAggggAACCCCAAAIIIIAAAggggAAC4RFgd0R41pqZIoAAAghkkAAbYP2zWIcPH9YLL7ygJUuW6NChQ64NrHPnzrruuut0++236/TTT3etXRpKvwAbYNO/BowAAQQQQAABBBBAAAEEEEAgYwRmSipPYrTTJE1Noj5Vwy3QV1Jxy88ZHlL8SdJiSUs87IOmEQizgCUhUV1dXZgtXJn7J598olmzZqm+vj5mewMGDFB5eXkk+URYr7y8PMvUib/kI4H4s28YHX8mIRYXAghkhkBhYaFloEG5f/fv36/Zs2dry5YtMRdixIgRuvXWW9WxY8ekF+ytt96Km3DMJHAbO3asunfvnnR/pgGTkGX16tVatmxZu+1dddVVkXH5cS9IUOPPLIZ5H1FZWRk3saYrgZBhjbQmE033e/fo+CMhUYYFEsNFAAEEEEAAgaAJkAAmsRUlAUxiXpRGAAEEEEAAAQT8KGDZX1JTU+PHMWbUmMzn8hUVFXE/lzefUZeVlYV6f4l5XnXqRfwlH+rEn33D6PjbsMFuXnD7fQSl5Pbt2+M+f25rrgsWLFDfvmZLsjfXU089pZUrVybUuHntLSkp8fS116/jSgjK54WHDBliGWGQ799t27Zp3rx52rNnj89Xxf3hpeJ+dTLqMMWfEx/qeCsQHX/sL7Htbb5fd5/t0taC/1fSbx3WpRoCQRUwXxYZI+l6jyY4T9L9ksL3Big50LMl/c1GE3slnSOp2UZZiiCAAAIIZI4A+50SWyv2OyXmRWkEEEAAAQQQCIEA5/2HYJEdTvHgwYMy31l//vnn9dprr+nIkSORls4///zI/qjevXs7bJlqbglw3r9bkrSDAAIIIIAAAggggAACCCCAAAIIIIAAAggggAACCCCAAAIIIIBA+wIdwEEAAQQQQAAB/wmwAdYfa/LBBx/o/vvv19atW10dkNmkOnHiRPXr108dOvB2zFVcHzTGBlgfLAJDQAABBBBAAAEEEEAAAQQQyCSBX0m6MYkBT5NkDuXkQsCuwDclFbf8nGa3koNy/y1pccvP/zioTxUEELAnYElIVFdXZ68WpdoVMAlhZs2apfr6+phKAwYMUHl5uadJMfy+THl55gzjkxfxl/yKEX/2DaPjr6qqyvLc8dixY/z9lOeweBAPpz6XT3c8FBYWWm72oNy/5jW8srIyblLDUaNGadiwYScMklmPXbt2acaMGdq5c2e7L6CXXnqpSktLdeaZZ0bKJNNfa/333nsv0u/777/fZr89e/bUzJkz1adPH1f6czN+gxp/ZiHsxqD937bBKWkSZJn7ICsrK63vD6Ljj4REwYkxZoIAAggggAACCCCAAAIIIIAAAggggEAGCFj2l9TU1GTAkP09RPO5vEno0tDQEHOg5jPqsrKyUO8vKSgosBgRf8nHNvFn3zA6/tavXx95XtT63JQ/j++nMA6NjY0aP368fdyWkgsWLFBOTo5nrqtWrdLKlSsTGlf//v0j5xi0Ph/0Yp39Oq4gxfeQIUMs6x7U+/cf//iHFi1aFEkcF8YrFferk/siLPHnxeujE2/GcfL3sfGLjj/2lyT06vhbSdcmVON44UZJZmPjhw7qUgWBoAlcJmmMpB97NLFfS5on6VWP2g9Dsx9L+nKciU6UNCcMGMwRAQQQCJnAQEmbHcz5SkmvOKhnt8pkSdPtFm4pt0HSzZL2JlgvkeJ+HVcic6AsAggggAACCCDgqgDn/bvKGdjGPv74Y7366qt67rnndO211+qGG24gf4APVpvz/n2wCAwBAQQQQAABBBBAAAEEEEAAAQQQQAABBBBAAAEEEEAAAQQQQCDwAh0CP0MmiAACCCCAQAYKsAE2vYt2+PBhvfDCC1qyZIkOHTrk2mA6d+6s6667TrfffrtOP/1019qlIX8JsAHWX+vBaBBAAAEEEEAAAQQQQAABBDJC4A1J30xipNMkTU2iPlXDIZAr6SeSiiV19HDKRyQtbvlpP+u6hwOgaQRCJmBJSFRXV+dZ4oiwHEDe1NSkmTNnqr6+PmYoDRgwQOXl5crOzg5tApTBgwdbjIg/64HzTg7gJ/7sJxSKjr/q6uqQvfwzXQQyV6Cw0OSFOHkF5f41SeUqKyvjJjU0SbXy8/NdWcB9+/ZFEilu3bq13fZ69uwZeW/Tp08fV/o0jTQ3N2vx4sWqqqpqt81Ro0Zp2LBhrvXpVkNBjT/jYzcG3bLMpHZMMtHS0tK0JxONjj8SEmVSFDFWBBBAAAEEEEAAAQQQQAABBBBAAAEEMl7Asr+kpqYm4yeU7gmYz+XNc5qGhoaYQzGfUZeVlaX9M+p0ehUUFFi6J/6SXw3iz75hdPxt2GDyqHK1JbB9+3aNHz8+YZwFCxaob9++CdezW+Gpp57SypUr7RaPlDOvvSUlJZ6+9vp1XAlB+bzwkCFDLCMM4v1r9hiuX79eDzzwgM9Xw/3h9erVS0OHDpV5nTb/2+xR9tMVhvjzkzdjsQpExx/7SxKKkBxJZkPxVxOqdbywecMx0kE9qiAQFIGvSxojaaykzh5MarukeZJWeNB22Jo0r3PWD1usAnslnWO2+4YNhvkigAACIRAYKGmzg3leKekVB/XsVpksabrdwi3lzAe1N0syv7e8uvw6Lq/mS7sIIIAAAggggEBcAc77j0tEgVMEzLNM89Oxo5fHlEFuV4Dz/u1KUQ4BBBBAAAEEEEAAAQQQQAABBBBAAAEEEEAAAQQQQAABBBBAAAHnAv76trPzeVATAQQQQACBQAmwATZ9y/nBBx/o/vvvj5kQycnoevfuLZO4qV+/fr47cMbJfKjTvgAbYIkOBBBAAAEEEEAAAQQQQAABBBwJ7Jd0uqOaxytNkzQ1ifpUDa7AFZKKJd2Wgin+UtISSa+noC+6QACB4wKWhER1dXWBcTEHX+zfvz9yAEYqr6amJi1cuDDuc5LLLrtM48aNU1ZWViqHF+nLHOx/xhlnpP15S15enmXuxF/yoUD82TeMjr/qanNuMxcCCGSCQGFhoWWYQbl/TVK5ysrKuEkNzb6J/Px8V5bq4MGDeuihh7Ru3bqY7U2fPl1XXGH+09C9a+3atVq0aFG7DZqERGPHjlX37t3d69SFloIaf4bGbgy6wJhxTZiEdqWlpZ4mtLODEh1/JCSyo0YZBBBAAAEEEEAAAQQQQAABBBBAAAEEEHBJwLL5oqamxqVmw9uM+Vy+oqIi7rMh8xl1WVlZ2j+jTudKmedGp17EX/KrQfzZN4yOvw0bTB5VrrYEtm/frvHjxyeMs2DBAvXt2zfhenYrPPXUU1q5cqXd4pFy5rW3pKTE09dev44rISifFx4yZIhlhEG8f//+979r7ty5evPNN32+GskPz+y1zcnJ0be+9S31799f5uyRTp06Jd+wRy2EIf48oqNZFwSi44/9JQmj/khSYm8eTnbxU0mLE+6RCghktkBPSWMljZH0FQ+mckjSvJaffR60H8Ym75d0d4yJl0iaG0YY5owAAgiEQGCgpM0O5nmlpFcc1LNbZbKk6XYLt5QzH9TeLGlvgvUSKe7XcSUyB8oigAACCCCAAAKuCnDev6ucNIZASgU47z+l3HSGAAIIIIAAAggggAACCCCAAAIIIIAAAggggAACCCCAAAIIIBBSgQ4hnTfTRgABBBBAwNcCbIBN/fIcPnxYa9as0WOPPaZDh8x3xd25OnfurOHDh2vkyJHq2rWrO43Siq8F2ADr6+VhcAgggAACCCCAAAIIIIAAAv4V6CPpT0kOb5qkqUm2QfXgCFwlqViSOazV6+s3kpZIIhOK19K0j8AXBSwJiTZu3BgYI5OYZebMmaqvrw/MnNyayIABAzRp0iRPE3LYGevgwYMtxYg/O2qZX8av8VddXa0OHU5uAzt27Bh/x+PEDUc8+Ot+iE4oFpT7125SOZPsq1+/fq7E59GjR/WLX/xCTz/9dMxfMKNHj9awYcMiZdy6H7Zt2xYz2ZlJaGaSN/bq1ctXr8dBjT+ztnZjMPPfjSQ+g9ZkoiaBVjrfL0THHwmJEl9LaiCAAAIIIIAAAggggAACCCCAAAIIIICAYwHL/pLa2lrHDVHxuEDr5/Lx9rWYZ+zmmUmPHj1CS5efn2+ZO/GXfCgQf/YNo+Nvw4YNkedFrc9N+fP4fgLj0NjYqHHjxtnHbSm5cOFC5eTkeOa6atUqrVixIqFxmeeDEydOVOvzQS/W2a/jClJ8FxUVWdY9iPevmZPZRxLk68Ybb5T5OeOMM9SxY8eMef0NQ/wF6fXCi9f5dPpExx/7Sxy9Sj4g6S4HNT+TVCDpNQd1qYJApgl0kjSm5ecbHg3+GUnzJDV41H5Ym71FUnv/kbRX0jmSmsOKw7wRQACBgAsMlLTZwRyvlPSKg3p2q0yWNN1u4ZZyGyTdLMn87vLq8uu4vJov7SKAAAIIIIAAAnEFOO8/LhEFEPCtAOf9+3ZpGBgCCCCAAAIIIIAAAggggAACCCCAAAIIIIAAAggggAACCCCAQIAETmY6CdCkmAoCCCCAAAKZLsAG2NSu4M6dOzV//nyZhERuXueff74mTJhw4qAqN9umLf8KsAHWv2vDyBBAAAEEEEAAAQQQQAABBHwvcIOk1UmOcpqkqUm2QfXMFjDZIYol/SAF03hZ0mJJz6agL7pAAIG2BSwJierq6tp1aj14u70Cfvt3k5hl1qxZipcYKIyBYZIhlZeXW5IhpWP98vLyLPzEXzii0a/xV11dHY4FYJYIBECgsLDQMoug3L/mvUtlZaUaGmKfy//AAw+ob9++rq3k6tWrtXTp0pjtDRs2TMXFxercubNr/e7atUszZ87Uu+++22ab3bt31+zZs3XxxRe71qcbDQU1/ozN/v379eijj2rPnj1uUNlu4/PPP9df/vIXNTU1xaxjksldcMEF6tTJ5MlI7dWrVy/dcccdkQRa6byi44+EROlcDfpGAAEEEEAAAQQQQAABBBBAAAEEEEAgdAKW/SU1NTWhA3B7wubZUEVFRdxnQ7m5uSorK7Ps8XB7LH5vr6DA5Is/eRF/ya8Y8WffMDr+NmwweVS5EEAgEwSGDBliGWbQ7t9PP/1UCxcu1Msvm+34iV3dunXTt771LX3zm9+MPIfv3bv3F57FNzc3a/ny5dq4cWO7jV9++eW68847ZfZ4RF/Hjh3T7t27Zcb5wQcf6L333tPbb7+td955J6HBmrHeddddGjRokMw+10y5gh5/mbIOYR1ndPyxv8RRJHSVZDYWX+mg9u8lmf+IOeygLlUQyBSBkZLGSurv0YDfkDRP0tMetR/2Zi+V9F/tIJRImht2IOaPAAIIBFhgoKTNDuZn3he/4qCe3SqTJU23W7ilnPmg9mZJexOsl0hxv44rkTlQFgEEEEAAAQQQcFWA8/5d5aQxBFIqwHn/KeWmMwQQQAABBBBAAAEEEEAAAQQQQAABBBBAAAEEEEAAAQQQQACBkApkzjehQ7pATBsBBBBAIJwCbIBNzbofPnxYa9as0WOPPaZDhw651qlJkjR8+HCNHDlSXbuacyC4wiTABtgwrTZzRQABBBBAAAEEEEAAAQQQ8EBgqqT7kmx3miTTDle4BMyp3j+RNCwF0/6DpMWSHk1BX3SBAAKxBSwJiWIdTJ9pkCYxy8yZM1VfX59pQ/d8vAMGDNCkSZPSngxp8ODBlrkSf54vvS868Gv8kRDLF+HBIBCwJRDUhHYmwc/8+fP1+9+bfBftX6WlpcrPz7dlZadQbW2tKisrYxYtLCzU2LFj20xQZKePtsrYSaLn9lydjvXUekGNPzdsnLZhJxZM2yT0lKLjj4RETqOOeggggAACCCCAAAIIIIAAAggggAACCCDgQMCyv8Q8X+BKTqD18/F4+1rMM/aysrK07/FIbrbJ1Y5+Nkb8JedpahN/9g2j46+qqsp+ZUoigEBaBYqKiiz9B+3+3bFjh+677z59/PHHtp2zsrL0gx/8QGYfSPR5Dm018sILL2jRokXttt+zZ09NmzZNF154oe0x7N+/X2+99ZZefPFFbdmyxVa9s846S/fee6/69etnq7wfCgU9/vxgzBjaF4iOP/aXOI6WgZKqJXVz0MICSXc7qEcVBPwucJ2kMZLc28RqnfF+SfNafg74HSODx9dFkvHtGDWHvZLOkdScwXNj6AgggAACsQXMe9zNDpCulPSKg3p2q0yWNN1u4ZZyGyTdLMn8/vLq8uu4vJov7SKAAAIIIIAAAnEFOO8/LhEFEPCtAOf9+3ZpGBgCCCCAAAIIIIAAAggggAACCCCAAAIIIIAAAggggAACCCCAQIAEOgRoLkwFAQQQQACBwAiwAdb7pdy5c2ck2dK2bdtc7ez888/XhAkTlJOTow4deKvlKm6GNMYG2AxZKIaJAAIIIIAAAggggAACCCDgZ4Gpku5LcoCmjWlJtkH1zBC4RlKxpP+bguH+VdLilp/PUtAfXSCAQHwBS0KijRs3xq+RISVMYpaZM2cqXmKgDJmOq8M0yZAmTZqU9mRIgwcPtsyL+HN1mX3bmF/jr7q6OvJs8tixY/yJA3Hg8/ugoKDA8hoXlPu3ublZS5cu1dq1a2O+hk+cOFHGwK3Xqz/84Q/62c9+FrPPyy67LJJI0TzLd6vfTz/9VEuWLJFZv/auW2+9VTfffLOvXpeDGn9urauTdpqamlRRUaGGhoaYcZibm6vS0lJlZ2e7FodOxpvO9wvR8UdCIt++5WVgCCCAAAIIIIAAAggggAACCCCAAAIIBFHAsr+kpqbG8t3P1s9bWyfO348/d47l0fr5eLx9LeYZe+vn42H1zc+35tEm/uLHF/EX+/6L53Pqv0fH34YNG3z1/DLTnncxXvYlpfJ5a1FRkeU9WdDu39WrV2vZsmW233f2799fd955p8455xzbr2PvvPOOJk+erI8//rjdfu644w4NGzYs8u+JrO/Ro0fV2NioX/3qV9qyZUvceVxxxRWR/S1m70oi/aTrdSfo8ZcuV/q193skOv7YXxL3JSZWgZ9KWuSwhbGSljisSzUE/CYwSNIYScd/6XtzPSlpniR3DzLzZqxBaNU4XxI1kRJJc4MwOeaAAAIIINCuwEBJmx34XCnpFQf17FaZLGm63cIt5TZIulnS3gTrJVLcr+NKZA6URQABBBBAAAEEXBXgvH9XOWkMgZQKcN5/SrnpDAEEEEAAAQQQQAABBBBAAAEEEEAAAQQQQAABBBBAAAEEEEAgpAInT7oIKQDTRgABBBBAwI8CbID1blUOHz6sNWvW6LHHHtOhQ4dc66hz584aPny4Ro4cqa5du7rWLg1lngAbYDNvzRgxAggggAACCCCAAAIIIICALwWmSrovyZE9KOmuJNugun8FrpdULOk7KRjiu5KWt/z8LQX90QUCCNgXsCQk2rhx44marQfCt/4fmfZ3kxhoxowZipcYyD5VcEqaZEgmCUFWVlZa13vQIHPu8cmL+AtOjMWaiV/jzyTE4kIAgcwQKCgosAw0KPev2X+xdOlS/fa3v425ECUlJSosLHRtsXbt2qXp06dr586d7bZ5/vnna8qUKTr33HNd6/fgwYN65JFHtHbt2nbb/N73vqdRo0apS5curvWbbENBjb9kXZKp/8knn6iiokINDQ0xm8nNzVVZWZl69OiRTHcZXTc6/khIlNHLyeARQAABBBBAAAEEEEAAAQQQQAABBBDINAHL/pLa2tpMG7/vxtv6+Xi8fS3mGXvYPx/Pz8+3rB/xl3w4E3/2DaPjr6qqyn5lSiKAQFoFioqKLP0H6f41ey4efvhhrVu3zpbxRRddpHvuuUfnnXeerfKthfbt26e5c+fG3Ic7cOBA3X333TrjjDMSaru1cHNzs1avXq1nnnlGBw4ciNnGiBEjdMstt6hTp06O+kplpSDHXyod6cuZQHT8sb/EmeMptVZIusVhKzdIet5hXaoh4AeBb0oaK+k2DwezRdI8Sas97IOmvyjwpKSbT/n5WgK+AAAgAElEQVS/90o6R1IzWAgggAACgRYYKGmzgxleKekVB/XsVpksabrdwi3lNrT8LjO/w7y6/Dour+ZLuwgggAACCCCAQFwBzvuPS0QBBHwrwHn/vl0aBoYAAggggAACCCCAAAIIIIAAAggggAACCCCAAAIIIIAAAgggECCBDgGaC1NBAAEEEEAgMAJsgPVmKXfs2KHFixdr27ZtrnZgkiNNmDBBOTk5MgkzucItwAbYcK8/s0cAAQQQQAABBBBAAAEEEHBVYKqk+5Js8UVJ302yDar7S+BGScWS3MuQ3v78tkv6uaTlkvb5i4HRIIBAi4AlIdHGjRsDA2MSs8ycOTPmQfuBmWyCEzHJkCZNmqQePXokWNPd4oMHD7Y0SPy56+vX1vwafzU1NX4lY1wIIBAlUFBQYPl/gnT/Pvnkk/rlL38Zc81vvfVW/fCHP3QtLnbv3q2Kigpt327+8639a9GiRerbt69r/ZrkS4888ojWrl3bbpvXXHONRo8erdNOO821fpNtKMjxl6yN0/qtCRUbGhpiNpGbmxv6hJ7R8UdCIqdRRz0EEEAAAQQQQAABBBBAAAEEEEAAAQQQcCBg2V9SW1vroAmqnCrQ+vl4fX19TBjzjL2srCztezzSuXr5+fmW7om/5FeD+LNvGB1/GzZsiHwP/tixY/yJA3Hg8/ugqKjIcrMH6f7ds2ePKisr1djYGPcFrVevXpFzPC655JKEX7c+//xzPf7441qzZk27/fTs2VMzZszQN77xjYTbb309NY2/8sorWrZsmcw+lvaubt26afLkyTL7B/z+Ohzk+OP3oP/fB0THH/tL4r5UxivwfyRVS3KyeW6PpKGS3ojXCf+OgM8Ezpc0puWni0dj+1jSvJafzz3qg2bbF7hX0txT/rkk6u/YIYAAAggggAACCCCAAAIIIIAAAl8Q4Lx/ggKBzBXgvP/MXTtGjgACCCCAAAIIIIAAAggggAACCCCAAAIIIIAAAggggAACCCCQOQIdMmeojBQBBBBAAIHwCLAB1t21NomGnnnmGa1YsUKHDh1yrfHOnTtr+PDhGjlypLp27epauzSU2QJsgM3s9WP0CCCAAAIIIIAAAggggAACvhOYKum+JEf1J0lXSDIHCXJlrsDNkoolDUrBFEwWjuUtP+59oJiCgdMFAiEUsCQk2rhxo+MD5/12gHlTU1PkEP14iYFCuOYyyZDMof9ZWVlpXe9Bg6y/koi/cESjX+OvpqYmHAvALBEIgEBBQYFlFkG6f9euXasHHngg5ip973vf06hRo9Slizs5BFqT2TU0NMTst6SkRIWFha5FkNmH8sgjj8jMub3r8ssv18SJEyPvWfxyBTn+0mVsNwZNwqqwJ/SMjj8SEqUraukXAQQQQAABBBBAAAEEEEAAAQQQQACBUApY9pfU1taeQGjdL9L6f/D3Djp27CRXex6tn4/H29dinrGf+vl4GH3z8vIsNx3xFz++4t2PxN9xITv3U3T8VVVVhfKXAJNGIBMFioqKLMMO0v379ttvR/ZTHDhwIO7SjBgxQrfccos6deoUt2xbBaqrqzVv3ryYde+66y5997vfddR+ayXz/snsXXnwwQe1e/fudtsye0nGjRunnj17JtWf15WDHH/mfcTs2bMj68VlFTB7W8y92aNHj7TSRMcf+0tcWY5rJP3OYUtvSLrMYV2qIZBqgS9LGtPy08vDzh+XNF/SHz3sg6ZjCwyRtL6lyF5J50hqBg0BBBBAAAEEEEAAAQQQQAABBBCIJcB5/7Hj4/DhwzLP8dw8u5+ITFzAfP/+4osv1pe+9KXEKwe4Buf9B3hxmRoCCCCAAAIIIIAAAggggAACCCCAAAIIIIAAAggggAACCCCAgG8EOvhmJAwEAQQQQAABBE4IsAHWvWDYsWOHFi9erG3btrnXqBTZ+GkOk7nwwgsjh4JxIdAqwAZYYgEBBBBAAAEEEEAAAQQQQAAB1wWmSrovyVaPSvpXSa8n2Q7VUy8wUlKxpCtT0PXvJS2XtCIFfdEFAgi4I2BJSLRx40Z3WvVBK+ZA9ZkzZypeYiAfDDXlQzDJkCZNmpT2A9UHDx5smTvxl/JQSEuHfo2/mpqatHjQKQIIJC5QUFBgqRSk+/fVV1/VlClTYqKYxD0mMUpWVlbieG3UOHjwoB555BGtXbs2Znsm+dGPfvQj1/Z32OnXJIE5NYGjKxNOspEgx1+SNI6rtyZUjJcIyY/x4HjSDitGxx8JiRxCUg0BBBBAAAEEEEAAAQQQQAABBBBAAAEEnAhY9pfU1tY6aYM6pwi0fj4eb1+Lecbut+clqV7I/Px8S5fEX/IrQPzZN4yOv6qqKvuVKYkAAmkVKCoqsvQfpPv3pZde0qxZs+L6nnfeeZo8ebK+9rWvxS3bXgGTlM/sUzlw4EC7bdxwww0qLi5W586dHfdjKh47dkxmH+miRYti9jd69Ghdd911ru1hSWrQ7VQOcvyZ9xGzZ89WvH0eXrj6vU2zt8XcLz169EjrUKPjj/0lri1HMt/Ne0HSNa6NhIYQcF/AHPw1RtJYSX3cb/5Ei6slLZb0kod90LQ9gbMl/a2l6ARJ8+xVoxQCCCCAAAIIIIAAAggggAACCIRZgPP+Y6/+vn37VFJSosbGxjCHSdrnnpOTozlz5ig7OzvtY/HTADjv30+rwVgQQAABBBBAAAEEEEAAAQQQQAABBBBAAAEEEEAAAQQQQAABBIIqYL6kxYUAAggggAACPhNgA2zyC2KSCz3zzDNasWKFDh06lHyDLS2Yg2pGjhyp4cOHq2vXrq61S0PBEWADbHDWkpkggAACCCCAAAIIIIAAAgj4SiCZgzVPnciNkp711cwYTHsCxZLMz+UpINog6efERgqk6QIB9wUsCYk2bdrkfg9patEcqD5jxgzFSwyUpuGltVuTDMkkMUj3geqDBg2yOBB/aQ2LlHXu1/gjIVbKQoCOEEhaIMgJ7f70pz9p0qRJ2rt3b7tOvXv31tSpU/X1r389aUvTgEkWtHLlyshPrKuwsFA//elP1b17d1f6/eyzz/Tggw+qurq63fb8mMAxyPHnysI6aISEivbRouOPhET27SiJAAIIIIAAAggggAACCCCAAAIIIIAAAkkLWPaX1NXVJd1g2Bswn4/PmjUr7r4W87ykvLw87Xs80rleeXl5lu6Jv+RXg/izbxgdf1VVVerQoUPkOSt/4kAc+Ps+MPscTr2CdP+uWbNGS5cujftidv3116u4uFhdunRx/Lr10Ucfafbs2dq+fXu7/V166aWaOHGivvKVrzjup/V+am5u1uOPP67f/OY37fZn9syY/TXnnntu0v15dR8HOf6amppUWVmphoaGuDEYtgK5ubkqLS1VVlZWWt8nRMcf+0tcjcTfSrrWYYuPSvoPh3WphoCXArdIGiNpgIedmA+SFkv6tYd90HTiAh9LOirpHEnNiVenBgIIIIAAAggggAACCCCAAAIIhE2A8/5jr/i+fftUUlKixsbGsIWGr+abk5OjOXPmKDs721fjSvdgOO8/3StA/wgggAACCCCAAAIIIIAAAggggAACCCCAAAIIIIAAAggggAACYRDoEIZJMkcEEEAAAQQyTYANsMmt2I4dO7R48WJt27YtuYaial988cUaN26cLrzwwsgBHVwItCXABljiAgEEEEAAAQQQQAABBBBAAAHPBKZKus+F1kskzXWhHZpwX+CfJI1o+bnE/ea/0OLzkpZLWpuCvugCAQS8EbAkJNq4ceOJXtpLyNFawO//bg5UnzFjRtzEQN6w+rtVkwxp8uTJbR6onsr1HTRokAWK+PN33Lg1Or/GX01NjVtTpB0EEPBYoKCgwNJDkO7fvXv3qqKiQm+++WZMRZMYJT8/3zXptWvX6oEHHojZXt++fVVWVqazzjrLlX7NwW0miePWrVvbbc8kgTF99ujRw5U+3WgkyPHnho+TNkxCRRP38RIh+TEenMw3mTrR8UdComQ0qYsAAggggAACCCCAAAIIIIAAAggggAACCQpY9pfU1tYmWJ3i0QKtn4/X19fHxDHP2P32vCTVqxn9XIz4S34FiD/7htHxV1VVZb8yJRFAIK0CRUVFlv6Dcv8eO3ZMTz75pJ544om4vtOmTdMVV1wRt1ysAgcOHIicOxJrf07Pnj0j+3X79OmTVF+tlXfv3q3Zs2dr+/bt7bZ322236cYbb1THjh1d6dPtRoIaf8bJvI8w6xNvn4fbppnQntnbMnHixLTvdYqOP/aXuBo9OZKqJX3VYav3SJrvsC7VEHBb4HuSxkgqdLvhU9p7Q9JiSb/wsA+adi5gXs/Mf+TOc94ENRFAAAEEEEAAAQQQQAABBBBAIEwCnPcfe7XN96ZLSkrU2NgYprDw3VxzcnI0Z84cZWdn+25s6RwQ5/2nU5++EUAAAQQQQAABBBBAAAEEEEAAAQQQQAABBBBAAAEEEEAAAQTCItAhLBNlnggggAACCGSSABtgna1Wc3Oznn32Wa1YsUKHDh1y1kgbtTp37qyRI0dq+PDh6tq1q2vt0lAwBdgAG8x1ZVYIIIAAAggggAACCCCAAAK+EZgq6T4XRrNU0lhJR1xoiyaSFxgkaUTLT1byzcVtYZWk5ZLIXBKXigII+F7AkpBo06ZNvh+w3QGaA9XNAfrxEgPZbS9I5UwypMmTJ6f9QPVBg8yvr5MX8RekKGt/Ln6NPxJihSP+mGUwBIKc0O7gwYN6+OGHtXbt2piLNWTIEP30pz91bf/F66+/rgkTJsTss3v37qqsrNS//Mu/uBJI77//vqZPn66dO3e2254fEzgGOf5cWVgHjZBQ0T5adPyRkMi+HSURQAABBBBAAAEEEEAAAQQQQAABBBBAIGkBy/6Surq6pBsMewPm8/FZs2bF3ddinpeUl5enfY9HOtcrLy/P0j3xl/xqEH/2DaPjr7ra5APnQgCBTBAoLCy0DDMo96/ZW7J06dK4e0v69OmjSZMm6atf/WpSy3Xs2DE98cQTkZ9Yl3m/Er0n1GnHps9169Zp4cKF7TZx0UUXRd4jnX322U678bReUOPPoJn3EWYPUUNDg6eGmdh4bm6uSktL0/7ePTr+2F/iejTdLOnJJFq9StLLSdSnKgLJCpgYNN8J/fdkG4pR//9JWtzyc9jDfmg6OYFySfMlNSfXDLURQAABBBBAAAEEEEAAAQQQQCAsApz3H3ul9+3bp5KSEjU2NoYlJHw5z5ycHM2ZM0fZ2dm+HF+6BsV5/+mSp18EEEAAAQQQQAABBBBAAAEEEEAAAQQQQAABBBBAAAEEEEAAgTAJdAjTZJkrAggggAACmSLABtjEVsoc+rJjxw4tWbJE27ZtS6xynNIXX3yxxo0bpwsvvFAdOvDWyVXcgDbGBtiALizTQgABBBBAAAEEEEAAAQQQ8JPAVEn3uTCgKkljJP3ZhbZoInGBLpJukjRCUlHi1ROuYZKWLJf0c0mvJVybCggg4FcBS0KiTZs2+XWcCY+rqakpcqj/nj17Eq4b9Aq9evXSqFGjlJWVldapRic3IP7Suhwp69yv8VdTU2N5lmmen576bJO/40E8nHzWn+77IT8/3/KaFbT797nnntMjjzwS83X5zDPPjCQl6tevn9xYj507d2rq1Kn661//GrPf0aNHa9iwYa68Pr766quaPHlyzP5M8pWxY8fq9NNPP1HOjfkmcz8HPf7S4Wvet1dUVNhK6GmSAp16yFw6xptM/CQ73uj4IyFRyt7C0hECCCCAAAIIIIAAAggggAACCCCAAAIISJb9JXV1dZgkKfDJJ59o1qxZtj4fLy8vV48ePZLsMXOr5+XlWQZP/CW/lsSffcPo+Kuqqoo8L2197sOfx/eT4ICDH+PA7Dk49QrK/dvc3Kxly5Zp7dq1MV/MCgoKInsuunXrlvR9avbmzJ07N2Z/P/rRj2R+zOVGPOzduzfS59atW9vtd/z48Ro6dKgr/bn9OhbU+DNOZp9HZWWlGhoa7P9CDUnJ3Nxcmb0tZn+2G/eB07iMjj/2l3gSgMl8L+9zSWZD3EFPRkajCLQvcGnL90CLPUTaJ2mxpCWSdnvYD00jgAACCCCAAAIIIIAAAggggAACCKRBgPP+Y6Pv27dPJSUlamxsTMPq0GWrQE5OjubMmWP5LjI6Euf9EwUIIIAAAggggAACCCCAAAIIIIAAAggggAACCCCAAAIIIIAAAgh4L3Ayk4P3fdEDAggggAACCNgUYAOsTShJ5lCbZ599VitWrNChQ4fsV4xTsnPnzho5cqSGDx+url27utYuDQVfgA2wwV9jZogAAggggAACCCCAAAIIIOALgWQO1zx1AjslTZH0pC9mFY5B/LOkEZJukmT+t9fXp5KWt/z8l9ed0T4CCKRcwJKQaNOmTWk9YNvpwdzUy8yEGVdffbUl4Im/zFzHTL3/ouOvtrY25S/AdIgAAs4E8vPzLRWDdv/+4Q9/iCQ++eyzz2ICmdexcePGRRKkJHuZJEEmoeKbb74Zs6mrrrpK99xzj04/3eTbcH4dOXJEjz32mJ577rmYjVxzzTW68847ddpppznvzOWaQY8/l7lsNWcSKlZUVNhK6FlWVhbqhJ7R8UdCIlshRiEEEEAAAQQQQAABBBBAAAEEEEAAAQQQcEfAsr+krq7OnVZD3Ir5fNw8n6mvr4+pMGDAAJWXl4f68/G8vDyLEfGX/I1D/Nk3jI6/6upq+5UpiQACaRUoLCy09B+U+3f//v2aPXu2tmzZEtN3xIgRuvXWW9WxY8ek1+Gtt97S+PHjY7ZTUFCgsWPHqnv37kn3Zxow+xJXr16tZcuWtdue2cdixpXsPhZXBhzVSFDjz0zTvI+orKxUQ0ODF3QZ3WZubm5k31ePHj3SOo/o+GN/iWfLsarlu11OOnhf0tecVKQOAg4ETKyNkTRWkpebMR+StETSHx2MkSoIIIAAAggggAACCCCAAAIIIIAAAhkgwHn/sRdp3759KikpUWNjYwasZnCHmJOTozlz5ig7Ozu4k3QwM877d4BGFQQQQAABBBBAAAEEEEAAAQQQQAABBBBAAAEEEEAAAQQQQAABBBIU6JBgeYojgAACCCCAQAoE2AAbH9kc8rJjxw4tWbJE27Zti18hgRL9+vXTmDFjdOGFF0YSY3IhkIgAG2AT0aIsAggggAACCCCAAAIIIIAAAkkJ3CNpXlItnKxsThKeImmPS+3RzBcFiloOQ71JUpcUAP1d0vKWnx0p6I8uEEAgPQKWhESbNm1KzyjoNZQCgwYNssyb+AtlGKRt0tHxV1tbm7ax0DECCCQmkJ+fb6kQtPvXHGhmksLES25oEH7yk5/o+9//vjp16pQYYlTpgwcPRvaOvPjiizHbOfPMMzV9+nRddNFFSfX30UcfaebMmXr77bdjtnPLLbfI/Php30nQ4y+phXVY2SRCqqioiBvzJqFnWVlZ2pMCOZymK9Wi44+ERK6w0ggCCCCAAAIIIIAAAggggAACCCCAAAII2BOw7C+pq6uzV4tS7QqYz8dnzZpl6/Px8vLyUH8+npeXZ3Ek/pK/sYg/+4bR8VdVVWV5fmm+q3/q80z+jgfxcPJciXTfD4WFhZabPSj3r3kNN/tKGhoaYr6YjRo1SsOGDTtRJpn12LVrl2bMmKGdO3e22+ell16q0tJSmb0l5kqmv9b67733XqTf999/v81+e/bsGdl/0qdPH1f6c/P+DWr8mYWwG4P2f9sGp2Rubm7kPsjKykrr+4Po+GN/iacxVi8p12EPZrPedx3WpRoCdgTOlVQs6T8knWWngsMyT0taLOk1h/WphgACCCCAAAIIIIAAAggggAACCCCQIQKc9x97ocz3w0tKStTY2JghKxrMYebk5GjOnDnKzs4O5gQdzorz/h3CUQ0BBBBAAAEEEEAAAQQQQAABBBBAAAEEEEAAAQQQQAABBBBAAIEEBE5+0z6BShRFAAEEEEAAAW8F2AAb27e5uVnPPvusVqxYoUOHDrm2GF26dNHIkSMjCZW6du3qWrs0FC4BNsCGa72ZLQIIIIAAAggggAACCCCAQNoFhkha79IotkuaImmNS+3RjJQlaUTLz6AUgeyS9HNJyyWZ/82FAALBFrAkJNq0aVPkgO3Wg+b583gCDhy8cbj66qstdxfx540z8du2a3T81dbWnojH1vu+9f/g78dfB/E4LkA8pD8eohOKBe3+PXr0qJ566in94he/sPUu1OzRGD58uE477bSk4nPVqlX6+c/NfwrGvm644Qbdcccd+tKXvuSov88//1z/+Z//aauvcePG6ZprrvHV60/Q4y8dr/cmEVJFRYWthJ5lZWUnEnqG8fU4Ov5ISBTvFYt/RwABBBBAAAEEEEAAAQQQQAABBBBAAAEXBSz7S+rq6thPkeR+kqamJs2cOdPW5+Pl5eWRJCxhff4/ePBgSygTf8nvLyH+7O8Hi46/6upqF19aaQoBBLwUKCwstDQflPvXPGOvrKxUQ0NDTL6JEycqPz/fFWKTnM8819+6dWu77fXs2TPy3qZPnz6u9GkaMWeiLF68WFVVVe22OWrUKA0bNsy1Pt1qKKjxZ3zsxqBblpnUTm5urkpLS0/sbUnX2KPjj/0lnq5EjqRXJTnNmjlN0lRPR0jjYRQ4X1KxpJ9I+t8eApjvoy6W9KKHfdA0AggggAACCCCAAAIIIIAAAggggICPBDjvP/ZimGdqJSUlamxs9NGqhW8oOTk5mjNnTmSvFddJAc77JxoQQAABBBBAAAEEEEAAAQQQQAABBBBAAAEEEEAAAQQQQAABBBDwXqCD913QAwIIIIAAAggkKsAG2LbFzIF2O3bs0JIlS7Rt27ZEWWOW79evn8aMGaMLL7wwclghFwJOBdgA61SOeggggAACCCCAAAIIIIAAAgg4FjCnCv/Jce0vVlwoaYqk/S62GbamLpE0ouXnn1I0+R2Slrf8/D1FfdINAgikX8CSkGjTpk3pHxEjCI3AoEGDLHMl/kKz9L6YaHT81dbW+mJcDAIBBOILRCfjCeL9+8c//lFTpkzR3r1744NIysvL0+23366zzz7bVvm2Cr3++uuaMGFC3Prdu3eXSYo0cODAuGXbKvDmm29GDgrbvXt33Ppz585V//7945ZLZYEwxF8qPU1fJhGSSYxVX18fs+sBAwaorKws7UmBUu1zan9tJCNjg1Y6F4S+EUAAAQQQQAABBBBAAAEEEEAAAQQQCJeAZX9JXV1dYGZvvnO7f/9+mT9TeTU1NWnhwoXaunVrzG4vu+wyjRs3TllZWakcXqQv8z3hM844I+3fFzbPwk69iL/kQ4H4s28YHX/V1dX2K1MSAQTSKlBYWGjpPyj3r3nGXllZqYaGhpi+Zm9HG8+YHa3JwYMH9dBDD2ndunUx60+fPl1XXHGFoz7aq7R27VotWrSo3TYLCgo0duxYmf0sfrqCGn/G2G4M+mk9UjWW3NxclZaWpn1vS3T8mbf2qTIIaT8/kPR0EnOfJmlqEvWpikCrwD9LKm75+bKHLFskLZb0lId90DQCCCCAAAIIIIAAAggggAACCCCAgA8FOO8/9qLs27dPJSUlamxs9OHqhWdIOTk5ke+xZ2dnh2fSNmbKef82kCiCAAIIIIAAAggggAACCCCAAAIIIIAAAggggAACCCCAAAIIIIBAkgJ8mTNJQKojgAACCCDghQAbYNtW9WLja5cuXTRy5Eh9//vfV9euXb1YTtoMmQAbYEO24EwXAQQQQAABBBBAAAEEEEDALwL/S9IrknJcGpDJUjxF0nqX2gtLM9dIuknSiBRO+L8kLW/5+TSF/dIVAgj4Q8CSreell17yx6gYRSgErr76ass8ib9QLLtvJhkdf0FKiOUbZAaCgEcCQU5o10rW3NysBx98UOvX2/9PapPk8KabbtK3v/1tR0lTdu/erZkzZ2r79u1xV+6CCy6IJFY0h34lcu3cuVP333+/3n777bjVvv71r2vKlCk677zz4pZNZYEwxF8qPU1fJhHSrFmzVF9vPkpq/xowYIDKy8sdxXeq5+RVf9HxR0Iir6RpFwEEEEAAAQQQQAABBBBAAAEEEEAAAQTaELDsL9m4cWNgkMzn1OYZSbzPqQMz4QQmYj6bnzRpUto/mx88eLBl1MRfAouYwUX9Gn/V1dXq0OHkMUPHjh3j73icuNOIB3/dDwUFBZZXwaDcv+a9S0VFhRoaGmK+yi9YsED9+vVzJT6PHj2qX/ziF3r66adj9jl69GgNGzYsUsat+2Hbtm0aP358u/327dtXZWVl6tWrl69ej4Maf2Yh7MZgBr8NcTz03NzcSDyafVzpfL8QHX/sL3G8pIlUnCmpPJEKUWWnSZqaRH2qhlugr6Tilp8zPKT4k6TFkpZ42AdNI4AAAggggAACCCCAAAIIIIAAAgj4WIDz/mMvjhfn/vs4HHw7NPPd9zlz5ig7O9u3Y0zHwDjvPx3q9IkAAggggAACCCCAAAIIIIAAAggggAACCCCAAAIIIIAAAgggEDaBkydRhG3mzBcBBBBAAAEfC7ABtu3FYeOrP4KWja+x14ENsP6IU0aBAAIIIIAAAggggAACCCAQWoH/lDTcxdnPkjRF0lEX2wxaU2dKGiHpJklXpHByr0n6uaTl5kzpFPZLVwgg4C8By/2/adOmyAHbrQfN8+fxBAw4eONw9dVXW+4G4s8bZ+K3bdfo+KutrfXXqzOjQQCBdgXy8/Mt/xbU+9ckJpo2bZo+++yzhKLBJEwpLCzUd77zHZ133nnq1KmTrfpHjhzRY489pueee85W+XPPPVejRo3S5ZdfbknQ0lZl87vojTfe0NKlS/WXv/zFVvtXXXWV7rnnHp1++um2yqeqUFjiL1Wepp/WREjxEomapIYmKVCPHj1SOTxf9RUdfyQk8tXyMBgEEEAAAQQQQAABBBBAAAEEEEAAAQSCLmDZX1JXV9fufFv3WbRXwK52/0gAACAASURBVG//bj6nnjVrluJ9Th30BW5rfuaz+fLycstn8+lYv7y8PMvwiL9wRKNf46+6ujocC8AsEQiAgNk7ceoVlPvXvHeprKyU2VcS63rggQfUt29f11Zy9erVkX0fsa5hw4apuLhYnTt3dq3fXbt2aebMmXr33XfbbLN79+6aPXu2Lr74Ytf6dKOhoMafsdm/f78effRR7dmzxw0q2218/vnnkX1HTU1NMeuYvVMXXHCB7T1Ttgdgo2CvXr10xx136IwzzrBR2rsi0fHH/hLvrKNa/pWkG5PobZqkqUnUp2r4BL4pqbjl5zQPp//fkha3/PyPh/3QNAIIIIAAAggggAACCCCAAAIIIICAzwU47z/2AnHuvz8CmHP/214Hzvv3R3wyCgQQQAABBBBAAAEEEEAAAQQQQAABBBBAAAEEEEAAAQQQQACBYAt0CPb0mB0CCCCAAAKZKcAG2LbXjY2v/ohnNr7GXgc2wPojThkFAggggAACCCCAAAIIIIBAqAVmSip3UeAlSQsk/dbFNoPQVH9JI1p+vprCCdVKWi5pVQr7pCsEEPCvgCUh0UsvmZdsLgRSI3D11VdbOiL+UuNOL8cFouMvVkIszBBAwF8CiSS089fIExvNZ599pgcffFBVVVWJVTyl9FlnnaWCggLddNNN6tatW9x2tm7dqilTpsj0bfcqKirS8OHD9U//9E8yCQ5PvY4dO6a//vWvWrNmTWQeibQ7evRo/fu///sX2rQ7Lq/KhSX+vPJrq127iUTbSmqYynH6oa/o+CMhkR9WhTEggAACCCCAAAIIIIAAAggggAACCCAQGgHL/pKNGzcGZuLmc+qZM2eqvr4+MHNyayLms/lJkyapR48ebjXpqJ3Bgwdb6hF/jhgzrpJf46+mpibjLBkwAmEVMPslTr2Ccv9++umnmj9/vn7/+9/HXNrS0lLl5+e7tvy1tbWqrKyM2V5hYaHGjh2r7t27u9avea9WUVGhhoaGdtt0e65uDD6o8eeGjdM27MSCaTs3N1dlZWVpfw/rdJ5u1IuOP/aXuKFqu403JH3TdukvFpwmaWoS9akaDoFcST+RVCypo4dTPiJpccvPTg/7oWkEEEAAAQQQQAABBBBAAAEEEEAAgQwR4Lz/2AvFuf/+CGTO/W97HTjv3x/xySgQQAABBBBAAAEEEEAAAQQQQAABBBBAAAEEEEAAAQQQQAABBIItYD2hP9hzZXYIIIAAAghkjAAbYNteKja++iOE2fgaex3YAOuPOGUUCCCAAAIIIIAAAggggAACoRe4S9IDLiusl/S4pNUut5tpzQ2TNEKS+TOV11pJyyU9n8pO6QsBBHwvYElI9NJLL/l+wAwwOAJXX321ZTLEX3DWNhNmEh1/dXV1mTBsxogAApLy8vIsDkG+f//whz9o1qxZ2r17t+O1v/baa3XnnXfqtNNOi9tGU1OT5s2bp82bN8ctG13g3HPPVZ8+fXT++eerY8eO2rVrl7Zv3x75M9HrzDPP1IwZM3TRRRclWtXz8mGKP88xWzowCYlMnMdLJGqSGpaXl4c6IVF0/JGQKFVRSj8IIIAAAggggAACCCCAAAIIIIAAAgggIMmyv2Tjxo2BQTGfU8+cOTPu59SBmXACEzGfzU+aNCntn80PHjzYMmriL4FFzOCifo2/6upqdejQQceOHeNPHIgDn98HBQUFllfBoNy/zc3NWrp0qdauNV8NaP+aOHGijIFbr1dmD8vPfvazmH1edtllKisrkzkrwq1+P/30Uy1ZskRm/dq7br31Vt18882+el0Oavy5ta5O2jH7mioqKtTQ0BAzDnNzc1VaWqrs7GzX4tDJeNP5fiE6/thfkvI3xfslnZ5Er9MkTU2iPlWDK3CFpGJJt6Vgir+UtETS6ynoiy4QQAABBBBAAAEEEEAAAQQQQAABBDJEgPP+M2ShMmSY//jHP7R8+XL95je/cXXEl1xyiSorK9O+38nVSbnQGOf9u4BIEwgggAACCCCAAAIIIIAAAggggAACCCCAAAIIIIAAAggggAACCMQR6IAQAggggAACCPhPgA2wba/Jvn37VFJSosbGRv8tWohGlJOTozlz5kQOSeH6ogAbYIkKBBBAAAEEEEAAAQQQQAABBHwjcJOkpzwYTa2kxyX95/9n716goyrv/f9/wkUhmOSk1orlh63Fti4Ul79KoBVyIVzEc0Q9nloP2iqrINX2f6R4A8kFSEI8WLEKiloUPbbyU2tttVpRJHdQEvV4QayUFoqXgquAIRrllvzXMySQPSaZ2TN79t6z573XmhVDnuvr+e7JOPPN8ySgbb82eZIk4zlV0tkuDrJZ0qqOh/0Ty10cKF0hgIBnApYDiWpra3214XuybRDOeO0d5JKXl2cJfOLPnh/xFp9XePxVVVV59kRMxwggYE+gsLDQUiHI9++hQ4f0+OOPa8WKFfaQupS+8sordcUVV4Re40Vz1dfXa/78+dEUTViZyZMn69prr9WAAQMS1kesDadS/MVqZLeeOUh00aJFEQ8SNYcaFhUVpfQmc+Hxx4FEdqON8ggggAACCCCAAAIIIIAAAggggAACCCAQh4Alv6S6uvpIU50HuXf+Q7J939LSovLy8ojvU8dhl7RVzXvzJSUlysjI8HS9CwoKLIbEX9KGlK2B+zX+XnzxRVvzoDACCHgnMGHCBEvnQbl/9+/fr3vvvVdPP/10r7hmT5GJEyc6tgDvvfeeysrKtHXr1h7bPOWUU1RaWqqhQ4c61u++fft0zz336JlnnumxzQsuuEBXX321jjnmGMf6jbehoMZfvC7x1Df5JZWVlXrllVd6bWbkyJGaN29eSueXhMcf+SXxRF5Mdb8paXNMNY9WWihpQZxtUD04AuaPLmZI+pELUzIny94lif/xcQGbLhBAAAEEEEAAAQQQQAABBBBAAIFkE2C//2RbMX+Ot62tTY2Njbr99tu1Y8cORwdp/j79mmuuUXZ2tqPtBqEx9vsPwioyBwQQQAABBBBAAAEEEEAAAQQQQAABBBBAAAEEEEAAAQQQQAABvwtEdwqA32fB+BBAAAEEEAiYAAmw3S9oc3OzzOY0mzZtCtiKJ9d0hg8frsWLFysrKyu5Bu7SaEmAdQmabhBAAAEEEEAAAQQQQAABBBCITmCSpPslObfr8NF+6zra/nV0Q0nKUt+TdJmkqZKOd3EGb0la1fHY7mK/dIUAAsknYDmQqLa2NvlmwIiTViA/P98yduIvaZcyKQceHn9VVVVJOQ8GjUAqChQWFlqmHfT71xyyaDbtivX35OzZszVlypSoQyXe/qLuqIeC6enpuvnmmzVmzJh4m0pI/VSLv4QghjVqDiRatGhRxINEzaGGRUVFKX0gUXj8cSCRGxFKHwgggAACCCCAAAIIIIAAAggggAACCCDQIWDJL6murg4MjHmfuqKiIuL71IGZsI2JmPfmi4uLPX9vfty4cZZRE382FjGJi/o1/l58kXPfkzisGHqKCUyYMMEy4yDdv7/5zW/00EMP9bqi06ZN0w9/+EPHVn3nzp2qrKzU22+/3Wubd955p04//XTH+t23b5/uuecePfPMMz22ef7554cOrjv22GMd6zfehoIcf/HaxFrfvG43MfjKK6/02sTIkSM1b948z1/DxjpPJ+qFxx/5JU6o2m7jYkm/s13LWmGhpAVxtkH15BYYL2mGpP90YRr1kpZJ+q0LfdEFAggggAACCCCAAAIIIIAAAggggECSCrDff5IunI+GvWfPHq1cuVJPPfWUo6P60pe+pOuvvz70t+l9+vRxtO2gNMZ+/0FZSeaBAAIIIIAAAggggAACCCCAAAIIIIAAAggggAACCCCAAAIIIOBngTQ/D46xIYAAAgggkKoCJMB2v/LNzc2aM2eONm3alKqh4Yt5Dx8+XIsXL1ZWVpYvxuO3QZAA67cVYTwIIIAAAggggAACCCCAAAII6P9Kuk2S9VRx52BekvRAx8O5Vr1taaok84j+VHFnxvuspFUdD2dapBUEEAi6gOVAotraWqWlpam9vd3ytRMh/N87v+fnhwXwscZNpPjIy8uz3F/Enz2/SL78/LBnT89P4fFXVVXV7fNfT/c1/959vOKCS3evI5yOi/AD7VLh/v3oo490xx136OWXX7b92rSkpESFhYU9vk7pbn1effVVzZ8/X62trbb7i7fCpEmTNGvWLA0cONCXz8upGH+Jvq9bWlqiOkjUHGpYVFQUyrVx+nklWdoLjz8OJIr3GYf6CCCAAAIIIIAAAggggAACCCCAAAIIIGBDwJJfUl1d7cv38WN5v9e8T11eXq6mpiYbHKlR1Lw3bz5rysjI8HS9CwoKLODEH/GX6M+vurYfHn8vvvhiaiwAs0QgAAITJkywzCJI9+8zzzwTyiPp7brgggt09dVX65hjjnFkNffu3avKykq98sorvbZn9jKZOHGiI32aRvbt26d77rlHZs49XaNHj9bcuXNDr1n8cgU5/rwyjjYGR44cqXnz5ikzM9OroXreb3j8kV/i2ZIskDQ/zt4XSjLtcKWWwLmSrpL0Hy5Me6OkZZJ+5UJfdIEAAggggAACCCCAAAIIIIAAAgggkOQC7Pef5Avo4fDb2trU2Nio22+/XTt27HB0JJMnT9Y111yj7OxsR9sNWmPs9x+0FWU+CCCAAAIIIIAAAggggAACCCCAAAIIIIAAAggggAACCCCAAAJ+FDh6MoofR8eYEEAAAQQQSFEBEmC7X/jm5maZTWI2bdqUopHhj2kPHz5cixcvDh3Cw/VFARJgiQoEEEAAAQQQQAABBBBAAAEEfCswR1KRpETtBPyqpGclPS9pvW8Vuh9Yf0mTJZlNJc3jVBfH3yxpVcejwcV+6QoBBIIhYDmQqLa2tsdZdR7k0VMBfp4mc3ASPt0LdBcf+fn5lsLEH/Hj5v0THn9VVVXBeFZnFgikgEBhYaFllqly/77//vtaunRpxIODwkPA1DnjjDNsRcahQ4f00EMP6ZFHHrFVL97CJ554ohYsWKBvf/vb8TaVsPqpGn8JA5VkDiRatGhRxINEzaGaRUVFKX0gUXj8cSBRIiOTthFAAAEEEEAAAQQQQAABBBBAAAEEEEAgTMDygXZ1dXVggMz71BUVFRHfpw7MhG1MxLw3X1xc7Pl78+PGjbOMmvizsYhJXNSv8ffiiy8msSpDRyC1BCZMmGCZcJDu3/Xr16u0tLTXBR09erTmzp2rjAxn/vRj3759uueee/TMM8/02u8VV1yhH/3oRzI5o05c0fQ7cuRIzZs3z/PXLF3nG+T4c2JdY2nDvG6vrKyMmDvlx3iIZb7x1AmPP/JL4tGMu+4CSfPjbMW0sTDONqieHALnS5oh6UIXhvuBpGUdj1YX+qMLBBBAAAEEEEAAAQQQQAABBBBAAIEACLDffwAW0YMp7NmzJ/Q54+rVqx3t/Utf+pKuv/56jRkzRn369HG07SA2xn7/QVxV5oQAAggggAACCCCAAAIIIIAAAggggAACCCCAAAIIIIAAAggg4DcBZ/662m+zYjwIIIAAAggkuQAJsN0vYHNzs+bMmaNNmzYl+Qon9/CHDx+uxYsXKysrK7knkqDRkwCbIFiaRQABBBBAAAEEEEAAAQQQQMAZgbMkFUn6vjPN9djK/0oyf6X8B0mNCe4r1uYHSTpX0nkdm0meEGtDMdZ7S9Kqjsf2GNugGgIIIGA5kKiurg4RBFwTyMvLs/RF/LlGT0eSwuMvSAdiscAIBF0gyAfaRVq73bt36/7779dzzz0XqWjo58OGDdP8+fM1dOjQqMp3LWQ2EFuyZInWrVtnu26sFczhQ+bAFacOPYp1HL3VS+X4S4SnaTPag0T9cqhhohyiaTc8/jiQKBo1yiCAAAIIIIAAAggggAACCCCAAAIIIICAQwKW/JKamhqHmvW+GfM+dXl5uZqamrwfjM9GYN6bLykpUWZmpqcjKygosPRP/Hm6HK517tf4W7t2rWsGdIQAAvEJjB8/3tJAkO7fzZs3q7i4WLt27eoRaciQIVqwYIG+8Y1vxAfZUbu9vV0PP/xw6NHbNXHiRF177bVKT093pN/W1lYtXbpUa9as6bE98zvD5Jx4/Zql6wCDHH+OLGwMjZjX7ZWVlRFft/sxHmKYblxVwuOP/JK4OJ2ovEDS/DgbWippVpxtUN2/Av8uaYakf3VhiH+TtLLj8Q8X+qMLBBBAAAEEEEAAAQQQQAABBBBAAIEACbDff4AW04WptLW1hf5G3fytuvn7eCevyZMn65prrlF2draTzQa6Lfb7D/TyMjkEEEAAAQQQQAABBBBAAAEEEEAAAQQQQAABBBBAAAEEEEAAAZ8IpPlkHAwDAQQQQAABBLoIkADbfTg0Nzdrzpw52rRpE/HiocDw4cO1ePFiZWVleTgK/3ZNAqx/14aRIYAAAggggAACCCCAAAIIINBF4CpJRZK+5oLKRkl/lPSYpDdc6K+3Lv5F0gWSLux49PVgPM9KWtXx8KB7ukQAgYAJWA4kqq2tVVpamszG9HzFIdFxkJeXZ7mdiD/uOzefd8Ljr6qqqsen985x9VSAnx9+vsSnewHiw/n4KCwstGCn2v174MABmUP8Vq5cqZ07d/b60vTss89WUVGRwj+D76wUKT63b98eym145513Ev4SeMaMGbrkkkvUv3//I31FGp8XP0/1+OsaCE75mwOJFi1aFNWBRCaeOw+ocqr/ZPr9FR5/HEiU8KcmOkAAAQQQQAABBBBAAAEEEEAAAQQQQACBowKWDwSrq6u/8H5++Oe94Z9H+PXnLS0tKi8vj/g+dSoGQ05OjkpKSpSRkfGFPCI317egoMDCT/ylRjT6Nf5efPHF1FgAZolAAAQmTJhgmUWQ7t9du3apsrJSb7zR+59W3HzzzRo/frxjq/nMM8/ojjvu6LW9008/XfPmzdOJJ57oSL9mfxSTU/Daa6/12N7IkSNDfXbmEzjScZyNBDn+4qSJubrJLzFx/8orr/Tahh/jIeZJx1gxPP7IL4kR0tlqCyTNj7PJP0n6tzjboLq/BH4gaYakiS4M621JD0haKanZhf7oAgEEEEAAAQQQQAABBBBAAAEEEEAggALs9x/ARU3QlPbs2aN77rlHq1evdrSHL33pS7r++us1ZswY9enTx9G2g94Y+/0HfYWZHwIIIIAAAggggAACCCCAAAIIIIAAAggggAACCCCAAAIIIICAHwTS/DAIxoAAAggggAACVgESYLuPCLOhy5w5c7Rp0yZCxkOB4cOHhw6FysrK8nAU/u2aBFj/rg0jQwABBBBAAAEEEEAAAQQQQCBM4GuSiiRd5aLMnyU9JuldSZs7Hi0J6j9D0hmSRnQ8zH9bT05IUMfdNGs2k1zV8Whwr1t6QgCBFBCwHEhUV1eXAlNmiocOHQodROT1Bh55eXmWxSD+UiM2/Rp/XQ/ESo2VYJYIJK/AuHHjLINP1fv3448/1uOPP66nnnpKra2t3S7opEmTNGvWLKWnp8e84O+9955uvfVWbdy4MeY2IlW8/PLL9cMf/lADBgyIVNTznxN/zi+BOZCooqIi4kGi5lDD4uJiXx1Q5bxG7y2Gxx8HErm9AvSHAAIIIIAAAggggAACCCCAAAIIIIBASgtY8ktqamoCg2Hepy4vL4/4PnVgJmxjIua9+ZKSEs/fmy8osKZtEn82FjGJi/o1/tauXZvEqgwdgdQSGD9+vGXCQbp/9+3bp+XLl+uZZ57pdVHPPfdcXXvttY7lY7z66qu66aabeu3T5KjccsstOuMM86cX8V/bt29XWVmZtm7d2mNj5nfGvHnzPH/N0nWAQY6/+Fc1thbM6/bKysqIr9v9GA+xzTj2WuHxR35J7JYO11wgaX6cbZq/o/uepN1xtkN1bwUulzTDpb9RbJK0suOx39tp0zsCCCCAAAIIIIAAAggggAACCCCAQLILsN9/sq9g4sff1tamdevWacmSJdq929m3sidPnqxrrrlG2dnZiZ9IAHtgv/8ALipTQgABBBBAAAEEEEAAAQQQQAABBBBAAAEEEEAAAQQQQAABBBDwnUCa70bEgBBAAAEEEEBAJMB2HwTNzc2aM2eONm3aRJR4KDB8+HAtXrxYWVlZHo7Cv12TAOvftWFkCCCAAAIIIIAAAggggAACCPQg8H1JRZLO8kjoQ0lm087Ox7td/jvaIY2QZHZV7vr169FWTmC5tySt6nhsT2A/NI0AAqkrYDmQqK6uLnUlUmDm5pCD9evXq6GhQbNmzfJ8c/+8vDyLOvEX7CD0e/xVV1cHewGYHQIBEhg3bpxlNql+/+7atUurV6/WH//4R+3cudNic8kll2jmzJnq169fXBFgNhW777779MILL8TVTnhlc8jR9OnTNWXKFJPn42jbiWqM+HNe1hxIVFFREdWBRMXFxZ6/hnVeIPoWw+OPA4mit6MkAggggAACCCCAAAIIIIAAAggggAACCMQtYMkvqampibtBvzTQ0tKie++9Vx999JFfhuSbcXzlK1/R1VdfrYyMDE/HVFBQYOmf+PN0OVzr3K/x9+KLLyot7eg2Q+3t7XyPx5H7gnjw1/0wfvx4y3NW0O7fJ554Qvfcc0+vz8vHH3+8zOfsZ555ppyIz61bt2rBggX64IMPeu3XHDT3H//xH448P5qc15KSkl77mzhxov7rv/5LgwYN8s39GPT4cyKe7P4+Na/bKysro8ovufnmmy17uXgxXrvzc7J8ePyRX+LaS9hoOlogaX40BXsp0yZplKRX42yH6u4LXClphqSxLnRt/jBopaT/caEvukAAAQQQQAABBBBAAAEEEEAAAQQQSBEB9vtPkYWOcZp79uwJfX5p/ubdyWvw4MG67rrrNGrUKPXp08fJplOqLfb7T6nlZrIIIIAAAggggAACCCCAAAIIIIAAAggggAACCCCAAAIIIIAAAh4JHN2JwqMB0C0CCCCAAAIIfFGABNjuo6K5uVlz5szRpk2bCBsPBYYPH67FixdbNknxcDi+65oEWN8tCQNCAAEEEEAAAQQQQAABBBBAIBoBc6JBkaQ50RSmTESBZyWt6nhELEwBBBBAIA4By4FEdXV1oQ3mOzf25uvhAxiS2cGM/R//+IfWrFmjZ599Vjt27Aht5FFaWqrMzExP55ebm2sJXeIv+eMt/H5Jpvirrq4+Eo+d8+j8B74//DyIx2EB4sH7eAg/0I779/D9efDgQW3ZskVVVVV6+eWX9d577+mqq67SZZdd5sj9e+DAAa1du1bLly+XOUAm3uu0007TzJkzddZZZx054CgZ7i/iz/nfB3v37lVFRUVUBxKZg7jMa9hUfT4Ojz8OJIr3mYj6CCCAAAIIIIAAAggggAACCCCAAAIIIGBDwJJfUlNT42m+QTLncSR7HooX48/Pz7eEKvEXvPwSL+Iq2ueR8Pgzn5lyIYBAcgiMHz/eMtCg3b8bN27UzTffrNbW1l4XxDyPzZ49WxkZ5s894rt27dqlRYsW6Y033ui1oby8PN1www0aNGhQXB2aXJgVK1boiSee6LWd888/Xz/96U917LHHxtWfk5WDHn9OWkXblskvqaysjCq/ZN68eUfyS6JtP0jlwuOP/BLfre4CSfMdGNUPJP3WgXZoIvECMySZx+jEd6XnJT1AbLggTRcIIIAAAggggAACCCCAAAIIIIBACgqw338KLnoUU25rawv9bftdd92l3bt3R1Ej+iIXXnihfvzjHys7Ozv6SpTsVoD9/gkMBBBAAAEEEEAAAQQQQAABBBBAAAEEEEAAAQQQQAABBBBAAAEEEi+Qlvgu6AEBBBBAAAEE7AqQANu9mEkA/eSTTywHktm1pXz8AmbzteOOO059+vSJv7EAtkACbAAXlSkhgAACCCCAAAIIIIAAAgikkkChpJ9LmpJKk3Zors2SVnU8Ghxqk2YQQACBSAKWA4nq6uoilefnPhfYt2+fzKbuf/vb30KHCpg13b59u2XUo0aNUmlpqeebuZtDDbpexJ/PgyuK4SVz/FVXV0cxQ4oggIAfBMaNG2cZBvfvF1fF5Ibs2bNH5usJJ5zg6LJ9/PHHoYOEnn76abW0tNhue+jQobr44os1efJkDRgwwHZ9rysQf86vgHntWlFREdWBRMXFxZ6/hnVeIPoWw+OPA4mit6MkAggggAACCCCAAAIIIIAAAggggAACCMQtYMkvqampibtBGkAgWoGCggJLUeIvWjnKOSEQHn9r1651olnaQAABFwTGjx9v6SVo929zc7NuueWWiJ+1G4SrrrpKl1xyifr27RuXvMkPNAfV/elPf+q1neOPP15lZWU67bTT4upvx44doXyCd955p9d2rrjiCpmH2cPDL1fQ488LZ5NfUllZGTHmc3JyNG/evJTOLwmPP/JLvIjYiH0ukDQ/YqnIBeZIujVyMUp4IPB1SVM7HiNc6P/3klZKesaFvugCAQQQQAABBBBAAAEEEEAAAQQQQCBFBdjvP0UXvpdp//Of/9SyZcvk9N/6Dx48WNddd53M3jjs3+9M3LHfvzOOtIIAAggggAACCCCAAAIIIIAAAggggAACCCCAAAIIIIAAAggggEBvAv75S2fWCQEEEEAAAQSOCJAASzAgkLwCJMAm79oxcgQQQAABBBBAAAEEEEAAAQS6CJwnaYaki1GJKPCWpFUdj+0RS1MAAQQQcFbAciBRXV2dZcP39vb2lP2+ra1Nn3zyiYzBRx99dOS/u26Inyifzz//XNu2bdOhQ4d69G9tbdVf/vKXUBlz7dmzJ/R9NJfZ1KO0tDS0mbsb8+kcU7hXbm6uZbjE39H7jfhT6N5LZHyGx5/ZRMf019kvXw/744CDH+Mg/EAx7l9v4vTTTz/V66+/rjVr1ui1116TOVSmp2vo0KEyh8mMGzcudJhR//79k/b5hfhzPt5aWlpUXl4e1YFExcXFysrKStr4iff3anj8cSBR7/iYGAAAIABJREFUNP/3QxkEEEAAAQQQQAABBBBAAAEEEEAAAQQQcEjAkl9SU1PD54l8nura+/X5+fmWMCb+nP+8xo+fC8f7uYpT9cPjb+3atUfisdOt8x/4/nCeCR6HBYgH7+OhsLDQ8vsjaPevyTF85JFH9OCDD0b1cu/KK6/UpZdeqmOPPTau+Fy1apUeeOCBiH1efPHFmjlzZihHJJb7weTGPvroo1H1NXv2bJ1//vm+ev4Jevx58XxvcpMqKyujyi+ZN29eKEc6VZ+Pw+OP/JKIT1leFVggab4Dnd8r6b8kHXSgLZqIX6BA0tSOR0b8zUVswfw94kpJR/9HJWIVCiCAAAIIIIAAAggggAACCCCAAAIIIBCbAPv9x+YWxFrms8qqqirddddd2r17t6NTvPDCC/XjH/9Y2dnZjrab6o2x33+qRwDzRwABBBBAAAEEEEAAAQQQQAABBBBAAAEEEEAAAQQQQAABBBBwQyDNjU7oAwEEEEAAAQTsCZAAa8+L0gj4SYAEWD+tBmNBAAEEEEAAAQQQQAABBBBAIG6BCZJmSLo07paC18CzkszGkubBhQACCHglYDmQqK6u7sg4ejrIpLNA0H5uNtTYvHmzNmzYoFdffVWvv/66V2uS8H5HjRql0tLS0Gbu4evo5vrm5uZa5kr8EX9exl91dXXC7z06QAABZwTGjRtnaYj71xnXeFoxr6M+/fTT0KZke/bsCTXVp08fnXTSSTruuOM0cODAeJr3VV3iz/nlMAcSVVRURHUgUXFx8ZEDiZwfif9bDI8/DiTy/5oxQgQQQAABBBBAAAEEEEAAAQQQQAABBAIkYMkvqampCdDUmIrfBQoKzHnhRy/iz+8rFqzxhcff2rWcIx+sFWY2QRYYP368ZXpBvH///Oc/h3JBd+3aFdVSFhYWavr06Ro8eHBU5bsrZPJrb7rppoj109PTNXfuXI0ZMyZi2e4KvPHGG1q8eLF27twZsf6tt96qs88+O2I5NwukQvy56Wn6MvkllZWVUeWXzJs3L6XzS8Ljj/wSt6PVVn8LJM23VaP7wi9I+v8k/cWBtmjCvsAxki6TNFXSJPvVbdcw79GslPSApJds16YCAggggAACCCCAAAIIIIAAAggggAACMQqw33+McAGr9s9//lPLli2T03/fbz7DvO6662T2wzF/o87lrAD7/TvrSWsIIIAAAggggAACCCCAAAIIIIAAAggggAACCCCAAAIIIIAAAgh0J5AGCwIIIIAAAgj4T4AEWP+tCSNCIFoBEmCjlaIcAggggAACCCCAAAIIIIAAAkklYE4cmCHp8qQatfODbZa0quPR4HzztIgAAgjYFrAcSFRfX2+7gWSv0NzcrOeee06/+93vtGPHjmSfTlTjNxt8mEMOsrKyoiqfqEK5ubmWpok/4i9RsdZdu+Hxx4FYburTFwLxCXCgXXx+1I5PgPiLz6+72uZAovLy8qgOJCopKUnpA4nC448DiZyPR1pEAAEEEEAAAQQQQAABBBBAAAEEEEAAgR4FLPkltbW1UCHgmkB+fr6lL+LPNXo6khQef1VVVbgggECSCBQWFlpGGsT79/PPP9fSpUu1evXqqFclIyNDl112mc4777yYPn/fuXOnKioq9Pbbb0fsc9iwYZo9e7aGDx8esWzXAlu3btVtt92md955J2K9b3zjG6F82JNPPjliWTcLpEL8uelp+jL5JYsWLYoqv6SoqCim+HZ7TonqLzz+yC9JlLRj7S6QNN+B1rZKKpX0GwfaoonoBL4laaqkyySZ/0709amklR2P1xPdGe0jgAACCCCAAAIIIIAAAggggAACCCAQLsB+/6kdE21tbTKfud51113avXu3oxgXXnihfvzjHys7O9vRdmnsqAD7/RMNCCCAAAIIIIAAAggggAACCCCAAAIIIIAAAggggAACCCCAAAIIJF4gLfFd0AMCCCCAAAII2BUgAdauGOUR8I8ACbD+WQtGggACCCCAAAIIIIAAAggggEACBMZImiFpWgLa9nOTb0la1fHY7ueBMjYEEEg5AcuBRHV1dUpLS1N7e3vgv+7bt09PPfWUHn744dAm6Kl0jRo1KrTBf2ZmpqfrnJuba2En/lIjCv0af9XV1UcWoKfnwc4C/Lz73xP4HBYgPhIfHwUFBZYnTO7foy/niD/ir7vX8X5/fjavxc1hWE1NTb2+GMrJyVFxcbGysrIs/7/i9/k5Ob7w5z8OJEqN18/MEgEEEEAAAQQQQAABBBBAAAEEEEAAAZ8IWPJLampqPM03SIW8llTJ34lmnvn5+ZbbgPgLfl5XNHHh1vNAePytXbvWJ0/LDAMBBCIJjB8/3lIkqPfvK6+8ooULF6q1tTUSieXnGRkZmjhxov71X/9VJ598svr27RtV/YMHD2rFihV64oknoio/dOhQXX311Ro9enTo9WNvl3lu/9///V/de++9+utf/xpV+3l5ebrhhhs0aNCgqMq7VShV4s8tT9OPyS+prKyMKr9k3rx5oRzpVL3C44/8kqSIhBsk/cKhkd4nqVTSRw61RzNfFJgkaaqkyyQd4wLQPyWt7Hi860J/dIEAAggggAACCCCAAAIIIIAAAggggEC3Auz3n7qBsWPHDi1btkz19fWOIgwZMkSzZs2S2YOkT58+jrZNY1YB9vsnIhBAAAEEEEAAAQQQQAABBBBAAAEEEEAAAQQQQAABBBBAAAEEEEi8QO9/SZ34/ukBAQQQQAABBLoRIAGWsEAgeQVIgE3etWPkCCCAAAIIIIAAAggggAACCNgQGC1pRsfDRrWkKrpZ0p8kPS9pdVKNnMEigEAqCVgOJHJ6cwm/Qv7973/X8uXLtX79er8OMaHjMpt9lJaWKisrK6H9RGo8NzfXUoT4iyQWjJ/7Nf7MgVhcCCCQHAIFBQWWgXL/Jse6BWWUxJ/zK2kOJCovL4/qQKKSkpKUPpAoPP44kMj5eKRFBBBAAAEEEEAAAQQQQAABBBBAAAEEEOhRwJJfUltbCxUCrgnk5+db+iL+XKOnI0nh8VdVVYULAggkiUBhYaFlpEG9f1tbW7V06VK98MILMa/MiSeeqAkTJuiyyy7TwIEDI7bz2muvhXJQTd/RXpMmTdKll16qr3/960pLs27X1t7erg8++EBPPvlkaB522r3mmmv0/e9//wttRjuuRJVLlfhLlF937Zr8kkWLFkWVX1JUVJTS+SXh8Ud+iZuRGldf5zr4t2dvSyqV9GRcI6JyV4EMSVM7HtYk1sQ5vSfpAUkrJZn/5kIAAQQQQAABBBBAAAEEEEAAAQQQQMBTAfb795Tfk84PHToU+vzuvvvu0+7dux0bQ79+/TRlyhRNmzZN2dnZjrVLQz0LsN8/0YEAAggggAACCCCAAAIIIIAAAggggAACCCCAAAIIIIAAAggggEDiBax/QZ34/ugBAQQQQAABBKIQIAE2CiSKIOBTARJgfbowDAsBBBBAAAEEEEAAAQQQQACBxAgMkzSpyyM9Md241upWSb/r2GR0rWu90hECCCAQu4DlQKL6+vrYW0qSmhs3btSSJUu0ZcuWJBmx88McNWpU6LCBrKws5xu30WJubq6lNPFnAy+Ji/o1/mpqapJYlaEjkFoCBQXWswK4f1Nr/b2ebZDjzxwMVF5eHvFgIK/XwIv+c3JyVFJS4vlhSOHxx4FEXkQDfSKAAAIIIIAAAggggAACCCCAAAIIIJCyApb8ktra2pSFYOLuC+Tn51s6Jf7cX4NU7jE8/qqqqlKZg7kjkFQChYWFlvEG+f41ebGLFi3Szp07Y14jc6DcT3/6Ux177LER22hpadEvfvELNTQ0RCwbXmDo0KH65je/qVNOOUV9+vTRe++9p7fffjv01e51/PHHh/IcTjvtNLtVE14+leIv4ZgdHZi8FhPnTU1NvXZpcjyKioo8z/Fwy6W7fsLjj/wSL1fDdt/flLTZdq2eK/xSUqmkTxxsM9WaGiFpasfj6y5N/l1JKzse/3SpT7pBAAEEEEAAAQQQQAABBBBAAAEEEEAgogD7/UckClSBHTt2aNmyZXJ6H5ghQ4Zo1qxZMvuOmM8LudwRYL9/d5zpBQEEEEAAgQAJjJFkPzlMGitpXQIdSiSV2Wz/eUmXS9pls56d4n4dl505UBYBBBBAAAEEEEAAAQQQQAABBBBAAAEEEEDAAYE0B9qgCQQQQAABBBBwWIAEWIdBaQ4BFwVIgHURm64QQAABBBBAAAEEEEAAAQQQ8JdAtqQpks6VNEnSl/01vB5H84GkxyQ9LYmTPJJk0RgmAggcEbAcSGQ2mkhLS1N7e7vla2fp8H/v/D5Zfr5t2zZVVlZq06ZNKR0CZuOP+fPnhzZzN+vt1fqNHWv+NvXoRfylRlj6Nf5qamq6ff7r6XmPf7f+nsADj+5ePyQqLsIPFOP+Jf6Ivy++fo/l/jMHUpWVlUU8GCg1XrFYZ2kOQyotLVVGRoanrxfCn/84kCgVo5E5I4AAAggggAACCCCAAAIIIIAAAggg4JmAJb+ktrbW0/dLY3kf3M3PExifs59f5eXlWQKf+HPWl3jt3TM8/qqqqjx7IqZjBBCwJ1BYWGipEOT799ChQ3r88ce1YsUKe0hdSl955ZW64oorLDmlvTVm8j1NHqqX1+TJk3XttddqwIABXg6j275TKf7cwt+7d68WLVoUMa/F5HgUFRWFcqRT9QqPP/JLki4S/qXj8KfhDo28SVKppNUOtZcqzZwv6TJJU12c8OuSVnY8PnWxX7pCAAEEEEAAAQQQQAABBBBAAAEEEEAgKgH2+4+KKekLmc8eX3jhBd13333avXu3Y/Pp16+fpkyZomnTpik722wzx+WmAPv9u6lNXwgggAACCARCYIykhhhmYjYVXBdDvWirlEgqi7ZwR7nnJV0uaZfNenaK+3VcduZAWQQQQAABBBBAAAEEEEAAAQQQQAABBBBAAAEHBI6e/ONAYzSBAAIIIIAAAs4IkADrjCOtIOCFAAmwXqjTJwIIIIAAAggggAACCCCAAAK+FJgs6QJJ/ybpZJ+N8CNJj0l6PMY/xvHZdBgOAgiksIDlQCKzAX1QL7ORxi9+8Qs1NMTyN5TBUhk1apRKS0uVlZXl6cRyc3Mt/RN/ni6Ha537Nf5qampcM6AjBBCIT6CgoMDSAPdvfJ7UticQ5PgzBwOVl5dHPBjInlgwSpvDkEpKSjw/DCk8/jiQKBjxxSwQQAABBBBAAAEEEEAAAQQQQAABBBBIEgFLfkltbW2SDJthBkEgPz/fMg3iLwirmjxzCI+/qqqq5Bk8I0UgxQUKCwstAkG/f1taWnT77bcr1t+Ts2fPDh0wF+0Vb3/R9tNTufT0dN18880aM8acreK/K9Xiz40VMHktixYtipjXYnI8ioqKPM/xcMOkpz7C44/8Ei9XI66+H5V0aVwtWCsvklQqqc3BNoPW1PGSpkq6TNL3XJzcS5IekLRSkuX9FxfHQFcIIIAAAggggAACCCCAAAIIIIAAAghEFGC//4hESV9gx44dWrZsmZze+2XIkCGaNWuWzF4jffr0SXqnZJwA+/0n46oxZgQQQAABBDwVMElZsWzWOFbSugSOvERSmc32n5d0uaRdNuvZKe7XcdmZA2URQAABBBBAAAEEEEAAAQQQQAABBBBAAAEEHBBIc6ANmkAAAQQQQAABhwVIgHUYlOYQcFGABFgXsekKAQQQQAABBBBAAAEEEEAAgeQR+I6kCySd0uXxf1wY/gFJGyW93eWr+e+tLvRNFwgggIAbApYNcRsaYvn7QjeGGV8fbW1tevTRR7V8+fL4GgpI7dGjR6u0tFRZWVmezmjsWPO3qUcv4s/T5XCtc7/GX01NjdLS0tTe3s5XHIgDn98H4QeKcf/yvOXm83eQ488cRlVWVhbxYCDXXjT4qCNzGJJ5/ZyRkeHp64Tw+ONAIh8FCUNBAAEEEEAAAQQQQAABBBBAAAEEEEAg+AKW/JLa2tpu3y/tZOjpc1d+flgAn+4/3+opPvLy8ix3GPFnz68z3rj/Yrv/wuOvqqrK08+LyGvh83E3Px9P9ngbN26c5fdHKty/H330ke644w69/PLLtl+dlpSUqLCw0Fbe1Kuvvqr58+ertbXVdn/xVpg0aVLoULyBAwf68nk5FeMv0c9PJq+loqIiYl6LyfEoKioK5Ugn+/NYrOMPjz/yS+J9xvG0foWkIgdHUCvpdklPO9hmEJo6W9LUjsdXXZzQWkkrJa1ysU+6QgABBBBAAAEEEEAAAQQQQAABBBBAIGYB9vuPmc73FQ8cOKA1a9boV7/6lXbv3u3YePv166cpU6Zo2rRpys7OdqxdGrIvwH7/9s2ogQACCCCAQIoLjJEUy4aUZlPBdQm0K5FUZrP95yVdLmmXzXp2ivt1XHbmQFkEEEAAAQQQQAABBBBAAAEEEEAAAQQQQAABBwTSHGiDJhBAAAEEEEDAYQESYB0GpTkEXBQgAdZFbLpCAAEEEEAAAQQQQAABBBBAILkFjpF0SpfHN8K+t/tXzm9L2iip69fNyU3E6BFAAIGIApYDierr63258XusG3Z31tuyZYsWLFigbdu2RQQJeoGRI0fq0ksv1ahRo9SnTx9P13vsWPO3qUcv4i/o0Sf5Of5qamqCvwDMEIGACBQUFFhmwv0bkIVNkmkEOf727t2r8vLyiAcDJclSOTpMcxiSOdwrMzPT0XbtNhYefxxIZFeQ8ggggAACCCCAAAIIIIAAAggggAACCCAQh4Alv6S21pyR3f3VedA9P8enO4FY4iM/P9/SFPFnuR0tNrH4dm2A+mky+WZdr/D4q6qqiuOplKoIIOCmQGFhoaW7VLl/33//fS1dulSvvPKKLW5T54wzzrBV59ChQ3rooYf0yCOP2KoXb+ETTzwxlBP87W9/O96mElY/VeMvYaCSTF7LokWLIua1mByPoqIiz3M8EmkRqe3w+CO/JJKY738+S9IdDo9ytaT7Jf3O4XaTrbn/kDRVkvnq5vWMpJWSfu9mp/SFAAIIIIAAAggggAACCCCAAAIIIIBAvALs9x+voD/rf/jhh7r77rtl9ntx8hoyZIhmzZp1ZG8bJ9umLfsC7Pdv34waCCCAAAIIpLjAGEkNMRiYTQXXxVAv2iolksqiLdxR7nlJl0vaZbOeneJ+HZedOVAWAQQQQAABBBBAAAEEEEAAAb8J8P6EvRXh/Ql7XpRGAAEEEiaQlrCWaRgBBBBAAAEEYhYgATZmOioi4LkACbCeLwEDQAABBBBAAAEEEEAAAQQQQAABBBBAAIHUEbCc0NHQEMvfF/oby2yo/8ADD+jhhx/290ATNLr09HSNGDFCY8eO1ZgxY3TCCSfIHE7jh8uMqetF/PlhVZwdQzLFX28HYjmrQmsIIBCvgJ0D7eLti/oIhAsEOf7MwUDl5eVqbGxk4cMERo0apZKSEs8PQwqPPw4kIlQRQAABBBBAAAEEEEAAAQQQQAABBBBAwEUBS35JXV2di13TVaoL5OXlWQiIv1SPCHfnHx5/1dXV7g6A3hBAIGaBcePGWeqm0v27e/du3X///Xruueei8hs2bJjmz5+voUOHRlW+a6E9e/ZoyZIlWrcukeeUWIc1b948TZgwwTe5sN2hpXL82Q6iKCuYvJaKigo1NTX1WiMnJ0fFxcWe53hEOa2EFAuPP/JLEsLsdqOXSXokAZ2ulXS/pEcT0LZfmzxJkvGcKulsFwfZLGlVxyN4f7TjIiRdIYAAAggggAACCCCAAAIIIIAAAgh4J8B+/97ZJ6LnAwcOaM2aNfrVr34l8/miU1e/fv00ZcoUTZs2TdnZ2U41SztxCrDff5yAVEcAAQQQQCD1BDhQ2t6ac6C0PS9KI4AAAggggAACCCCAAAIIIBCNAO9PRKN0tAzvT9jzojQCCCCQMAF/nAKUsOnRMAIIIIAAAskpQAJscq4bo0bACJAASxwggAACCCCAAAIIIIAAAggggAACCCCAAAKuCVgOJKqvr7dsAN/e3p7032/bti10OL35mgrX8OHDQxv5f/Ob39SQIUN0/PHHq2/fvqGp+209x44da1kS4i/5IzSZ46+mpib0fNd5n/D18PM/Djj4MQ7y8/MtT5jcv8Spm3Ea5PhraWlRWVlZxIOBkv8Vi/0ZmMOQSktLlZGR4envx/D440Ai+2tJDQQQQAABBBBAAAEEEEAAAQQQQAABBBCIWcCSX1JbW+vp+6V8jplanw/l5eVZApf4S6319/p+D4+/qqqqHp9IOz+37KkAPz+ch4JP9wLEh/PxUVhYaMFOtfvXHFBncmpWrlypnTt39voi8Oyzz1ZRUdEX9njorBQpPrdv367FixfrnXfeifnFZrQVZ8yYoUsuuUT9+/c/UiXS+Lz4earHX9f1dMp/7969WrRoUcS8FpPjYeI5MzMzNAyn+k+m31/h8Ud+SbTPML4vN0nS/ZKGJmCkdR1t/zoBbfulye9JukzSVEnHuziotySt6nhsd7FfukIAAQQQQAABBBBAAAEEEEAAAQQQQMBxAfb7d5zUswY//PBD3X333TJ7vDh5mT1uZs+eLfN5jfmMhss/Auz375+1YCQIIIAAAggkiQAHSttbKA6UtudFaQQQQAABBBBAAAEEEEAAAQSiEeD9iWiUjpbh/Ql7XpRGAAEEEiZAtkTCaGkYAQQQQACB2AVIgI3djpoIeC1AAqzXK0D/CCCAAAIIIIAAAggggAACCCCAAAIIIJBCApYTJBoaGgI1dXNAxmOPPaa77rorrnkNHjxYp556qk477TTLJvmm0f3798scpLNly5Ye+8jOzta5554r87W7q7m5OVT/4MGDoa9mU/ZYr/T0dN14442aMGGC7zcAGTt2rGWaxF/3q078xXo39F4vPP7MfcyFAALJIZCfn28ZKPdvcqxbUEYZ5Pgzr0HLy8vV2NgYlOVybB6jRo1SSUnJkcOQHGvYZkPh8ceBRDYBKY4AAggggAACCCCAAAIIIIAAAggggAAC8QhY8kvq6sxZ2FxBFzh06FAo96RPnz6eTjUvL8/SP/Hn6XK41rlf46+6uto1AzpCAIH4BMaNG2dpIFXv348//liPP/64nnrqKbW2tnaLOmnSJM2aNUsm/zTW67333tOtt96qjRs3xtpExHqXX365fvjDH2rAgAERy3pdgPhzfgVMXktFRYWampp6bdwcoFhcXOx5jofzAtG3GB5/5JdEb5cEJf+vpNskFSZorC9JeqDjkaAuXG92qiTzmOJyz89KWtXxcLlrukMAAQQQQAABBBBAAAEEEEAAAQQQQCAxAuz3nxhXN1s9cOCA1qxZo1/96lfavXu3Y13369dPU6ZM0fTp01P6MxrHQBPQEPv9JwCVJhFAAAEEEAi2AAdK21tfDpS250VpBBBAAAEEEEAAAQQQQAABBKIR4P2JaJSOluH9CXtelEYAAQQSJpCWsJZpGAEEEEAAAQRiFiABNmY6KiLguQAJsJ4vAQNAAAEEEEAAAQQQQAABBBBAAAEEEEAAgdQRsBxI1NDQEKiZNzc3q6ysTBs2bLA9r2HDhumCCy6Q2fQ7Ozs7dIBPd1dbW5tWrFihX//61732MXfuXJ1//vlRjWPfvn2hzUHMxv/r1q3T+vXrezxooLsGBw8eHNqs/ayzzoqqP68KjR071tI18XeUg/hLfFSGx19tbW3iO6UHBBBwRCA/P9/SDvevI6w0EqVAkOPPHAxUXl6uxsbGKDVSp9ioUaNUUlLi+UZ74fHHgUSpE4PMFAEEEEAAAQQQQAABBBBAAAEEEEAAAR8IWPJL6urqfDAkhpAoAZO3YnJVTB7HrFmzPH9/PC8vzzJV4i9RK++Pdv0ef9XV1f6AYhQIIBBRwOR+dr1S/f7dtWuXVq9erT/+8Y/auXOnxeaSSy7RzJkzZQ6ii+cyea/33XefXnjhhXia+ULd9PT00OF45pC8/v37O9p2ohoj/pyXNXktFRUVampq6rXxnJycUA51Zmam84NIkhbD44/8kiRZOHvDnCOpSFKGvWpRl35V0rOSnpe0Pupa/ihoflFMlnRux+NUF4fVLGlVxyNYf5jjIiJdIYAAAggggAACCCCAAAIIIIAAAgj4V4D9/v27NtGM7MMPP9Tdd9+t+vr6aIpHXWbIkCGaPXu2zGc0Pe3LE3VjFEyYAPv9J4yWhhFAAAEEEAiqAAdK21tZDpS250VpBBBAAAEEEEAAAQQQQAABBKIR4P2JaJSOluH9CXtelEYAAQQSJtD9iUYJ646GEUAAAQQQQCAaARJgo1GiDAL+FCAB1p/rwqgQQAABBBBAAAEEEEAAAQQQQAABBBBAIJAClgOJzEE1vW0g0d7enlQ/f/PNN3X99dertbU16sUzG5z/7Gc/08SJE3Xsscda6vU0f7N5+s9//vNe+zCbh8+ZM0cZGT3vK91T+59++qlqamr0m9/8Rtu3b49qLmeeeaZKS0t10kknHSnvt/UbM8bkjB69iD+FNtgn/roPcafjNzz+amtrQ89vnf3w9fDzPQ44+DEOwg+0C9L9e/DgQW3evFn79++P6vd9kAsdc8wx+ta3vhU6TMlPcRjk+GtpaVFZWZkaGxuDHFoxzW3UqFGh19bmtbyX8RgefxxIFNNyUgkBBBBAAAEEEEAAAQQQQAABBBBAAAEEYhOw5JfU1dV5+n4pn2M6/zmmMf3HP/6hNWvW6Nlnn9WOHTvU+f64yWXw8v3x3NxcS9QSf86vv5fra2IvmeKvurr6SDx2unX+A98fzjPB47AA8eB9PBQUFFh+f3D/Hr4/TW7Kli1bVFVVpZdfflnvvfeerrrqKl122WWO3L8HDhzQ2rVrtXz5cpk8hHiv0047TTNnztRZZ511JH85Ge4v4s/53wd79+5VRUWFTM52b5c5TLG4uDiUj5uqz8fh8Ud+SbzPRL6tf5akIknfT/AI/1fSakl/kOTXxLJBks6VdJ6kCyWdkGDR+1SYAAAgAElEQVST8ObfkrSq4xHdH3u4PEC6QwABBBBAAAEEEEAAAQQQQAABBBBAwAkB9vt3QtH9Nszndy+88IJjn991zsD8/feUKVM0ffr0I5/LuD87eoxWgP3+o5WiHAIIIIAAAgh0CHCgtL1Q4EBpe16URgABBBBAAAEEEEAAAQQQQCAaAd6fiEbpaBnen7DnRWkEEEAgYQJpCWuZhhFAAAEEEEAgZgESYGOmc6TioUOHQhvQfPDBB9q5c6e2bdumjz/+WO+++27E9r/97W/LJEAOHjxYX/3qV3XyyScrKytLffv2jViXAsEQIAE2GOvILBBAAAEEEEAAAQQQQAABBBBAAAEEEEAgKQQsBxI1NDQkxaCjHeRjjz2mZcuWRVs89NnEzTffrO985ztHNsaPprI55GfhwoV66y2zV3H31/HHH69bb71V5nOQWK/PP/9cv//97/Xggw+qtbU1YjP//u//rp/97GcaMGBAxLJeFBg7dqylW+KP+HMzDsPjr7a21s3u6QsBBOIQyM/Pt9QO0v1rDmYpLy9XY6Nfz4WIY+FsVjUHKJaUlPhukzPiz+ZCBqS4X+IxPP44kCggAcY0EEAAAQQQQAABBBBAAAEEEEAAAQQQSA4BS35JXV1dcoyaUfYosG/fPpnPpv72t7/pjTfekFnT7dut53Kb98dLS0s9/7wmLy/PMg/iL/kDO5njr7q6OvkXgBkgkCIC48aNs8yU+/eLC9/W1qY9e/bIfD3hhBMcjQyzt8gTTzyhp59+OrTviN1r6NChuvjiizV58mTf5sD2Nifiz+6KRy5vXrtWVFSoqamp18I5OTkqLi72/DVs5BklrkR4/JFfkjhrn7R8laQiSV9zYTwbJf1R0mOS3nChv966+BdJF0i6sOPhxaZUz0pa1fHwmIPuEUAAAQQQQAABBBBAAAEEEEAAAQQQSLwA+/0n3tjpHj788EPdeeedeumllxxtesiQIZo9e7bM5zJpaRzV5Chughpjv/8EwdIsAggggAACwRXgQGl7a8uB0va8KI0AAggggAACCCCAAAIIIIBANAK8PxGN0tEyvD9hz4vSCCCAQMIEyKJIGC0NI4AAAgggELsACbCx28VS87PPPtO7776rDRs26JVXXtFf//pXHTx4MJameqwzbNgwffe739Xo0aNDh0EOHDjQ0fZpzD8CJMD6Zy0YCQIIIIAAAggggAACCCCAAAIIIIAAAggEXsByING6desCM+HW1lYtWbJEq1evjmpO6enpuvHGGzVx4kTbG2pE25dp/6KLLopqPD0Vam9v11tvvRWa25YtW3ptK545xTXIKCuPGWNyRo9exB/xF2XoOFIsPP5qa2tD9765x7p+7ews/N87v+fnhwXwscYN8XHYI1H3R/iBdkG6f80BP2VlZWpsbHTkuS6ZG+k8QDEjI8NXz8/EXzJHVexjD4/HRD2/Rfr9ER5/HEgU+5pSEwEEEEAAAQQQQAABBBBAAAEEEEAAAQRsC1jyS+rq6rr9PCj8/dNU+L6trU2ffPJJ6DPTjz766Mh/d/d5mdMen3/+ubZt26ZDhw71uB4mp+Uvf/lLqIy59uzZE/o+mqvz/fHMzExP1zs3N9cyXOLv6OexxN/RfAWn76/O9sLjr7q6utvPL3vKm+Dfu8+nwAWX7vK0nI6LgoICy+8P7l9v4u7TTz/V66+/rjVr1ui1117T3r17e3wZMnTo0NCheOPGjdNpp52m/v3795iX5nS8ON0e8ed8vJm8qvLycjU1NfX6UtbEUHFxsbKyspI2fuKNx/D4I78kmv/7SfoyX5NUJOkqF2fyZ0mPSXpX0uaOR0uC+s+QdIakER0P89/WX/QJ6ribZpslrep4NLjXLT0hgAACCCCAAAIIIIAAAggggAACCCDgvQD7/Xu/BtGO4MCBA3rhhRe0fPlymc9YnLr69eunKVOmaPr06TL5RFzJI8B+/8mzVowUAQQQQAABnwhwoLS9heBAaXtelEYAAQQQQAABBBBAAAEEEEAgGgHen4hG6WgZ3p+w50VpBBBAIGECR09mSFgXNIwAAggggAACdgVIgLUrZr+82VzGbAby+9//PnSw4sGDB+03EmMNk9w6YsQInXfeeTKbhQ0aNCjGlqjmRwESYP24KowJAQQQQAABBBBAAAEEEEAAAQQQQAABBAIqYDmQqKGhITAHcuzcuVMLFiwIfYYRzTV16lTNnDlTxxxzTEwbnD/++ONaunRpr12de+65uuGGGzRw4MC4nd9//33dfvvtamxs7LXP4cOHa968eTrllFNimlciD5YYM8bkjB69iD/iL5HxFn4AQHj81dbW9ngvdY6rpwL8PC30/IJP9wLEh/PxkZ+fb8EO0v1rDvUxB7NE+v0ezWubZC/TeYBiRoY5q8I/91eQ4y9cmecv55+/uhrH4hsefxxIlOzPdIwfAQQQQAABBBBAAAEEEEAAAQQQQACBpBKwfCBYV1d3ZPA9fc7bWSBoP29ra9PmzZu1YcMGvfrqq3r99deTaiHtDLbz8xpzQE34Orq5vuZviLtexB/x52X8VVdX27mNKIsAAh4KjBs3ztI796+Hi9HRtXkdZfYo2b17t/bs2RP61z59+uikk07ScccdF8qtDcpF/Dm/kiavqqKiIrTHTW9XTk6OiouLU/qQxfD4I7/E+Xj0cYvfl1Qk6SyPxvihpM1dHu92+e9ohzRC0hmSun79erSVE1jO/FHKqo7H9gT2Q9MIIIAAAggggAACCCCAAAIIIIAAAgj4VoD9/n27NJaBffjhh7rzzjv10ksvOTrgIUOGaO7cuTrzzDNDeURcySXAfv/JtV6MFgEEEEAAAR8IcKC0vUXgQGl7XpRGAAEEEEAAAQQQQAABBBBAIBoB3p+IRuloGd6fsOdFaQQQQCBhAmRUJIyWhhFAAAEEEIhdgATY2O16q2kOKvvggw/0yCOPaM2aNdq/f39iOrLRqjl4cuLEifrBD36gr3/96yS82rDza1ESYP26MowLAQQQQAABBBBAAAEEEEAAAQQQQAABBAIoYDmQaN26dYGZ4ttvv62f//znam1tjTgn8/nCwoULdeqpp0Ys21MBs4G66a+3y7RfXl6uk08+OeZ+ulbcsWOHlixZovXr1/fa3tSpU/WTn/xE/fv3d6RfpxoZM8bkjB69iD/iz6nYiqad8PjreiBWNPUpgwAC3gnk5eVZOg/S/WsOZikrK1NjY6N3wD7puesBij4ZUmgYQY4/Pzkzlu4FwuOPA4mIFAQQQAABBBBAAAEEEEAAAQQQQAABBBBwUcCSX1JfX+9i1/7oqrm5Wc8995x+97vfyeRrpMLV+XlNVlaWp9PNzc219E/8EX9uBmR4/NXU1LjZPX0hgEAcAgUFBZba3L9xYFLVtgDxZ5ssYgWTV2VysE2+dm9XTk6OSkpKlJmZGbHNoBYIjz/yS4K60j3OK0NSkaQ5KTfzxEz4WUmrOh6J6YFWEUAAAQQQQAABBBBAAAEEEEAAAQQQSBIB9vv390IdOHBAL7zwgpYvX66WlhbHBtuvXz9ddNFFmj59ugYNGuRYuzTkrgD7/bvrTW8IIIAAAggEQIADpe0tIgdK2/OiNAIIIIAAAggggAACCCCAAALRCPD+RDRKR8vw/oQ9L0ojgAACCRNIS1jLNIwAAggggAACMQuQABszXbcV29vb9cEHH+i+++6TOWzw4MGDznbgUGtm47AZM2bIHEyZlsbLNIdYXW+GBFjXyekQAQQQQAABBBBAAAEEEEAAAQQQQAABBFJXwHIgkfkMICjX2rVrVVpaGtV0rrjiitDnC3379o2qfHeF/v73v4c2SP/rX//aaxt33HGHzGbqTl3btm3TokWLtGnTph6bTE9PD5UxBxH56RozxuSMHr2IP+LPzfgMj7/a2trQ54vmc1G+4kAc+Ps+yMvLszxdBOn+NRuIlZWVqbGx0c2nRF/21XmAYkZGhq+el4Mcf/z+8//vv/D440AiXz59MSgEEEAAAQQQQAABBBBAAAEEEEAAAQSCKmDJL6mrq/PV+/eJ/Hxv3759euqpp/Twww9r7969QV3fbufV+XlNZmamp+tt/m6460X8pUYY+jX+qqurjyxAT5+vdRbg591//obPYQHiI/HxUVBQYHnC5P49+nKO+CP+unv97PfnZ/NavKKiQk1NTb2+GDI52sXFxcrKyrLkg/p9fk6OL/z5j/yS1Hj93M0sCyX9XNKUlBWIfeLNklZ1PBpib4aaCCCAAAIIIIAAAggggAACCCCAAAIIBEuA/f79u57vv/++brvtNr322muODnLIkCGaO3euzjzzTPb6d1TW/cbY7999c3pEAAEEEEAAAQQQQAABBBBAAAEEEEAAAQQQQACBuATM4QWx5POPlZTIgzZKJJXZnNnzki6XtMtmPTvF/TouO3OgLAIIIBAIgbRAzIJJIIAAAgggEDABEmCdW1Cz8ccDDzygP/7xjzp48KBzDSeopX79+mnKlCmaNm2asrOzE9QLzSZSgATYROrSNgIIIIAAAggggAACCCCAAAIIIIAAAgggYBGwHEi0bl0i8/DclX/ssce0dOnSiJ2mp6frlltu0ciRIyOW7a1AS0uLysrKtH79+l7bufrqq/WjH/0orr7CK7/44otavHixWltbe2y3sLBQN910kzIyMhztO57GxowxOaNHL+Ivdk3iz75dePyZA7G4EEAgOQTy8vIsAw3S/WvyM8zricbGxuRYjASOsusBdgnsxnbTQY4/2xhUcF0gPP44kMj1JaBDBBBAAAEEEEAAAQQQQAABBBBAAAEEUlnAkl9SX1+fEhZ///vftXz58oi5IEHF6Py8Jisry9Mp5ubmWvon/jxdDtc692v81dTUuGZARwggEJ9AQUGBpQHu3/g8qW1PgPiz5xVNaZNXVV5erqampl6L5+TkqKSkRJmZmdE0G8gy4fFHfkkgl9nOpM6TNEPSxXYqpWjZtySt6nhsT1EDpo0AAggggAACCCCAAAIIIIAAAggggECPAuz377/gOHDggJ599lnddddd2r9/v2MDNPv7X3TRRZo+fboGDRrkWLs05J0A+/17Z0/PCCCAAAIIIIAAAggggAACCCCAAAIIIIAAAgggEJOAObygIYaaYyUl8qCNEkllNsf1vKTLJe2yWc9Ocb+Oy84cKIsAAggEQiAtELNgEggggAACCARMgATY+Be0vb1db775pv77v/9bH3zwQfwNutzCkCFDNHfuXJ155plKS+Mlm8v8cXVHAmxcfFRGAAEEEEAAAQQQQAABBBBAAAEEEEAAAQTsCFgOJFq3LpF5eHaGFX/ZBx98UPfff3/Ehr773e+qtLRU8R7OYzb/WLZsmZ588sle+5w8ebKuv/56paenRxxbtAXMJiT33Xef/t//+389VjH9mXmGHwIUbR+JKDdmjMkZPXoRf7ErE3/27cLjr66uzn4j1EAAAU8E8vLyLP0G6f41B7OUlZWpsbHRE1s/ddp5gJ3fDp8Jcvz5af0ZS/cC4fHHgURECgIIIIAAAggggAACCCCAAAIIIIAAAgi4KGDJL6mvr3exa2+62rhxo5YsWaItW7Z4MwAf9Nr5eU28OTXxTiU814X4i1c0Oer7Nf5qamqSA5BRIoCACgoKLArcvwSFmwJBjj+T31ReXq6mpiY3SZOir5ycHJWUlMjrfKfw+CO/JCnCx41BTpA0Q9KlbnSWZH08K2lVxyPJhs5wEUAAAQQQQAABBBBAAAEEEEAAAQQQcE+A/f7ds46mp/fff1+33XabXnvttWiKR12GPf2jpkqqguz3n1TLxWARQAABBBBAAAEEEEAAAQQQQAABBBBAAAEEEEBAMocXNMQAMVZSIg/aKJFUZnNcz0u6XNIum/XsFPfruOzMgbIIIIBAIATSAjELJoEAAggggEDABEiAjW9BzcGIv/3tb0MHQR48eDC+xjys3a9fP82YMUOXXHKJ+vfv7+FI6NqOAAmwdrQoiwACCCCAAAIIIIAAAggggAACCCCAAAIIxCVgOZBo/fr1cTXml8r79u3TnXfeqT/84Q8Rh/Sf//mfuuaaaxz5HOHRRx/V0qVLe+1zxIgRWrhwoQYPHhxxbHYKbN++XcXFxb0etHTeeefpuuuu06BBg+w0nbCy55xzjqVt4i8+auLPnl94/NXV1SktLU3t7e18xYE48Pl9EH6gXZDuX3MgTFlZmRobG+09qQWwdOcBduYAGD89Pwc5/vzkzO/j7l+PhMcfBxIF8MmPKSGAAAIIIIAAAggggAACCCCAAAIIIOBfAUt+SX19fbfv33cOv6f3eZPl59u2bVNlZaU2bdrk3xVxYWTm85r58+er8/Mar9Zv7Fizt9jRi/hzYfF90IVf46+mpsZXn1/yuRp5PnzO23O+V35+vuXZjPuX+8XN+yXI8dfS0hLKb2pqavLBKwZ/DSEnJ0elpaXKyMjw9PVCePyRX+KvOPHBaAokzejYLNkHw/FsCM2SVnU8YtkE27OB0zECCCCAAAIIIIAAAggggAACCCCAAAJeCbDfv1fy1n7NuQHPPvus7rrrLu3fv9+xQZl9/C+66CJNnz7dN3vSODY5GhL7/RMECCCAAAIIIIAAAggggAACCCCAAAIIIIAAAgggkGQCYyTFkutv/ih9XQLnWiKpzGb7z3f8Dccum/XsFPfruOzMgbIIIIBAIATSAjELJoEAAggggEDABEiAjX1BP/vsM61YsUJPPPFE7I34rOb3v/99XXXVVRo4cKDPRsZwuhMgAZa4QAABBBBAAAEEEEAAAQQQQAABBBBAAAEEXBOwHEi0bl0i8/Bcm5P27dunpUuX6g9/+EPETouLi3XeeedFLBdNgYaGBs2ZM6fXounp6brjjjt0+umnR9Nk1GXa2tr0yCOP6N577+2xjun7lltu0ciRI6NuN5EFx4wxOaNHL+IvPm3iz55fePzV1dXZa4DSCCDgmUBeXp6l7yDdv3v37g0dCNPY2OiZr186NgfYmQNgzAGKfrqCHH9+cmYs3QuExx8HEhEpCCCAAAIIIIAAAggggAACCCCAAAIIIOCigCW/pL6+3sWu3e1q9+7d+sUvfiHzGXyqX52f12RlZXlKkZuba+mf+PN0OVzr3K/xV1NT45oBHSGAQHwCBQUFlga4f+PzpLY9gSDHn8lvKi8vV1NTkz2UFCidk5OjkpISz/OdwuOP/JIUCL7YpmgS+WdImhZb9aSt9ZakVR2P7Uk7CwaOAAIIIIAAAggggAACCCCAAAIIIICABwLs9+8BeliX77//vm677Ta99tprjg5myJAhmjt3rs4880ylpXH0kqO4PmmM/f59shAMAwEEEEAAAQQQQAABBBBAAAEEEEAAAQQQQAABBBBAAAEEEEAg0AJkXQR6eZkcAggggECyCpAAG9vKffbZZ/rlL3+p1atXx9aAj2tNnjxZs2fP1sCBA308SoZmBEiAJQ4QQAABBBBAAAEEEEAAAQQQQAABBBBAAAHXBCwHEq1fv961jhPZ0SeffKJbbrlF1dXVEbtZvny5zjrrrIjloinw5z//WTfeeKN27drVa3Gzmfl5550XTZO2ymzdulVFRUXatm1bj/WuuOIKzZw5U3369LHVdiIKn3POOZZmib/4lIk/e37h8VdXV2fZfKe9vZ3vu2xGhAfx0HVzKq/jIfxAuyDdv83NzSorK1NjY6O9J7UAlu48wC4zM9NXz8dBjj8TRl7f3/Tf+++b8PjjQKIAPvkxJQQQQAABBBBAAAEEEEAAAQQQQAABBPwrYMkvaWho8O9I4xhZW1ubHn30UZlcEi5p9OjRKi0tVVZWlqccY8eOtfRP/Hm6HK517tf4q6mpCX1+2fm5Fl8Pf76FAw5+jIP8/HzLcxb3L3HqZpwGOf5aWlpC+U1NTU2uvS5Ilo5ycnJCr58zMjI8/f0YHn/klyRLBHk2ztGSZnQ8PBtEgjveLOlPkp6XFLwNtRKMR/MIIIAAAggggAACCCCAAAIIIIAAAgh0CrDfv3excODAAT355JNasWKF9u/f79hA+vXrp0svvVRXXnmlBgwY4Fi7NOQ/Afb799+aMCIEEEAAAQQQQAABBBBAAAEEEEAAAQQQQAABBBBAAAEEEEAAgeAJpAVvSswIAQQQQACB5BcgAdb+Gn722Wf65S9/qdWrg/u3+ZMnT9bs2bM1cOBA+0DUcE2ABFjXqOkIAQQQQAABBBBAAAEEEEAAAQQQQAABBBCwHEi0bt06TzfYdurgi48//lgLFy7Uhg0bel3hYcOGqaKiQieffLIj8/7HP/6hBQsW6K233uq13x/96Ef6yU9+EurTyQ30zcYkd999t37729/22P+IESNCYzzppJM8P2jknHPOsYyT+IvvQAniz55fePzV1dUdicee7svOAvy8+4OK8DksQHwkPj5yc3Mtvz+CdP9+8sknoQMUP/roI8vv6UTdX4cOHdKWLVu0d+/eXl+7nH766UpPT3c1vr/yla/opz/9qY477jhfPT8HOf54/kr881d3/79j5/4Ojz8OJOJ/6BFAAAEEEEAAAQQQQAABBBBAAAEEEEDARQFLfkl9fb2j+Q5O5YvE24753MTkVGzbts1FWn92NXLkyNCBNqNGjVKfPn08Xe+xY8dakIg/f8aMk6Pyc/zV1NQ4OVXaQgCBBAoUFBRYWuf+TSA2TX9BIMjxZ/KMysvL1dTUxMqHCeTk5KikpESZmZme2oTHH/klni5HMnU+TNKkLo/0ZBp8N2PdKul3kswmWmuTfC4MHwEEEEAAAQQQQAABBBBAAAEEEEAAAV8IsN+/N8uwdetWLVmyRG+++aajAzjllFN00003afjw4aG8IK5gC7Dff7DXl9khgAACCCCAAAIIIIAAAggggAACCCCAAAIIIIAAAggggAACCPhDgAwMf6wDo0AAAQQQQMAiQAKsvYAwhxj9z//8jx566CF7FZOw9LRp03TllVeqb9++STj61BgyCbCpsc7MEgEEEEAAAQQQQAABBBBAAAEEEEAAAQR8IWA5kGj9+vW+GFS8g2hubg4dQLRhw4Zemzr11FNVUVGhk08+Od4uQ/U/+eQT3XLLLaquru61vcmTJ+uGG25Qerrz+0CbQ33mzJnTa/933HFH6EAir69zzjnHMgTiL74VIf7s+YXHn7l3uBBAIDkEcnNzLQPl/o193cxrprKyMjU2NvbayPLlyzVixIjYOwpQTeIvQIuZhFMJjz8OJErCRWTICCCAAAIIIIAAAggggAACCCCAAAIIJK+AJb+koaEheWfSw8jN39g+8MADevjhhwM3t2gmZHJYzOdBY8eO1ZgxY3TCCSf45jAbM6auF/EXzYomV5lkir/a2trkwmW0CKSwQH5+vmX23L8pHAweTD3I8bd3716Vl5dHzDfygN3zLk1udklJiTIzMz0dS3j8kV/i6XIka+fZkqZIOlfSJElfTpKJfCDpMUlPS+KFe5IsGsNEAAEEEEAAAQQQQAABBBBAAAEEEEgeAfb7d3etDhw4oCeffFIrVqzQ/v37Heu8X79+uvTSS0P78w8YMMCxdmnI3wLs9+/v9WF0CCCAAAIIIIAAAggggAACCCCAAAIIIIAAAggggAACCCCAAALBEEgLxjSYBQIIIIAAAsESIAE2+vVsb2/Xc889p9tuu00HDx6MvmKUJc0hkV/96lf1rW99S/3799cpp5zS7QGOJol2y5Yt2rdvnzZv3qwPP/xQ27dvj7KX6IuZpNqbbrpJ5jBJLn8KkADrz3VhVAgggAACCCCAAAIIIIAAAggggAACCCAQSAHLgUTr168PxCSbm5u1YMECbdiwodf5jB49OlQuKyvLkXmbTUKWLl0a2jSkt+s73/lOqN8vf9n5vZ/NZyvFxcWhz1x6umbOnBnafCQtzduUl3POOccyROIvvjAk/uz5hcdfXV1d6J4wn53yFQfiwN/3QW5uruWG5/6Nfb3MATRlZWURD6BZvny5zjjjDJ4f09JE/MUeb/x+jf/3a3j8cSCRvdd/lEYAAQQQQAABBBBAAAEEEEAAAQQQQACBuAQs+SX19fWWnIPOz9c6e0jG77dt2xY6nN58TYVr+PDhmjBhgr75zW9qyJAhOv7449W3b9/Q1P22fmPHjrUsCfGX/BGazPFXU1PD56bk15BflCT5Vfn5+ZYnTO5fPu93M28hyPHX0tISyjdqampK/hclDs8gJydHpaWlysjI8PT1Qnj8kV/i8EKnZnNmg6YLJP2bpJN9RvCRpMckPS6pwWdjYzgIIIAAAggggAACCCCAAAIIIIAAAggESoD9/t1bzq1bt2rJkiV68803He3UnAtg9uU3eRte7zfj6MRoLKIA+/1HJKIAAggggAACCCCAAAIIIIAAAggggAACCCCAAAIIIIAAAggggAACcQt4e/pP3MOnAQQQQAABBIIpQAJs9Ou6efNmzZ07V//85z+jr9RDSbPxxve+9z2ZDeRM4mrXTe5iafzQoUPatWuX/vKXv8hsQmceZgOUeK+hQ4eqoqJCJsmWy38CJMD6b00YEQIIIIAAAggggAACCCCAAAIIIIAAAggEVsByINH69euPTLRzY/fOf0im75ubm7VgwQJt2LCh14UbPXp0qFxWVtaRjcXjne+DDz6oFStW9Nqv+ZyisrJSw4YNc9y7tbVVt912m1avXt3jGMaNG6d58+Zp0KBBjvdvx898ptT1Iv6O3o6x3m/E3+GIisYvPP7M55BcCCCQHAK5ubmWgXL/xr5u5jWTOYCmsbGx10aWL1+uESNGxN5RgGoSfwFazCScSnj8cSBREi4iQ0YAAQQQQAABBBBAAAEEEEAAAQQQQCB5BSz5JQ0NwTpDur29XY899pjuuuuuuFZo8ODBOvXUU3Xaaaepf//+lrb279+v2tpabdmypcc+srOzde6558p87e4yn+2Y+gcPHgx93bt3b8zjTU9P14033qgJEyb4/qWhN1QAACAASURBVAAb8/fKXS/ir/tlJ/5ivh16rRgef+Y+5kIAgeQQyM/PtwyU+zc51i0oowxy/JnXoOXl5RHzjYKylnbmMWrUKJWUlCgzM9NONcfLhscf+SWOE6d6g9+RdIEks2FT5+P/uIByQNJGSW93+Wr+e6sLfdMFAggggAACCCCAAAIIIIAAAggggAACCEgmF8aSP/Txxx/j4rDAgQMH9OSTT4b2rDG5Rk5d/fr106WXXqorr7xSAwYMcKpZ2kkiAfb7T6LFYqgIIIAAAggggAACCCCAAAIIIIAAAggggAACCCCAAAIIIIAAAkkrkJa0I2fgCCCAAAIIBFiABNjoFtdsJrJw4UI1NTVFV6GbUsccc4wmTpyo888/P7QRX9++fWNuK1LFQ4cO6W9/+1so8XbNmjVxJd5OnjxZs2fP1sCBAyN1y89dFiAB1mVwukMAAQQQQAABBBBAAAEEEEAAAQQQQACBVBawbCiyfv36QFiYA34WLFigDRs29Dqf0aNHh8plZWU5Nu/nn38+9NlLpOuOO+6Q2djc6cscwrRy5Uo98MADPTY9bNgwVVRU6Gtf+5rT3dtq75xzzrGUJ/5s8XVbmPiL3jA8/urr66OvTEkEEPBUIDc319I/92/sy2FeM5WVlUU8gGb58uUaMWJE7B0FqCbxF6DFTMKphMcfBxIl4SIyZAQQQAABBBBAAAEEEEAAAQQQQAABBJJXwJJf0tDQkLwz6WbknZ+ZRMoz6W7SJgfjggsu0Lhx45Sdna20tO63H2lrawsdRvPrX/+6V7u5c+eG/lY3mmvfvn3avXu3Nm7cqHXr1snkXbS2tkZTNVRm8ODBKi4u1llnnRV1HS8Kjh071tIt8XeUg/hLfESGx19tbW3iO6UHBBBwRCA/P9/SDvevI6w0EqVAkOPP7FFTXl4eMd8oSqpAFTN54SUlJcrMzPR0XuHxR36Jp8uRKp0fI+mULo9vhH2fbRPibUkbJXX9utlmGxRHAAEEEEAAAQQQQAABBBBAAAEEEEAAAYcF2O/fYdCw5t59910tW7ZMb775pqMdnXLKKbrppps0fPjwHvOaHO2QxnwpwH7/vlwWBoUAAggggAACCCCAAAIIIIAAAggggAACCCCAAAIIIIAAAgggEDCB7necCdgkmQ4CCCCAAALJJkACbOQVMwcePvnkk7rzzjsjF+6mxDHHHKMf/OAHuvjii/XlL385pjbiqWQ2Efz973+v3/zmN9q/f7/tpvr16xfaLMRsJMjlLwESYP21HowGAQQQQAABBBBAAAEEEEAAAQQQQAABBAItYDmQ6KWXXgrEZM1nCPPnz1ekg4hGjx6thQsXKisry7F5v/7667rmmmsitjdnzhxddNFFEcvFUuD555/XggULeq16zz33eH5g0fe+9z3LGIm/WFbbWof4i94wPP7q6+tDG/SYz1C7fu1sMfzfO7/n54cF8LHGDfFx2CNR90f4gWLcv7HHn3nNZF4LNTY2/v/s3Qt0VNW9+PFfAAkGSZZCu/BWHgoIAgn4IG/Qa7UILluoWnVVoQsEq20FLC9DIA8e4aXykknUquC9FUsLLK+IsLQgeYdqEQXRYIVYhfsvVAgQ3uS/9uEGcg6Zc87MnMnMnPmetbpYyH5+9u/MnObs7J/lc0Pfvn35fIyJEeIvuPc3n5/mvsb4IyGR/Wc/SiKAAAIIIIAAAggggAACCCCAAAIIIIBAwAK6/SUlJSWmCVCMP+819h5u/64Sxfz+97+Xuro621Aqif1vfvMbufvuuyU2NlZXz9v8tm3bJuPHjzftQ/2+q9pT0q5dO6/lvLV//Phx2bJli/Y7tzU1NbbmkpSUJDNmzJBrr732svd73hpo7vXLyMjQDYX4EyH+vB/z43R8GuPvww8/bHJ/ibd9E/z3pt9n44JLU/u0nI6LQYMG6b4/3HT/nj17Vr788ku/ztiw9YAQQYXUmSc33nijqLNDmiOu7Mapm+Pv6NGjkp+fb7nfKILCyLGhJicna8/W6lk+lPFojD/2lzi2xDSEAAIIIIAAAggggAACCCCAAAIIIIAAAghEtQDn/Qdn+U+dOiV/+tOfZMWKFY6+/1Pvzx566CEZOXKktGnTJjiDp9WIEeC8/4hZKgaKAAIIIIAAAggggAACCCCAAAIIIIAAAggggAACCCCAAAIIIBDBAt5PwojgSTF0BBBAAAEEIl2ADbDWK/jtt99KVlaWfP3119aFDSUGDhyoHcb3H//xHz7XdbrCd999Jy+++KKoJFa+Xv369dOSN11zzTW+VqV8EAXYABtEXJpGAAEEEEAAAQQQQAABBBBAAAEEEEAAAQT0ArqERGVlZa7wUQd6LF68WNatW2c6n5SUFMnNzZWEhATH5r17926ZNGmSHDp0yLTN0aNHy6hRo0wTQPk7qO3bt8tTTz1lWn369OkyZMgQf7twpF56erquHeIvcFbiz76hMf78eddovzdKIoCAkwJqv0Lji/vXf90jR47YSkCzfPlySUxM9L8jF9Uk/ly0mBE4FWP8kZAoAheRISOAAAIIIIAAAggggAACCCCAAAIIIBC5Arr9JSUlJZE7kyZG/tZbb8nSpUttz6ljx47y7LPPyi233OLTvo8DBw5ov8/66aefeu2rffv2Mn/+fOnZs6ft8RgLnjx5UtauXSuvvfaa1NXVWbYzfPhw7feFwzW5TWZmpm4OxB/xZxnUDhYwxt+HH37oYOs0hQACwRS4/fbbdc276f6tra2VmTNnSlVVVTAJI6Lt5ORkUfth4+Pjw2q8xF9YLUezDSZc4tEYf+wvabYQoCMEEEAAAQQQQAABBBBAAAEEEEAAAQQQQMDVApz37/zyfvHFF9qepR07djja+E033SQTJkzQ9h/FxJBKyVHcCG2M8/4jdOEYNgIIIIAAAggggAACCCCAAAIIIIAAAggggAACCCCAAAIIIIBARAmwSyOilovBIoAAAghEiwAbYM1Xur6+Xt544w155ZVXfAqJVq1ayeOPPy4PPvigXHHFFT7VDWbhM2fOyPr162XZsmVy+vRpn7pSm2/VgXxc4SPABtjwWQtGggACCCCAAAIIIIAAAggggAACCCCAAAKuF9AlJCovL3fFhE+dOiWLFi2SdevWmc6nV69e2qH/1113nWPz/uc//6kdnr97927TNn/6059qB4QEI1mQOszkiSeeMO1/zJgxMmrUKMfm7U9DaWlpumrEnz+K+jrEn31DY/y5LSGWfQlKIhB5Am5PaNecK3LkyBHJz8+XyspK0249Ho8kJiY259DCti/iL2yXJigDU/ur9u3bJ5s2bZKHHnpIEhISgtKP3UaN8UdCIrtylEMAAQQQQAABBBBAAAEEEEAAAQQQQAABBwR0+0tKS0sdaDI8mqirq5PnnntO3nvvPVsDiouLk0mTJsndd9/tc0IYu32p9ocNG2ZrPN4KqZ9xf/rpp9rc9uzZY9pWIHMKaJA2K2dkZOhKEn/En83QcaSYMf4+/PBD7d5X91jjPxs6M/73hr/z7xcE8NHHDfFxwSNY98egQYN0nwNuun+PHj2q7feoqqpy5LMukhtJTk6WGTNmSLt27cLq85n4i+So8n/sxngM1ueb1feHMf7YX+L/mlITAQQQQAABBBBAAAEEEEAAAQQQQAABBBBA4JIA5/07Fw3qTJw//elPsmLFCp/P0jcbhcodMHLkSO33YYNxlo1zArTU3AKc99/c4vSHAAIIIIAAAggggAACCCCAAAIIIIAAAggggAACCCCAAAIIIBCNApd+cz4aZ8+cEUAAAQQQCFMBNsCaL8y3334rkydPlm+++cb2CqpDXp599llRh3M1PjzIdgNBLqgO5VAH1RUUFIg6pMfupZJZzpkzRzp06GC3CuWCLMAG2CAD0zwCCCCAAAIIIIAAAggggAACCCCAAAIIIHBJQJeQqKysrMkEAg3FvR2QHW7/fv78eSkqKpKVK1earnX37t1l9uzZ0rlzZ62cE/Orra2VnJwcqaysNO07JSVFcnNzpfHPxJ3oX73DqampkezsbKmurvY6BpUYady4cbpDSpzq3248pKWl6cZH/DWdwMOup1o/4u/yBCje/IzxV1xc3GTCC2+JdvjvTSfgwQWXphJ7OR0XmZmZuu8P7l//4059b+Tl5VkmQPJ4PNK3b18+J2NihPjzP96a4/PBqc+bkydPyvbt22XNmjWinlFVQiL1jB8fHx/S+8AYfyQk4v/aI4AAAggggAACCCCAAAIIIIAAAggggEAzCuj2l5SUlIT056VO/TxYtfO///u/2v6NTz/91BbnI488ImPHjpXWrVtf3Gfiy3hUspolS5aY9jV48GCZOHGiXHnllQE7//Of/5Tnn3/e8n1Q7969JSsrS66//nq/5hXM9wDqd5obX8Qf8RfMeDPez8b4+/DDD73evw3j8laAf4/RPl/waVqA+HA+Pm6//XYdtpvuX7XfY+bMmZbf77YebiK8kHqfP2PGDFFnoYTT54ub48/ozOeX859fjY398TXGH/tLIvyDjuEjgAACCCCAAAIIIIAAAggggAACCCCAAAJhIsB5/84sxBdffCFLly6VHTt2ONPg/7Vy0003yYQJE6Rnz55hmTvA0cnSmM8CnPfvMxkVEEAAAQQQQAABBBBAAAEEEEAAAQQQQAABBBBAAAEEEEAAAQQQ8FngUqYUn6tSAQEEEEAAAQSCJcAGWHPZtWvXygsvvGCbXx3wohK3DBgwIOw3rH700UfaoTRHjx61PT81tx//+Me2y1MwuAJsgA2uL60jgAACCCCAAAIIIIAAAggggAACCCCAAAKNBHQZJMrLy12D8+qrr8rLL79sOp+4uDhZvHix9O3b17F5nzx5UnsH8/bbb5u22aNHD5k1a5Z07tzZsb4bGqqpqZHs7Gyprq722vawYcNk/PjxEhsb63j/dhtMS0vTFSX+7Mp5L0f82Tc0xp9KiMWFAAKRIZCZmakbKPev/+t25MgRyc/Pl8rKStNGPB6PJCYm+t+Ri2oSfy5azEZTOXfunBw6dEi+/PJL2bx5s6jnUpUgrOFKSUnR9iIlJCSEFMAYfyQkCuly0DkCCCCAAAIIIIAAAggggAACCCCAAALRJqDbX1JaWuqa+e/cuVPbP1FXV2c5p65du0peXp50797dsqy3Atu2bdP6M7tU+zNnznRsT8mBAwfkueeek7KyMtN+H3nkEXniiSfkiiuu8Ht+waiYkZGha5b4I/6CEWfe2jTG39atW5uze/pCAIEABAYNGqSr7ab7V73PVvs9qqqqAhByR9Xk5GTtfX58fHxYTcjN8RdW0AymSQFj/LG/hEBBAAEEEEAAAQQQQAABBBBAAAEEEEAAAQQQcEKA8/4DU1RngaxevVpWrFghp0+fDqyxRrVbtWolI0eOlIceekjatGnjWLs05C4Bzvt313oyGwQQQAABBBBAAAEEEEAAAQQQQAABBBBAAAEEEEAAAQQQQACB8BSICc9hMSoEEEAAAQSiW4ANsN7XXx28pxIo2k36pDatTpw4UYYMGSIxMeH/6FNfXy8bNmyQhQsXytmzZ23dCHfddZdMnjyZTbm2tIJfiA2wwTemBwQQQAABBBBAAAEEEEAAAQQQQAABBBBA4P8EdAmJVGJ3t1wbN26U3Nxcy+nMnz9fBg4caFnOboEzZ87I8uXLZdWqVZZVPB6P9O/f37KcrwVqamokOztbqqurvVZNSUnRkjAlJCT42rxj5dPS0nRtEX+B0xJ/9g2N8VdcXKx7F6reOTZ+N8rf8SAeLu0VCPX9kJmZqbvZuX/9vz+PHDmiPQ9YJUBSzyyJiYmae6jXP9T9E3/24u3EiRPagXvNtV6nTp2S/fv3y7lz57x+f6sx7d27VxuTulRyz2+//VYOHz4sX375pelDhHp2bkiQFcrvA2P8kZDI/rMfJRFAAAEEEEAAAQQQQAABBBBAAAEEEEAgYAHd/pLS0tKAGwyXBj744APtZ8B2rhEjRsjjjz8uLVu2tFO8yTL79u2T6dOny1dffWXaxqJFi2TAgAF+92OsqH5GPnv2bNm1a5fXNuPi4rQyycnJjvXrREMZGRm6Zog/4s+JuLLbhjH+PvzwQ+19VMN7MP688P4QBxzCMQ4GDRqku9XddP8ePXpU8vPzLfd72P2si+Ry6rlFPcu1a9curD6P3Bx/4Xi/8z2k/x4yxh/7SyL5U46xI4AAAggggAACCCCAAAIIIIAAAggggAAC4SPAef/+rYV6j/HFF1/IsmXLZMeOHf414qXWTTfdJBMmTJCePXtGRN4ARydPYz4JcN6/T1wURgABBBBAAAEEEEAAAQQQQAABBBBAAAEEEEAAAQQQQAABBBBAwC+BS5kc/KpOJQQQQAABBBAIhgAbYL2rqgPpnnnmGamrq7NF/6tf/UpGjhwZ0CF8tjpysJBKYLNixQp5/fXXbbXaoUMHWbBggXTr1s1WeQoFV4ANsMH1pXUEEEAAAQQQQAABBBBAAAEEEEAAAQQQQKCRgC4hUXl5eVgd+B7IAeTbt2+XJ5980nKxVRmVkMjJA9jVOwqPx2PZtzpkf+jQoY4n/Pj8889l0qRJcvDgQa9jSE1NldzcXFE/kw/EORA3NYbGF/HnTOIT4s+eozH+SkpKLO9ZCiCAQHgIZGZm6gbC/ev/uhw5ckRLgFRZWWnaiHquSUxM9L8jF9Uk/vSLqZJoqWfPv//977Jz507Zs2eP1NbWumjFL0wlJSVFS5CVkJAQ0rkZ44+ERCFdDjpHAAEEEEAAAQQQQAABBBBAAAEEEEAg2gR0+0tKS0tdM/+33npLlixZYjmfuLg4KSgokNtuu82yrFkB9bN19X6mrKzMtJ1f//rX8thjjwXUl7Hy+++/L/PmzTP93eI777xTJk+eLO3atXO070Aay8jI0FUn/vzXJP58tzPG39atW31vhBoIIBASgUGDBun6ddP9q97Lq+eJqqqqkNiGU6fJycna+/z4+PhwGpa4Of7CCprBNClgjD/2lxAoCCCAAAIIIIAAAggggAACCCCAAAIIIIAAAk4IcN6/74onT56U1atXa+fknz592vcGvNRo1aqVli/goYcekjZt2jjWLg25V4Dz/t27tswMAQQQQAABBBBAAAEEEEAAAQQQQAABBBBAAAEEEEAAAQQQQCB8BGLCZyiMBAEEEEAAAQQaBNgA6z0W/vznP9s6gE+10L9/f8nJyZH27dtHXHB9//33kpeXJx9//LGtsU+ZMkXuvfdeW2UpFFwBNsAG15fWEUAAAQQQQAABBBBAAAEEEEAAAQQQQACBRgK6hETl5eWuwdm3b59MmzZNvvrqK9M5DRkyRCZOnCgqMZFT18aNGyU3N9eyuREjRsgTTzwhLVq0sCzrS4EdO3Zo7ZpdKSkp2nuUhIQEX5p2tGxaWpquPeLPGV7iz56jMf5KSkrsVaQUAgiEXCAzM1M3Bu5f/5fkyJEjWgKkyspK00Y8Ho8kJib635GLahJ/IufOnZPt27eL2n/00UcfmSbFdMvSq2dnlSArlM/OytIYfyQkckuEMQ8EEEAAAQQQQAABBBBAAAEEEEAAAQQiQkC3v6S0tDQiBm1nkK+99pq88sorlkVTU1Md+VmxSl6zdOlSWbNmjWmf99xzj/z+9793dD/LmTNnpKioSN58802vfav9M+pn4gMHDrQ0aa4CGRkZuq6IP//liT/f7Yzxt3XrVt8boQYCCIREYNCgQbp+3XT/1tbWavs9qqqqQmIbTp0mJydrzy7x8fHhNCxxc/yFFTSDaVLAGH/sLyFQEEAAAQQQQAABBBBAAAEEEEAAAQQQQAABBJwQ4Lx/+4r19fXyxRdfyLJly0Sd/+LklZSUJL/97W+lZ8+eEhNDmiQnbd3cFuf9u3l1mRsCCCCAAAIIIIAAAggggAACCCCAAAIIIIAAAggggAACCCCAQLgIsJMjXFaCcSCAAAIIINBIgA2wTYfDyZMnZf78+fL+++9bxkurVq1k9uzZYkz2ZlkxjAqoxIgqmeXZs2ctR3XffffJ+PHj5YorrrAsS4HgCrABNri+tI4AAggggAACCCCAAAIIIIAAAggggAACCDQS0CUkqqiocA3O4cOHZfr06bJt2zbTOfXo0UNmzZolXbp0cWzu6sCRsWPHWrZ35513SlZWllx11VWWZX0poN4DZWdnm1ZRiZjy8vIkISHBl6YdLavG0Pgi/pzhJf7sORrjr6SkxPRAH3WokNmBP/w7PsSH922UTt8fxoRi3L/+339HjhzRngcqKytNPzw9Ho+oA9CaupxeX2Mf4dZ+NMff+fPn5aOPPhKV+POTTz6x94XrklIpKSmSk5Nz2bNzc8enMf5ISOSSAGMaCCCAAAIIIIAAAggggAACCCCAAAIIRIaAbn9JWVlZZIzaYpSnTp2SxYsXy7p16yzn8/DDD8uTTz7pyO+frlq1SpYsWWLaZ2JiovYep2PHjpZj86VATU2Ntqdkz549XqsNGTJEnnnmGWnbtq0vTQetbHp6uq5t4i8wauLPNz9j/G3dulXbP9Lwnog/L7yvxgGHcIyDgQMH6m54N92/tbW1kp+fL1VVVb59qLmwdHJyssyYMUPi4+PD6vPIzfEXjvc730P67yFj/LG/xIUffkwJAQQQQAABBBBAAAEEEEAAAQQQQAABBBAIgQDn/dtDV+f/r169WlasWCGnT5+2V8lGqdatW8vIkSPlwQcflDZt2tioQREELglw3j/RgAACCCCAAAIIIIAAAggggAACCCCAAAIIIIAAAggggAACCCCAQPAFvGdqCH7f9IAAAggggAACXgTYANs0zP79+2Xy5Mmyb98+y9gZNGiQTJs2Ta688krLsuFa4MSJEzJ79mxRBxBZXSqh5dy5c+UHP/iBVVH+PcgCbIANMjDNI4AAAggggAACCCCAAAIIIIAAAggggAAClwR0CYnKy8tdY3PmzBlZvny5qCQtVldWVpbcd999VsVs/3tDcqDq6mrTOt26ddPeY3Tp0sV223YKrly5Ujwej2nRlJQULTFSQkKCnSaDUiYtLU3XLvHnDDPxZ8/RGH8lJSX2KlIKAQRCLpCZmakbA/ev/0ty5MgRLQFSZWWlaSPquUIlVeQSidb4U8my3njjDXnzzTejMgzUs7NKkBXKZ2cFb4w/EhJFZTgyaQQQQAABBBBAAAEEEEAAAQQQQAABBEIloNtfUlpaGqpxONrvqVOnZMmSJbJu3TrLdrOzs2XIkCGW5ewUUO+3pkyZYlo0Li5OFi1aJH369LHTpO0y58+fl//+7/+WwsJCr3VU3wUFBXLbbbfZbjeYBTMyMnTNE3+BaRN/vvkZ48/O76v71gOlEUAgWALqrIzGl5vuX/UOX+33qKqqChZfxLSbnJysvc+Pj48PqzG7Of7CCprBNClgjD/2lxAoCCCAAAIIIIAAAggggAACCCCAAAIIIIAAAk4IcN6/uWJ9fb188cUXsmzZMtmxY4cT5BfbSEpKkt/+9rfSs2dPiYkhNZKjuFHSGOf9R8lCM00EEEAAAQQQQAABBBBAAAEEEEAAAQQQQAABBBBAAAEEEEAAgZAKsKsjpPx0jgACCCCAQNMCbIBt2kVtdh0/frycPXvWMnRycnLkxz/+sWW5cC/wwQcfaAkbrS51CN/zzz8vvXv3tirKvwdZgA2wQQameQQQQAABBBBAAAEEEEAAAQQQQAABBBBA4JKALiFRRUWFq2zWrl0r8+bNs5zTHXfcIdOmTZN27dpZlrVT4PDhwzJ9+nTZtm2bZfG5c+eK6t+pq66uThYsWCAbNmwwbVIlYZo0aZKo9yOhulJTU3VdE3/EX3PGojH+3JIQqzkN6QuBUAm4NaFdKDyPHDmi7aeorKw07d7j8Yg6DI1LJBrj78CBA/Lcc89JWVlZ1IZASkqKqH1UCQkJITUwxh8JiUK6HHSOAAIIIIAAAggggAACCCCAAAIIIIBAtAno9pe45WfGx44dk4KCAtm8ebPlei5fvlz69+9vWc5Ogd27d2t7Ng4dOmRaXO09Ufs7nL6+/vprbZ/M3r17vTY9YsQIGTt2rLRo0cLp7n1uLz09XVeH+POZUFeB+PPNzxh/W7du1SWPUgmrGieT4u94EA+XjuEK9f0wcOBA3Q3vpvtX7ffIz8+Xqqoq3z7UXFg6OTlZZsyYIfHx8WH1eezm+FNhFOr7m/7Nv2+N8cf+Ehd++DElBBBAAAEEEEAAAQQQQAABBBBAAAEEEEAgBAKc92+Ort7hTZkyRXbt2uXY6rRu3VpGjhwpDz74oLRp08axdmko+gQ47z/61pwZI4AAAggggAACCCCAAAIIIIAAAggggAACCCCAAAIIIIAAAgg0v8Cl37Rv/r7pEQEEEEAAAQS8CLABtmmYjRs3yuzZsy3jpkePHqISLP7gBz+wLBvuBf71r3/J1KlTpbq62nKo6mAfJ5NKWnZIgSYF2ABLYCCAAAIIIIAAAggggAACCCCAAAIIIIAAAs0moEtIVFFR0WwdN0dHKkHLxIkT5eDBg5bd5ebmyuDBg3UH3ltW8lLg1KlTsmjRIlm7dq1lE7/4xS/kd7/7nVxxxRWWZe0U+Mc//iFZWVmmSYlUO8OHD5fx48dLbGysnWaDUiY1NVXXLvFH/AUl0Lw0aoy/kpIS7f5vSITAnxcSIuCAQzjGQUZGhu7O5v71P05ra2slLy9PKisrTT+CPR6PJCYm8rkQEyPRFn8q0eaCBQukuLi4Ob+mw66vlJQUycnJuZggK1Tfj8b4IyFR2IUKA0IAAQQQQAABBBBAAAEEEEAAAQQQQMDNArr9JaWlpa54b3D48GFb70q6desms2bNks6dOzsy7/3794vap/Lpp5+axsxjjz0mTzzxhNank+/tTp8+LS+++KKsXr3aa//q3ZAa47XXXhvy98bp6em6cRJ//r8fVHFE/PnmZ4y/rVu3XoxHb/dlQwH+vel9J/hc7dG/VQAAIABJREFUECA+gh8fAwcO1H1/uOn+PXbsmCxfvlz+3//7f7rv6WDdX+fOnZM9e/aI2mdidvXp00fi4uKaNb5/+MMfylNPPSVXXXVVWH0+uzn++PwK/udXU/tSfLm/jfHH/hI3/1915oYAAggggAACCCCAAAIIIIAAAggggAACCDSfAOf9m1sfOXJEpkyZIrt27Wq+RaGnywR69+4t8+bNk4SEBHQaCXDeP+GAAAIIIIAAAggggAACCCCAAAIIIIAAAggggAACCCCAAAIIIIBA8AVigt8FPSCAAAIIIICArwJsgG1a7JVXXpGVK1dact53331akkOnkitadhjEAuoAnWXLlslf/vIXy17GjBkj6hBArtAKsAE2tP70jgACCCCAAAIIIIAAAggggAACCCCAAAJRJaBLSFRRUeGqyavERCr5jp15dezYUUtif/PNNztisGLFCvF4PJZtde3aVebMmSM33HCDZVmrAuqA81WrVsnixYutisrjjz8uo0eP1hILhOpKTU3VdW1nnUI1Vn/6Jf68q4Vj/KmEWFwIIBAZAhkZGbqBcv/6v27q8LS8vDyprKw0bUQ90yQlJfnfkYtqRlP8nTx5Ukt2uWbNGhetoH9TSUlJ0f6/QqgPuDPGHwmJ/FtPaiGAAAIIIIAAAggggAACCCCAAAIIIICAXwK6/SVlZWV+NRJuldS7ErWvxOpdSffu3WXWrFnSuXNnR6Zw7NgxKSgokM2bN5u2d88998jEiRMlLi7OkX4bN1JcXKwl2TG7Fi1aJMnJyY737WuD6enpuirEn6+C+vLEn29+xvhT9w4XAghEhsDAgQN1A+X+9X/d1DNTfn6+VFVVmTayfPlySUxM9L8jF9Uk/ly0mBE4FWP8sb8kAheRISOAAAIIIIAAAggggAACCCCAAAIIIIAAAmEowHn/5oui3qmpvTi7du0Kw9WLniH17t1b5s2bF/LfBw43cc77D7cVYTwIIIAAAggggAACCCCAAAIIIIAAAggggAACCCCAAAIIIIAAAm4UCF3mHzdqMicEEEAAAQQcEmAD7OWQ586dk2XLlslf/vIXS2W1Ofbee++1LBcpBdavX69tNLW67r//fvntb38rLVu2tCrKvwdRgA2wQcSlaQQQQAABBBBAAAEEEEAAAQQQQAABBBBAQC+gS0hUUVHhKp/6+np5/fXXpaioyNa8+vTpI1lZWdKtWzdb5c0KqeQIkyZNstXOk08+KY899pi0aNHCVnlvhfbv3y85OTmyY8cOy3bUu6Dhw4dblgtmgdTUVF3zxB/xF8x4M7ZtjL/S0tLm7J6+EEAgAIGMjAxdbe5f/zHV4Wl5eXmWSRw9Ho8kJSX535GLakZL/Knn6E2bNmkJq7hEUlJStOfshISEkHIY44+ERCFdDjpHAAEEEEAAAQQQQAABBBBAAAEEEEAg2gR0+0vKyspcMX/1riQ3N9fyXYn6ObEq59TPiU+fPi1LliyRNWvWmDrecsstWr8dOnRw3Lumpkays7Nlz549XtseO3asjBw5UmJiQnukSnp6um6MxF9g4UD8+eZnjL+tW7dq94R6n8afOBAH4X0fDBw4UHfDc//6v161tbXa/oGqqirTD9Hly5dL3759+XyMiRHiz/944/s18O9XY/yxv8S35z9KI4AAAggggAACCCCAAAIIIIAAAggggAACCDQtwHn/5pGh9iGpc1x27dpFCIVQoHfv3loeAqf2eYVwKo52zXn/jnLSGAIIIIAAAggggAACCCCAAAIIIIAAAggggAACCCCAAAIIIIAAAk0KhPZ0FhYFAQQQQAABBJoUYAPs5SwnT56U+fPny/vvv28aNa1atZJFixa5KlmRSuw4fvx4OXv2rOnc77rrLpk8ebK0adOGOyuEAmyADSE+XSOAAAIIIIAAAggggAACCCCAAAIIIIBAtAnoEhJVVFS47qB5dRiI+tn/wYMHba1tly5dZMKECZKamqqV9/fgdJUYaNq0aVJdXW3Zb8eOHWXu3LnSq1cvv/s7f/68vPTSS/L6669b9qcKLF26VAYMGOB3f/66NK6nEkI1vog/EeIv8IP67SaSMcZfaWmprXuHQgggEHqBjIwM3SC4f/1fE3V4Wl5enmUSR4/H46o9JP6LiURL/O3fv19LVqX220T7FR8fL48++qg88MADEhsbG1IOY/yRkCiky0HnCCCAAAIIIIAAAggggAACCCCAAAIIRJuAbn9JWVnZxfk37ANo+A+R9Hf1riQ3N9fyXYl6v6zKqUQoTs3vtddek5dfftk0jjp16iRz5syRbt26Oe5dV1cnCxculPfee8/rGP7zP/9TsrKypG3bto7370u8pKWl6cZI/F26Hf2NR+LvQkjZ8TPGX3FxcbR9/jNfBCJWYODAgbqxc//6v5TqmUntIaiqqjJtZPny5ZKYmOh/Ry6qSfy5aDEjcCrG+GN/SQQuIkNGAAEEEEAAAQQQQAABBBBAAAEEEEAAAQTCUIDz/s0XRb1TmzJliqgzbrhCJ9C7d2+ZN2+ets+L65IA5/0TDQgggAACCCCAAAIIIIAAAggggAACCCCAAAIIIIAAAggggAACCARfICb4XdADAggggAACCPgqwAbYy8WOHTsmOTk5sm3bNlNOlVRxwYIFWkI9t1z79u2TSZMmyYEDB0ynlJmZKdnZ2RIXF+eWqUfkPNgAG5HLxqARQAABBBBAAAEEEEAAAQQQQAABBBBAIDIFdAmJKioqInMWJqM+ceKElqBn/fr1tuem3hPcf//98stf/lKMP7O224hKDKTet2zYsMFWlUGDBsnUqVPlmmuusVW+caHz58/Lpk2bZP78+aL6tbpUQqSCggLp3r27VdGg/ntqaqqufeLvAgfxF9Swu9i4Mf5KS0ubp2N6QQCBgAUyMjJ0bXD/+k+qDk/Ly8uzTOLo8XgkKSnJ/45cVDMa4q++vl7eeustWbp0qYtWzrepxMfHS3p6ugwePFj69esnsbGxvjUQpNLG+CMhUZCgaRYBBBBAAAEEEEAAAQQQQAABBBBAAAEEmhLQ7S8pKytzhZJ6V5Kbm2v5riQlJUUr52QilI0bN2rvaayuRYsWSXJyslUxn/9dvQ949dVX5Q9/+IPXut26dZNZs2aF/HeN1c/sG1/En8/LfVkF4s++oTH+iouL7VemJAIIhFRg4MCBuv65f/1fDvXMlJ+fL1VVVaaNLF++XBITE/3vyEU1iT8XLWYETsUYf+wvicBFZMgIIIAAAggggAACCCCAAAIIIIAAAggggEAYCnDev/miqHdqU6ZMkV27doXh6kXPkHr37i3z5s1zdJ+XG/Q4798Nq8gcEEAAAQQQQAABBBBAAAEEEEAAAQQQQAABBBBAAAEEEEAAAQTCXSAm3AfI+BBAAAEEEIhGATbAXr7qdje99urVS9uUefXVV7smdL7//nttw+/u3btN58SG1PBYcjbAhsc6MAoEEEAAAQQQQAABBBBAAAEEEEAAAQQQiAoBXUKiyspKV0568+bNMnXqVJ/nphLdP/zwwzJ06FDp2LGjxMT4tkVk7dq1MnfuXNv9qgT2kydP1vqye507d07WrFkjKlFAXV2drWqqH5U0qV27drbKB6uQSgjV+CL+9NLEX7Ai70K7xvhzS0Ks4KrROgLhIeDWhHah0LWbxLGwsFCSkpJCMcSw6zMa4u+7776TnJwc2blzZ9j5B2NA6tm7T58+0rNnT+nevbvccMMN0r59e2nZsmUwuguoTWP8kZAoIE4qI4AAAggggAACCCCAAAIIIIAAAggggIBvArr9JeXl5b7VDtPS6l2J+pm41X4F9X5Z7bNISEhwbCbbt2+XJ5980rI99Xuxw4YNsyznT4GNGzdKbm6uaVWPxyP9+/f3p3nH6qSlpenaIv4CpyX+7Bsa46+4uFjbQ1ZfX6/7s6FF439v+Dv/fkEAH33cEB8XPIJ1f2RmZupudu5f/+NPPTOpZ6GqqirL54a+ffvy+RgTI8RfcO9vPj/NfY3xx/4S+89+lEQAAQQQQAABBBBAAAEEEEAAAQQQQAABBBDwLsB5/+bRYffsf2IsuALkF2jal/P+gxt3tI4AAggggAACCCCAAAIIIIAAAggggAACCCCAAAIIIIAAAggggIAS8C2bEWYIIIAAAggg0CwCbIC9nNnuplc3bsqM5rk3yw3ncCdsgHUYlOYQQAABBBBAAAEEEEAAAQQQQAABBBBAAAHvArqERBUVFRdLNiTmaPgPkfz3o0ePyuzZs2XLli1+x4I6/Pvuu++W2267Ta655hpp0aKFloDDzOerr76SrKws2bt3r+1+u3TpoiU0ysjIkCuuuMK0/e+++05efvlleffdd223rwqOGjVKxowZo0sWEYr1VQmhGl/En/dlJP4uJApy8vPIGH+lpaU+3UcURgCB0Amo78jGF/ev/2vRkJDIKomjSmSYlJTkf0cuqhkN8ffOO+9IQUFBwKsWHx8v3bt3l1atWunaOnv2rOzZs0dqa2u99hEXFyc9evSQ2NjYJsscP35cdu7cGfAYVQMdO3aU7Oxsufnmmx1pL5iNGOOPPezB1KZtBBBAAAEEEEAAAQQQQAABBBBAAAEEEDAI6PaXlJWVuQLo1KlTsnjxYlm3bp3pfNT75dzcXElISHBs3rt375ZJkybJoUOHTNscPXq0ts9D7etw+tq+fbs89dRTps1Onz5dhgwZ4nTXPrWXnp6uK0/8+cTXZGHiz76hMf6Ki4vtV6YkAgiEVGDgwIG6/rl//V8Otb8kPz9fqqqqTBtZvny5JCYm+t+Ri2oSfy5azAicijH+2F8SgYvIkBFAAAEEEEAAAQQQQAABBBBAAAEEEEAAgTAU4Lx/80Wxe/59GC6tq4bkxtwKTiwQ5/07oUgbCCCAAAIIIIAAAggggAACCCCAAAIIIIAAAggggAACCCCAAAIImAs4fzIM4ggggAACCCAQsAAbYC8ntLvp1Y2bMqN57gHfTCFogA2wIUCnSwQQQAABBBBAAAEEEEAAAQQQQAABBBCIVgFdQqLKykrXOmzdulVycnKkrq4uoDneeeedMm3aNLnqqqss2zl9+rQsW7ZM3nrrLcuyxgL9+/eXn/zkJ3LrrbdKhw4dpG3btqLaO378uFRXV8t7770nW7Zs8Xk+cXFxMn/+fBkwYIDPY3K6gkoI1fgi/qyFiT9rI7sljPHnloRYdudPOQQiWcCtCe1CsSZqL4VKzmj1HVxYWChJSUmhGGLY9en2+Dt27JgUFBTI5s2bfbZXz5m333673HvvvdKjRw/tebmp5JtnzpwRj8cjq1atMu1jzpw5cscdd5iWOX/+vPZ8rJKB7tu3T7Zt2yZ/+9vfpKamxqfx9+nTR3vG79q1q0/1mruwMf5ISNTcK0B/CCCAAAIIIIAAAggggAACCCCAAAIIRLWAbn9JeXm5KzBOnTolixYtknXr1pnOp1evXjJz5ky57rrrHJv3P//5T5k+fbrs3r3btM2f/vSnMmHCBGnTpo1jfTc0tGPHDnniiSdM2x0zZoyMGjXK8b59aTAtLU1XnPjzRa/pssSffUNj/JWUlNivTEkEEAipQGZmpq5/7l//l0PtL8nPz7fcX6L2AiQmJvrfkYtqEn8uWkwbU6mvr9f2rWzatEkeeughSUhIsFEreEWM8cf+kuBZ0zICCCCAAAIIIIAAAggggAACCCCAAAIIIBBNApz3b77ads+/j6aYCcVc3ZhbwQlHzvt3QpE2EEAAAQQQQAABBBBAAAEEEEAAAQQQQAABBBBAAAEEEEAAAQQQMBeIAQgBBBBAAAEEwk+ADbCXr4ndTa9u3JQZzXMPv7vTekRsgLU2ogQCCCCAAAIIIIAAAggggAACCCCAAAIIIOCQgC4hUWVlpUPNhl8zKknR0qVLZfXq1QEN7oEHHpBx48ZJ69atbbWzbds2mTx5stTV1dkqH+xCycnJkpOTIx06dAh2V5btp6Sk6MoQf5ZkQvxZG9ktYYy/0tJSiYmJEZV4gD9xIA7C+z5IT0/X3ercv/6vV21treTm5lomJCosLNQSEvH5GCNujz+VVHPSpEly6NAhu1+pWjmVrOfhhx+WH/7wh7biZMuWLZKVlWXax7333ivPPPOMXHnllT59P58/f16+/vprefvtt+Xdd9+1/Rx+++23a8/tV199tU/9Ned9YYw/EhL5FKYURgABBBBAAAEEEEAAAQQQQAABBBBAAIHABHT7S8rKyrSfBzdcDe/XIu3v6mfKRUVFsnLlSlOd7t27y+zZs6Vz585aOSfmq97TqP0bVnsl1Ltt9T6n8e9cOtG/Wr+amhrJzs6W6upqr/MfNmyYtk+mTZs2IVvvtLQ03fiIvwvvBwO534g/+37G+CsuLrb1Pox9B/6/x27O92+sk7vXKTMzU/f9wf3r/3qr7428vDypqqoyfWbyeDzSt29fPidjYoT48z/eIul74OTJk7J9+3ZZs2aNqGfUhj3a8fHxIb0PjPHH/pLA/s8wtRFAAAEEEEAAAQQQQAABBBBAAAEEEEAAAQQuCHDev3kk2D3/nngKroAbcys4IcZ5/04o0gYCCCCAAAIIIIAAAggggAACCCCAAAIIIIAAAggggAACCCCAAALmApdOskAKAQQQQAABBMJGgA2wly+FOkjm2WeflU8//dR0nX70ox/J/PnzpVOnTmGznoEO5JtvvtGS0nz77bemTakETQUFBaIOEOEKnQAbYENnT88IIIAAAggggAACCCCAAAIIIIAAAgggEHUCuoREjZPoNBwY3iDihr+rxPf5+fmyc+dOvxd67NixMnr06IsHkVv5nDhxQhYuXCjvvPOO3306WVG9K/rZz34mLVq00BIwWY0/mP+uDnZvfBF/1itN/F0wcuLzyBh/KtkAFwIIRIZAenq6bqDcv/6vmzo8TSVItEqkWFhYKElJSf535KKabo+/devWaXuG7F5xcXFaksuhQ4dKy5Yt7Va7mEBzz549Xut07dpVSx56/fXX2263cUH1rLt//375wx/+IBs2bLDVxlNPPSWPPPKIT3Ox1bBDhYzxR0Iih2BpBgEEEEAAAQQQQAABBBBAAAEEEEAAAQTsCOj2l5SXl9upExFlXn31VXn55ZdNx6p+Hr548WLp27evY3M6efKkvPDCC/L222+bttmjRw+ZNWuWdO7c2bG+GxqqqamR7Oxsqa6u9tr2sGHDZPz48RIbG+t4/3YbTEtL0xUl/uzKeS9H/Nk3NMZfSUmJ/cqURACBkApkZmbq+uf+9X851P4StffWan+Jx+MRdV4Hlwjx584oOHfunBw6dEi+/PJL2bx5s6jnUnWOT8OVkpIiM2bMkISEhJACGOOP/SUhXQ46RwABBBBAAAEEEEAAAQQQQAABBBBAAAEEXCPAef/mS6neqU2ZMkV27drlmjWPxIn07t1b5s2bF/L3NeFmx3n/4bYijAcBBBBAAAEEEEAAAQQQQAABBBBAAAEEEEAAAQQQQAABBBBAwI0CMW6cFHNCAAEEEEAg0gXYAHv5CqoDyFRSmvfff990ea+++mot8aI6CM8tlzpwb+LEifL999+bTumuu+6SyZMnS5s2bdwy9YicBxtgI3LZGDQCCCCAAAIIIIAAAggggAACCCCAAAIIRKaALiGR1WH0kTlF/ag//vhjycvLkwMHDvg1HVX3nnvu8anuJ598oh1g7m+fPnVmUrhfv37a3K+99lqnmgyoHXWwe+OL+LPmJP6sjeyWMMZfWVmZ3aqUQwCBEAukp6frRsD96/+CqMPTcnNzLRMSFRYWSlJSkv8duaimm+Pv1KlTWrLOdevW2V6xp556Sh555BFp2bKl7Tqq4LFjx6SgoEBL/mN25eTkyODBg31q21j4zJkzsmnTJlm6dKkuyVBTjbZv3167J2699daA+gxWZWP8kZAoWNK0iwACCCCAAAIIIIAAAggggAACCCCAAAJNCOj2l6jE7m65Nm7cqP1s2OpSv5s7cOBAq2K2/139/Hr58uWyatUqyzoej0f69+9vWc7XAjU1NZKdnS3q92+9XerdutqrkJCQ4GvzjpVPS0vTtUX8BU5L/Nk3NMZfcXGxxMRcOmaovr6ev+NxMaCIh/C6HzIzM3U3O/ev/+uj9peo54GqqirTD1D1zJKYmKiVifb7gfizF28nTpyQ06dPN1u8qL0x+/fvl3Pnznn9/lZj2rt3rzYmdam9399++60cPnxYvvzyS9N7QD07q/3i8fHxIX0+MMYf+0vsP/tREgEEEEAAAQQQQAABBBBAAAEEEEAAAQQQQMC7AOf9m0eHeqc2ZcoU2bVrF2EUQoHevXvLvHnzQrrXKYTT99o15/2H46owJgQQQAABBBBAAAEEEEAAAQQQQAABBBBAAAEEEEAAAQQQQAABtwlcOonCbTNjPggggAACCESwABtgL188dQDZokWL5H/+538sVzY/P1/uuOMOy3KRUmDLli3awSBWl0pQOXHiRGndurVVUf49iAJsgA0iLk0jgAACCCCAAAIIIIAAAggggAACCCCAAAJ6AV1CosrKSu2A7YaD5t34p5q+SlY0d+5cqaur8zkeioqKtCRCvjidPXtWVq5cKYWFhT7352QFlaBpyJAhWpO+jD9YcZCcnKybHvFnvdrEn3OfT8b4Kysru7gADfdHw3/g7xfc8bggQDyEPh6MCcW4f/2/P2trayUnJ0fUd7DZpZ5hkpKSiP+YGHFz/B06dEiLh48//tj6oUREe6585plnpG3btj5/PqrvlRUrVshLL71k2tewYcNk3LhxEhsbG1D8qf62b9+uHVKnkneaXenp6fLss89Khw4dwu77zxh/JCSyFaoUQgABBBBAAAEEEEAAAQQQQAABBBBAAAFnBHT7S8rLy8Ni34ET+xnUz4+ffPJJSyVVZsSIEY7OW/2s3OPxWPatfjd26NChju/n+fzzz2XSpEly8OBBr2NITU0Vtd9E/c6nE97+7FdRY2h8EX/1jsQh8WfP0Rh/JSUllvcsBRBAIDwEMjMzdQPh/vV/XVRyPnX+iNX+EvVck5iY6H9HLqpJ/OkX8+jRo6KePf/+97/Lzp07Zc+ePaL2LbntSklJ0c61SUhICOnUjPHH/pKQLgedI4AAAggggAACCCCAAAIIIIAAAggggAACrhHgvH/zpVTv1KZMmSK7du1yzZpH4kR69+6t/S5xqN/XhJsd5/2H24owHgQQQAABBBBAAAEEEEAAAQQQQAABBBBAAAEEEEAAAQQQQAABNwrEuHFSzAkBBBBAAIFIF2ADbNMr+Morr2gJFa2uRx99VMaMGaMdehbplzpE7+WXX5b/+q//spzKL3/5S3niiScsy1EguAJsgA2uL60jgAACCCCAAAIIIIAAAggggAACCCCAAAKNBHQJiawOo3eL3Llz52T9+vXywgsvSF1dne1pderUSebOnSvdu3e3Xaeh4L///W8pKCiQrVu3+lzXiQoq8dHEiROlbdu2TjTnSBvqYPfGF/Fnzkr8ORJ2Fxsxxl9ZWZmzHdAaAggETSA9PV3XNvev/9Tq8DSVoNDqO7iwsFCSkpL878hFNd0cf7t379aSWh46dMhyxdq3by8zZ86U/v37W5b1VqC4uFg7vM/sUomw8vLypGPHjn7307jiZ599JvPnz9cSJ5ldv/71r0XtnWrRooUj/TrViDH+SEjklCztIIAAAggggAACCCCAAAIIIIAAAggggIANAd3+kvLychtVIqPIvn37ZNq0afLVV1+ZDnjIkCHavou4uDjHJrZx40btXY3VNWLECO33Xp3+ufWOHTssf59WvVtXP6sPZRKYtLQ0HRHxZxUx9v6d+LPnZIy/kpISexUphQACIRfIzMzUjYH71/8lUftL8vPzLfeXeDweUe/5uUSIPxG1V3v79u3y5z//WT766COf9mtHagypZ+cZM2aE9NlZ2Rnjj/0lkRpRjBsBBBBAAAEEEEAAAQQQQAABBBBAAAEEEAgvAc77N1+P8+fPy7Fjx0Sdhc8VOgGVT+Gqq65yfJ9V6GbkTM+c9++MI60ggAACCCCAAAIIIIAAAggggAACCCCAAAIIIIAAAggggAACCCBgJhADDwIIIIAAAgiEnwAbYJteE3UA2ezZsy0X7JZbbtEOnYmPj7csG+4FamtrtUNBPv74Y8uhqkQ69957r2U5CgRXgA2wwfWldQQQQAABBBBAAAEEEEAAAQQQQAABBBBAoJGA7qSMqqqqqMFRh4RUVFTI888/Lyp5kZ0rKSlJZs6cKddee62d4peVUe8qVBKg/fv3+1Xf30p9+/bV3pV07drV3yaCUi85OVnXLvFnzkz8ORuGxvhzU0IsZ6VoDYHwE3BzQrvm1lYJiXJyciwTEhUVFYn6HuIScXP8FRcXy+TJk20t87Bhw2T8+PESGxtrq3xThfbs2SNZWVnyzTffmLahEmL179/f736MFf/+979re6IOHDjgtc2OHTvKnDlz5KabbnKsXycaMsYfCYmcUKUNBBBAAAEEEEAAAQQQQAABBBBAAAEEELApoNtfovZbuOU6fPiwTJ8+XbZt22Y6pR49esisWbOkS5cujk19x44dMnbsWMv27rzzTu1n6ioZi5PX+++/L9nZ2aZNpqamantdEhISnOzap7bUGBpfxJ9PfF4LE3/2HI3xV1JSIio5krdL7Unj3/EhPpoWaO77IyMjQzcQ7l//P5/U/hL1PFBZWWn64ane73vbX9Lc628caHP3H83xp5I5fvTRR/Laa6/JJ598Yu8L1yWlUlJStL1YxmfnUMcf+0tcEmBMAwEEEEAAAQQQQAABBBBAAAEEEEAAAQQQCLEA5/2HeAHoHoEABDjvPwA8qiKAAAIIIIAAAggggAACCCCAAAIIIIAAAggggAACCCCAAAIIIGBTwPtJCzYboBgCCCCAAAIIOC/ABtimTXft2iXPPPOM1NXVmaLHxcXJwoULRSVAjPTrs88+nMWxAAAgAElEQVQ+k4kTJ1rOWc1zyZIljibJiXS7UI2fDbChkqdfBBBAAAEEEEAAAQQQQAABBBBAAAEEEIhCAV1CosaH0avEGw0HbDf+s8HILf+uEt0XFRXJu+++a7n86gB6dWh/u3bttMQkvvqoQ9zLy8tl3rx5ovptjuvaa6+VGTNmyK233qqNN5zWLzk5WUdA/JlHBPHnbPwa46+srKw5bkn6QAABBwTS09N1rXD/+o+qEhLl5uZaJiQqLCz0mpDI/94js6ab42/dunUyf/58WwujnmcHDhxoq6y3QiqBqEryY5VA9Omnn5aHH344oL4aV1bPxKtXr5ZFixaZtjls2DAZN26cxMbGOtZ3oA0Z44+ERIGKUh8BBBBAAAEEEEAAAQQQQAABBBBAAAEEfBDQ7S9Rex/ccp05c0aWL18uq1atspxSVlaW3HfffZbl7BaoqamR7Oxsqa6uNq3SrVs3mT17tnTp0sVu07bKrVy5Ujwej2nZlJQUba9MQkKCrTaDUSgtLU3XLPHnjDLxZ8/RGH8lJSX2KlIKAQRCLpCZmakbA/ev/0ui9pfk5+db7i9RzxWJiYn+d+SimtEaf7W1tfLGG2/Im2++6aLVtD8V9eys9myH8tlZjdYYf+wvsb+GlEQAAQQQQAABBBBAAAEEEEAAAQQQQAABBBDwLsB5/0QHApErwHn/kbt2jBwBBBBAAAEEEEAAAQQQQAABBBBAAAEEEEAAAQQQQAABBBBAIHIEYiJnqIwUAQQQQACB6BFgA2zTa/2vf/1Lpk6dankAnqr9wAMPyG9+8xtp2bJlxAbOuXPn5MUXX5Q///nPlnP40Y9+pCXu6dSpk2VZCgRXgA2wwfWldQQQQAABBBBAAAEEEEAAAQQQQAABBBBAoJGALiFRVVVVVOKcP39e/va3v2kJjHbt2uXV4Oc//7lMmDAhoKT39fX1ohLvzJs3T/bv3x9Ub5XoSCVbuvnmm4Paj7+NJycn66oSf8Sfv7HkTz1j/LkpIZY/HtRBIJIE3JzQrrnXQSUkysnJsUxIVFRUJElJSc09vLDsz83x9+qrr8rLL79s6X7LLbdoiS07dOhgWdaswKlTp2TRokWybt0603aGDRsm48ePD+gZ3NjB8ePH5bnnnpMNGzZ47VvNb+bMmdK/f/+A5ulkZWP8kZDISV3aQgABBBBAAAEEEEAAAQQQQAABBBBAAAELAd3+koqKCleBrV27VtvHYXXdcccdMm3aNGnXrp1VUVv/fvjwYZk+fbps27bNsvzcuXNF9e/UVVdXJwsWLDD9Wbnqa8iQITJp0iSJi4tzqmuf20lNTdXVIf6IP5+DKIAKxvgrLS0NoDWqIoBAcwpkZGTouuP+9V9f7S9R+wQqKytNG/F4POwv+T+haIy/AwcOaHsxysrK/A+2CK+ZkpKi7cVKSEgI6UyM8cf+kpAuB50jgAACCCCAAAIIIIAAAggggAACCCCAAAKuEeC8f9csJROJQgHO+4/CRWfKCCCAAAIIIIAAAggggAACCCCAAAIIIIAAAggggAACCCCAAALNLhDT7D3SIQIIIIAAAghYCrABtmmikydPyvz58+X999+3NFSJW9QheDfeeKNl2XAt8OWXX8rUqVPl4MGDlkPMzMyU7OzskB68ZznIKCnABtgoWWimiQACCCCAAAIIIIAAAgggEI0C6tTokmiceABzLhKRCSJyIoA2qIoAAgiYCegSElVVVUW11unTp+Wjjz6S1atXS0nJ5V9ZY8aMkccff1xiYgLfKrJ7927tYPdPPvkkKOb9+vWT3//+99KrV6+gtO9Eo8nJybpmiD/iz4m4stuGMf5UkoXG93Z9fT1/b/RZhwfxEE73R1pamu5Wd9P9qxIEqaQnVgmC7H7WRXI5lQBGJUuKj48Pq89jt8afeg5esmSJ/OUvf7EMm/vvv1+efvppad26tQT6/bBixQopLCw07fOWW27RYkHtYwq0v8b1P//8c8nKyhKVcMnb9eCDD8rvfvc7ueKKK7QiTvbvT3vG+CMhkWW4UgABBBBAAAEEEEAAAQQQQAABBBBAAAEEnBPQ7S+pqKhwruUwaEnt4Zg4caKt30PNzc2VwYMHO7J35NSpU7Jo0SJZu3atpcIvfvEL3c+sLStYFPjHP/6h/Zx87969piWHDx8u48ePl9jY2EC79Lt+amqqri7xR/z5HUx+VDTGn9pTpt6fN7w34s8L+ylwwCEc4yAjQ/3qwqWL+9f/OK2trdXe21vtZ/F4PJKYmMjnQkyMRFv8HTp0SBYsWCDFxcV+fNu6p4ra76T2fjXsdwrV96Mx/thf4p4YYyYIIIAAAggggAACCCCAAAIIIIAAAggggEAoBTjvP5T69I1AYAKc9x+YH7URQAABBBBAAAEEEEAAAQQQQAABBBBAAAEEEEAAAQQQQAABBBCwIxB4FiM7vVAGAQQQQAABBHwSYAOsdy51+N0LL7xgy3PIkCEyYcIEadOmja3y4VTo5MmTMn/+fHn//fdtDUslqXzsscdslaVQcAXYABtcX1pHAAEEEEAAAQQQQAABBBBAIIQC6tTokhD2H4ldF4nIBBE5EYmDZ8wIIBARArqERFVVVRw0HxMj58+fl3/961/y17/+VTZt2iSfffaZtphTp06V+++/37EEHUeOHJE33nhDVq9eLXV1dY4FzKOPPiojRowQ9fP2cEwk0XCA+4ABA3RzJv4uJJQg/vxPrOFLvBvjr7y83LF7kIYQQCC4AmlpaboO3HT/qmcDlfTEKkFQcIXDo3WVAEYlS0pISAiPAf3fKNwafw0JNdetW2fpPWXKFBk2bJhlOTsF1J6e6dOnmxbt0KGDlhSpV69edpq0XebMmTNSWFgof/zjH73WUX3PmzdPevfubbvdYBY0xh8JiYKpTdsIIIAAAggggAACCCCAAAIIIIAAAgggYBDQ7S+pqKhwFdDhw4clNzdX7MyrY8eO2vucm2++2RGDFStWiMfjsWyra9euMmfOHLnhhhssy1oVUPs2Vq1aJYsXL7YqKo8//riMHj1a288Qqis1NVXXtZ11CtVY/emX+POuFo7xV1pa6s8yUwcBBEIgkJGhfnXh0sX96/8iqP0sag+H1X4W9UyTlJTkf0cuqhlN8afOdXnxxRdlzZo1LlpB/6ai9jup/68Q6v1Oxvhjf4l/60ktBBBAAAEEEEAAAQQQQAABBBBAAAEEEEAAAb0A5/0TEQhErgDn/Ufu2jFyBBBAAAEEEEAAAQQQQAABBBBAAAEEEEAAAQQQQAABBBBAAIHIEQjdySyRY8RIEUAAAQQQaHYBNsB6J6+urpaJEyfK999/b7kurVq10soOGTIkpAfSWQ7UUEAduLdhwwZZuHChnD171rK6mufzzz8v/fv3tyxLgeALsAE2+Mb0gAACCCCAAAIIIIAAAggggECIBNSp0SUh6jtSuy0SkQkiciJSJ8C4EUAg7AV0CYmqqqrCfsDNPUD1zqG2tlZ2794t7dq1czzZvWp/z549snLlStm4cWNA08vMzJQRI0ZoCQNatGgRUFvNUTk5OVnXDfF3uTrxF7xINMZfeXl58DqjZQQQcFQgLS1N156b7l+VIEglPbFKEOQoaJg2phLAqGRJoU4AY+Rxa/zV1dVpe2zUXhurSyW/NH6PWtXx9u+fffaZjBs3TlT/ZtfMmTPlrrvu8rcbr/V27dolU6ZMkYMHD3otM3bsWPnVr34VFvumjPFHQiLHQ4IGEUAAAQQQQAABBBBAAAEEEEAAAQQQQMC7gG5/SUVFhaus1Lv5119/XYqK1HY966tPnz6SlZUl3bp1sy5sUaK4uFgmTZpkq50nn3xSHnvssYD3hOzfv197J7Vjxw7LftXP0YcPH25ZLpgFUlNTdc0Tf8RfMOPN2LYx/kpLS5uze/pCAIEABDIy1K8uXLq4f/3HVPtZ1B4Oq/0sHo9H27/KJRIt8aeeozdt2iT5+fksu4io/U7qOTvU+52M8cf+EsITAQQQQAABBBBAAAEEEEAAAQQQQAABBBBAwAkBzvt3QpE2EAiNAOf9h8adXhFAAAEEEEAAAQQQQAABBBBAAAEEEEAAAQQQQAABBBBAAAEEoksgJrqmy2wRQAABBBCIDAE2wHpfpxMnTsjs2bNl69atthazY8eOMm/ePLn++uttlQ+HQh999JHMmDFDjh49ams4t9xyi3aISnx8vK3yFAquABtgg+tL6wgggAACCCCAAAIIIIAAAgiEUECdGl0Swv4jsWuVQWOCiJyIxMEzZgQQiAgBXUKiqqoqXSJ3dRB5TMylbRH8PXgeylYlFNqwYYP2v3379tkKoC5dushdd90ld999t3Tt2lVatmx5sV64r9eAAQN0cyT+ghdfCtosHog/kfLycu3zrsGJPy/EIw44hGMcGBOKuen+ra2t1fY6WCUIsvWQEOGFVAKYhn0c4RSHbo2/w4cPS25urlgliOzUqZMUFBRoCTydWJdvvvlGpk+fLrt37zaN2NGjR8vjjz+ulXGi34bvt7q6Onnuuedk/fr1XvtXz6zqvvzBD34Q8u9FY/yRkCjCP+gYPgIIIIAAAggggAACCCCAAAIIIIAAApEloNtfon6e7OTPa8PhveSuXbtk8uTJcvDgQVsro/ZrTJgwQRp+duuvR01NjUybNk2qq6st+1W/6zt37lzp1auX3/7nz5+Xl156SV5//XXL/lSBpUuXivpZub/zc6Keem/U+CL+RIi/5tvPYIy/0tJSW/cOhRBAIPQCGRnqVxcuXdy//q/JkSNHJC8vz3I/i8fjkaSkJP87clHNaIk/te9Z7e/ZsWOHi1bPv6mos2oeffRReeCBByQ2Nta/RhyqZYw/9pc4BEszCCCAAAIIIIAAAggggAACCCCAAAIIIIBAlAtw3n+UBwDTj2gBzvuP6OVj8AgggAACCCCAAAIIIIAAAggggAACCCCAAAIIIIAAAggggAACESJwKbNThAyYYSKAAAIIIBANAmyANV/lDz74QDtUxu6lEtbMmjVLrr/+ertVQlbu66+/luzsbFFJcexeKinOY489pkvaabcu5ZwXYAOs86a0iAACCCCAAAIIIIAAAggggECYCKhTo0vCZCyRMowiEZkgIiciZcCMEwEEIk5Al5Coqqrq4gQaEs40/Af+fiFRSnN4qORCtbW1snfvXtmzZ4/U1dXpAisuLk66d++uJa9JSEiQFi1aXEws1BzjU304EQ8qIVLji/hrnviyWr9ojb/y8vKI+wBnwAhEq0BaWppu6m66f1WCoJycHMsEQdGw9ipxnNrXop51wulya/zZjb0ePXpo+4c6d+7syLIcPXpUW2erxGI//elPtaShbdq0caTfxo1s3LhRcnNzvbarnr1feOGFsEjKZYw/EhI5Hg40iAACCCCAAAIIIIAAAggggAACCCCAAALeBXT7SyoqKlxndeLECVm4cKGsX7/e9tzUz5Dvv/9++eUvfynG34m024jaE7JgwQLZsGGDrSqDBg2SqVOnyjXXXGOrfONCaj/Apk2bZP78+ZftRWmqMfV7xQUFBdoelVBeqampuu6JvwscxF/zRKUx/qzeazXPqOgFAQTsCGRkqF9duHRx/9pRa7qM2lOg3u1XVlaaNuLxeMLi3br/M3WuZjTEn9pT/dZbb8nSpUudg4uwluLj4yU9PV0GDx4s/fr1k9jY2LCYgTH+2F8SFsvCIBBAAAEEEEAAAQQQQAABBBBAAAEEEEAAgYgX4Lz/iF9CJhDFApz3H8WLz9QRQAABBBBAAAEEEEAAAQQQQAABBBBAAAEEEEAAAQQQQAABBJpNIKbZeqIjBBBAAAEEELAtwAZYc6qDBw9KVlaW7N6927bpTTfdJNOmTXMsaY3tjn0oWFNTI7Nnz5bPP//cdq0OHTpoBwJ269bNdh0KBleADbDB9aV1BBBAAAEEEEAAAQQQQAABBEIooE6NLglh/5HYdZGITBCRE5E4eMaMAAIRIaBLSLRt27aIGDSDdIfAgAEDdBMh/tyxrpEyC2P8uTEhVqSsBeNEwFcBNye0UwmCcnJyhM8kEbXOKllSQkKCryES1PJujT+7sae+P2fOnOl30k7j4pw6dUoWLVoka9euNV03p/tt3NmePXvk2WeflW+++cbrGMaNGyePPPJIUGPLTuPG+CMhkR01yiCAAAIIIIAAAggggAACCCCAAAIIIICAQwK6/SWVlZUONRtezWzevFmmTp3q86BUovuHH35Yhg4dKh07dpSYGN+OIFE/J587d67tflUC+8mTJ2t92b3OnTsna9askeXLl0tdXZ2taqof9b6mXbt2tsoHq1BKSoquaeJPL038BSvyLrRrjL+ysrLgdkjrCCDgmEB6erquLe5f/2nVnoLc3Fyx+g4uLCyUpKQk/ztyUc1oiL/vvvtO2+e0c+dOF62c96moZ+8+ffpIz549pXv37nLDDTdI+/btpWXLlmE3f2P8sb8k7JaIASGAAAIIIIAAAggggAACCCCAAAIIIIAAAhEpwHn/EblsDBoBTYDz/gkEBBBAAAEEEEAAAQQQQAABBBBAAAEEEEAAAQQQQAABBBBAAAEEgi/g22kzwR8PPSCAAAIIIICAiLAB1jwM6uvr5Y9//KMUFal8ufavTp06ybRp06R37972KzVTyV27dsns2bNNE9A0NZSHHnpIfv3rX4flQSLNRBd23bABNuyWhAEhgAACCCCAAAIIIIAAAggg4JRAhoiUONVYlLSjfoA3QURORMl8mSYCCDS/gC4hUVVVlZZ0R71H4E8cgh0HAwYM0EU88cd915yfO8b4Ky8vb/5PYHpEAAG/BNLS0nT13HT/qgRBKhGMVYIgv+AirJJKHKcSKCYkJITVyN0af3ZjLxjr8uqrr8rLL79sus7dunXT9gR16dLF8Xg4duyYFBQUyF//+levbQ8ZMkQmTpwocXFxjvfvS4PG+CMhkS96lEUAAQQQQAABBBBAAAEEEEAAAQQQQACBAAV0+0sqKiouNtfwnrfhP0Ty348ePar9PHrLli1+c2VmZsrdd98tt912m1xzzTXSokULbR+Omc9XX30lWVlZsnfvXtv9qp+ZP/nkk5KRkaF+n9q0/e+++077Wfy7775ru31VcNSoUTJmzBhtD1Eo11e9n2h8EX/el5H4u7Dfy8l4NcZfaWmpT/cRhRFAIHQC6juy8cX96/9aqD0Fag+H1X4Wj8cjSUlJ/nfkoprREH/vvPOOtt8i0Cs+Pl66d+8urVq10jV19uxZ2bNnj9TW1nrtQu3j6NGjh8TGxjZZ5vjx47Jz585Ah6jV79ixo2RnZ8vNN9/sSHvBbMQYf+wvCaY2bSOAAAIIIIAAAggggAACCCCAAAIIIIAAAtEjwHn/0bPWzNR9Apz37741ZUYIIIAAAggggAACCCCAAAIIIIAAAggggAACCCCAAAIIIIAAAuEncOl0lvAbGyNCAAEEEEAgagXYAGu99N9++612CN7XX39tXbhRidatW2uH1P385z/XHYTnUyMOFj5z5oysX79eli1bJqdPn/ap5Q4dOsiCBQtEJcbhCh8BNsCGz1owEgQQQAABBBBAAAEEEEAAAQQcFlCnRpc43KbbmysSkQkicsLtE2V+CCAQMgFdQqJt27aFbCB0HH0CAwYM0E2a+Iu+GAjljI3x1zghVijHRd8IIGAtkJqaqivkpvtXJQjKyckRN83JekWbLqHWWSVLSkhI8LeJoNRza/zZjb1grItKrpmfn2+5XioxVjCSBp0/f16KiopkxYoVXsfQq1cvmTVrllx33XWW4wxmAWP8kZAomNq0jQACCCCAAAIIIIAAAggggAACCCCAAAIGAd3+ksrKStcCbd26VXtfU1dXF9Ac77zzTpk2bZpcddVVlu2o34tVvx/71ltvWZY1Fujfv7/85Cc/kVtvvVXU78u2bdtW+z3b48ePS3V1tbz33nuyZcsWn+cTFxcn8+fPF+O7dZ8H6ECFlJQUXSvEnzUq8WdtZLeEMf7KysrsVqUcAgiEWCA9PV03Au5f/xdE7SnIzc0Vq+/gwsJCSUpK8r8jF9V0e/wdO3ZMCgoKZPPmzT6vmnrOvP322+Xee++VHj16aM/LMTGXH+GnzpFRe0VWrVpl2secOXPkjjvuMC2j9oao5+NDhw7Jvn37RO1X/tvf/iY1NTU+jb9Pnz7aM37Xrl19qtfchY3xx/6S5l4B+kMAAQQQQAABBBBAAAEEEEAAAQQQQAABBNwpwHn/7lxXZhUdApz3Hx3rzCwRQAABBBBAAAEEEEAAAQQQQAABBBBAAAEEEEAAAQQQQAABBEIrcPlvy4Z2PPSOAAIIIIAAAiLCBljrMKivr5c1a9bI4sWLrQs3UUIdNjN69Gjp16+ftGjRwq82AqmkDhX5/PPPtUNKduzY4VdTo0aNkscee0xatmzpV30qBUeADbDBcaVVBBBAAAEEEEAAAQQQQAABBMJAIENESsJgHJE0hCIRmSAiJyJp0IwVAQQiSkCXkEgd4M2FQHMJGJMiEX/NJU8/SsAYfxUVFcAggECECKSmpupG6qb7VyUIUgkU3TQnf8NKrXNeXp4kJCT420RQ6rk1/uzGXjDWpaqqSp5++mnL9ZoxY4YMHTrUspw/Bd59913Jz883rfrSSy+FPDGXMf5ISOTPalMHAQQQQAABBBBAAAEEEEAAAQQQQAABBPwU0O0vqays9LOZ8K926tQpWbp0qaxevTqgwT7wwAMybtw4ad26ta121J6JyZMnS11dna3ywS6UnJysvbfq0KFDsLuybD8lJUVXhvizJBPiz9rIbglj/JWWlkpMTIyo39HnTxyIg/C+D9LT03W3Ovev/+tVW1srubm5YvUdXFhYKImJiXw+xsSI2+Nv9+7dMmnSJDl06JDdr1St3EMPPSQPP/yw/PCHP7QVJ1u2bJGsrCzTPu6991555pln5Morr/Tp+1mdV/P111/L22+/LWrfiN3n8Ntvv117br/66qt96q85nxuM8cf+Ep/ClMIIIIAAAggggAACCCCAAAIIIIAAAggggAACXgQ475/QQCByBTjvP3LXjpEjgAACCCCAAAIIIIAAAggggAACCCCAAAIIIIAAAggggAACCESOQEzkDJWRIoAAAgggED0CbIC1t9bff/+9liDo448/tlehiVK9e/eWRx99VEsKFxsb63c7diueO3dOduzYIStWrAho3OqwHDX3cDhwz+7co6UcG2CjZaWZJwIIIIAAAggggAACCCCAQBQKZIhISRTOO5ApF4nIBBE5EUgj1EUAAQRMBHQJiVTynOY8UJuED/4nEHDDOt1222260CT+ojsemvvzwBh/FRUVfFkggECECKSmpupG6qb798iRI1riQDfNyd+wUuus9nQkJCT420RQ6rk1/k6ePCnPP/+8lsTH7ArGunz22Wfy9NNPWyYOGjt2rIwaNSoo61pVVaWNwexS8Th48OCg9G+3UWP8kZDIrhzlEEAAAQQQQAABBBBAAAEEEEAAAQQQQMABAd3+ksrKyotNNuxfaPgPbvi7Snyfn58vO3fu9JtO/Vx79OjRF/fhWPmcOHFCFi5cKO+8847ffTpZ8dlnn5Wf/exn0qJFC1Hv863GH8x/T05O1k2N+LNeaeLvgpETn0fG+CsrK7NeAEoggEBYCKSnp+vGwf3r/7Ko/Sy5ubnS+Du4qdYKCwslKSnJ/45cVNPt8bdu3TqZP3++7RWLi4uTcePGydChQ6Vly5a269XU1Eh2drbs2bPHa52uXbvK7Nmz5frrr7fdbuOC6ll3//798oc//EE2bNhgq42nnnpKHnnkEZ/mYqthhwoZ44/9JQ7B0gwCCCCAAAIIIIAAAggggAACCCCAAAIIIBDlApz3H+UBwPQjWoDz/iN6+Rg8AggggAACCCCAAAIIIIAAAggggAACCCCAAAIIIIAAAggggECECMREyDgZJgIIIIAAAlElwAZY+8utkrbMmDHDMnGMVYutW7eWQYMGyR133KEdRKOSDqnDwJy41GF9X3zxhRQXF8t7770nR48eDajZdu3aaQcO3nrrrQG1Q+XgCLABNjiutIoAAggggAACCCCAAAIIIIBAGAhkiEhJGIwjkoZQJCITROREJA2asSKAQEQJ6BISbdu2LaIGz2B9F6irq9OSI91zzz0SHx/vewMO1hgwYICuNeLPQdwwbSqc46+ioiJM1RgWAggYBVJTU3X/yU33r0oQlJOTI26ak78RrNY5Ly9P23sSTpdb4+/UqVOyaNEiWbt2rSl3YmKizJw5Uzp27OjYsuzbt09LTlRdXW3a5vDhw2X8+PESGxvrWN8NDe3YsUNU4kezS/37qFGjHO/blwaN8UdCIl/0KIsAAggggAACCCCAAAIIIIAAAggggAACAQro9pdUVlYG2Fz4V//444+1dxUHDhzwa7Cqrtqb4cv1ySefaL/r62+fvvRlVrZfv37a3K+99lqnmgyonZSUFF194s+ak/izNrJbwhh/ZWVldqtSDgEEQiyQnp6uGwH3r/8Lovaz5ObmitV3cGFhoXbOCJeIm+NP7TFZvHixrFu3zvZSP/XUU/LII49Iy5YtbddRBY8dOyYFBQWyefNm03pqv9XgwYN9attY+MyZM7Jp0yZZunSp1NbWmrbVvn177Z4I1/NqjPHH/pKAQoPKCCCAAAIIIIAAAggggAACCCCAAAIIIIAAAv8nwHn/hAICkSvAef+Ru3aMHAEEEEAAAQQQQAABBBBAAAEEEEAAAQQQQAABBBBAAAEEEEAgcgRiImeojBQBBBBAAIHoEWADrP21PnfunKxYsUJef/11+5VslGzXrp3cdNNN0qdPH+nWrZuWNLFTp07SqlUrrfYVV1whcXFxUl9fL8ePHxc1DnX9+9//lkOHDsk333wjn3/+uahD+vbv32+jR/tFfvWrX8nIkSN9PhDFfg+UDESADbCB6FEXAQQQQAABBBBAAOnkFEsAACAASURBVAEEEEAAgbAWaC0i7UI4whtE5A8ikujDGOaIyPM+lHe66FkRUafl6hKGON0J7SGAQFQL6D5ftm3bJjEx3rdBqJ/pB/LvR48elVmzZskHH3xgiX7jjTdqh5R36dLlYtlA+4/m+ufPnxe1vi+++KIkJCRo66D+bHw1t89tt92m65/4C+z+au71M97EZv1HQvxVVFRon28N8+DPC/GIAw7hGAfGhGJuun9V4pQvvvhC1J/Rfv+pPSU9e/bU9paEUxy6Nf5Onz4ty5cvlzfffNP0Ob1Hjx4ye/Zs6dy5s2PropIEqeSd6l42u1JTU7XkmmpPidP3x969eyUrK0u++uorr0N44IEH5Omnn5bY2FjH+7c7H2P8kZDI8v9WUgABBBBAAAEEEEAAAQQQQAABBBBAAAEEnBPQ7S+prKx07OfE4fQeoPHPaxXdxo0bZe7cuVJXV+ezZFFRkfTv398np7Nnz8rKlSulsLDQ5/6crJCbmytDhgzRmgyH9UlOTtZNj/izXm3iz7n9Dsb4Kysru7gADfdHw3/g7xfc8bggQDyEPh7S0tJ0H5jcv/7fn+q9fk5OjqjvYLNLPcMkJSUR/zEx4ub4U2fBqHj4+OOPrR9KRLTnymeeeUbatm3r8+ej+l5RZ+G89NJLpn0NGzZMxo0bp+3pCOTzV/W3fft2mTdvntTU1Jj2mZ6eLs8++6x06NAh7L7/jPHH/hJboUohBBBAAAEEEEAAAQQQQAABBBBAAAEEEEAAAQsBzvsnRBCIXAHO+4/ctWPkCCCAAAIIIIAAAggggAACCCCAAAIIIIAAAggggAACCCCAAAKRI+A901PkzIGRIoAAAggg4DoBNsD6tqTHjx+XOXPmSHFxsW8VI7D0PffcIxMmTJArr7wyAkcfHUNmA2x0rDOzRAABBBBAAAEEEEAAAQQQQCAEAj1F5C0R6edD3zNEZKYP5SmKAAIIRJqALiHRtm3bgpqo5vDhwzJ9+nQpLy+3dLrxxhu1dxddu3YNWUJ5u4nnw73cd999JyqRzfr16zV3dZD5rFmzJD4+PqjrbeVy22236eKA+KsP6XpYrZe//x4p8VdRUWH5uUQBBBAID4HU1FTdQLh/w2NdomUUbo6/V1991TJBkErSs3DhQunVq5djS66ShC5YsEA2bNhg2qbqUz3DXnfddY713dDQvn37JDs7W6qrq722PXz4cBk/fryWHClUlzH+SEgUqpWgXwQQQAABBBBAAAEEEEAAAQQQQAABBKJSQLe/pLKyMioQzp07p+21eOGFF0T9PNvu1alTJ5k7d650797dbpWL5f79739LQUGBbN261ee6TlQYOnSoTJw4Udq2betEc460kfL/2bsT6CiqtOHjT8ImYUgOEt8jCBLcAEGW7BlEX1EPKjjjyqjjiOOgIqISh31JCAkBlE1BIYgLDoq4AAoqbsgMjIFsIAKixBHGF+M4OBAYEkAI37nFF0w1SVdVd1V3dfe/zvEg5ta9t373qe429fR90tJ0/RB/3lmJP1vC7nQnnvH32Wef2TsAvSGAgGMCv/71r3V9c//6Tl1ZWSmTJk0So/fgBQsWSPfu3X0fKIzODOf427lzp4wcOVJ++uknwxVr3bq15ObmSs+ePQ3bNtRA7YEzevRor+dfdtllkpOTI+eee67P49Q9cdu2bfLEE09IeXm51/6GDBkid999t0RHR9syrl2deMYf+SV2ydIPAggggAACCCCAAAIIIIAAAggggAACCCAQ2QLs9++O9Vf5TIcOHZK9e/fKv/71L9m9e7eovXy++uorwwl26tRJ1L7v6plK27Zt5fzzz5e4uDhp1KiR4bk0CG0B9vsP7fVj9ggggAACCCCAAAIIIIAAAggggAACCCCAAAIIIIAAAggggAACoSEQFRrTZJYIIIAAAghElgAJsNbX+5///KdMmTJFvvzyS+snh8gZaiOU7OxsURujcLhXgARY964NM0MAAQQQQAABBBBAAAEEEEAgxAU6icgyEelh4TqyRCTXQnuaIoAAAqEmoCtIVFJS4uj81ab3qpB8YWGh4TgZGRlaQXu1OQaHbwLV1dWyYsUKWbRokRw8ePB0J26xTU5O1l0Y8efbOrv1rFCLP6NiHG51Zl4IRKJApBa0i8S1duM1h3P8vffee1rxH6Nj7ty5kpqaatTM9M+PHTsmTz31lLz55ptez4mJiRE1drdu3Uz3bbbhnj17ZPz48bJr164GT+ndu7fm07JlS7Pd2t7OM/4oSGQ7MR0igAACCCCAAAIIIIAAAggggAACCCCAQMMCuvySoqKiiLE6efKkbNy4UWbNmiXq98lmju7du0tubq60adPGTPMz2pSVlWm/k66oqPDpfF9PUr+Dz8rKkoSEBF+7cOQ8z+cSxJ93ZuLP3jD0jD8zeW/2zoDeEEDAVwGVJ1n34P71VVJE5f6qPTqMcuwKCgpEvQ9xiIRz/K1fv15GjRplaplvuukmGT58uDRr1sxU+/oalZeXy7hx4+S7777z2sf8+fNF7Sdj17F582aZPHmy/PDDDw12qYpB5ufnS5cuXewa1pZ+POOP/BJbWOkEAQQQQAABBBBAAAEEEEAAAQQQQAABBBCIeAH2+w9OCKh9O7766ivtWZ3ak+Wbb76R48eP2zqZCy+8UNLT00V9h7VTp07SvHlzW/uns+ALsN9/8NeAGSCAAAIIIIAAAggggAACCCCAAAIIIIAAAggggAACCCCAAAIIhL9AVPhfIleIAAIIIIBA6AmQAOvbmn377bdaoUmjzT586z24Z6nNSdRGOq1btw7uRBjdUIAEWEMiGiCAAAIIIIAAAggggAACCCCAgG8CnURkmYj0sHB6lojkWmhPUwQQQCDUBHQFiYqLiyUqKkpUsR4n/jxw4IBMnDhRzBQOUJttq+I/6nfGTs0nXPutqamRbdu2yYwZM2THjh1nxKSyzcvLk9jYWEfW2axrcnKybm7EnzP3ndn1sKtdqMafKlBWe9S+/vH3UwJ4nHpfJB7cEw9qs6y6B/cv8RnI+zOc4099FnvkkUcM/3/msccekzvvvNPW94cXXnhBFi5caDi2Ku7Zr18/29+fVHGksWPHes2XUpv1qfHj4uJsH9/s+61n/FGQyDBkaIAAAggggAACCCCAAAIIIIAAAggggAAC9gno8ktUARXP38975pmE289VofuCggJ57733DFV79+6t/U65ZcuWDeZlePNRz91Vbs306dNFjRuIo02bNpKVlSVJSUn1Ph8N5vqmpqbqCIg/7xFB/J35/NSf+PWMv88++ywQtyRjIICADQK//vWvdb1w//qOWllZKZMmTdKK6Hk7FixYIN27d/d9oDA6M5zjb+XKlfLEE0+YWi31ebZPnz6m2jbUSOWeq31iVF6Lt+PRRx+VO+64w6+x6p6scgbfeOMNmTNnjtc+b7rpJlG5NM2aNbNtbH878ow/8kv8FeV8BBBAAAEEEEAAAQQQQAABBBBAAAEEEEAAASXAfv+Bi4PDhw9rz0ZWrFghX3zxhRw/fjxggzdu3Fguu+wyuf7667XnPC1atAjY2AzknAD7/TtnS88IIIAAAggggAACCCCAAAIIIIAAAggggAACCCCAAAIIIIAAAgjUCkRBgQACCCCAAALuEyAB1vc1+eabb7SN6b777jvfO3HZmSkpKTJu3Dhp3bq1y2bGdOoTIAGWuEAAAQQQQAABBBBAAAEEEEAAAYcEOonIMhHpYaH/LBHJtdCepggggECoCegKEpWUlDg6f7Xp/YQJE7SiPEZHRkaG5OXlnS4ob9Sen58S2L9/vyxZskTbZL2qqqpeFrfYJicn6+ZH/IV+FIdy/BkV4wj91eEKEAgfgbS0NN3FcP+Gz9qGwpWEc/yVl5fLmDFjDPOFbr75ZsnMzLS1UM+aNWu04kRGx+DBg0X9o4oS2nl8/vnn8sADD3jtMj09XSZPnhzU/z/xjD8KEtkZBfSFAAIIIIAAAggggAACCCCAAAIIIIAAAgYCuvySoqKiiASrqakRldvw7LPPyo4dOxo0uOWWW/z+XfrJkye1/Jrp06dLRUWFo94dOnTQvn/bq1cvR8fxtfPU1FTdqcQf8edrLPlynmf8mcl782UczkEAAfsFVJ5k3YP713djlfurnukb5egUFBRI9+7dfR8ojM4M5/h74YUX5LnnnjNcrcTERMnJyZH4+HjDtt4aHD16VObMmSMrV6702s9NN90kw4cPtzWfRRWTnDlzprz//vsNjq2uLzc3V3r27OnXddp5smf8kV9ipy59IYAAAggggAACCCCAAAIIIIAAAggggAACkSvAfv/Orr3KFdq7d6+88sor8tFHH8mxY8ecHdBE702bNpVrr71WBg4cKAkJCbZ/t9fEFGhikwD7/dsESTcIIIAAAggggAACCCCAAAIIIIAAAggggAACCCCAAAIIIIAAAgh4EbB313SoEUAAAQQQQMAWARJg/WNUG+CpIpJffPGFfx254OzrrrtOhg0bJrGxsS6YDVMwI0ACrBkl2iCAAAIIIIAAAggggAACCCCAgA8CnURkmYj0sHBulojkWmhPUwQQQCDUBHQFiVRRHicPten9hAkTtII8RofabFs9q4iLizNqys9FtM1K1q5dq20iv2fPHq8mbrFNTk7WzZP4C91QDof4MyrGEbqrw8wRCD+BtLQ03UVx/4bfGrv5isI5/vbt2ycTJ06UsrIyr0ugilOpQj3nnnuubUu1efNmGTJkiGF/119/vYwaNUpiYmIM21ppsH79ehkxYoTXU9LT02Xy5MlB/f8Tz/ijIJGVVaYtAggggAACCCCAAAIIIIAAAggggAACCPgpoMsvKSoq8rO70D5dPSMvLS2VN954QzZs2HDGxdx///0yePBgW4q87Ny5U2bOnCmff/65I2g9evSQP//5z9K5c2dH+rej09TUVF03xB/xZ0dcme3DM/4+++wz3b2tCk5FRf2y7RB/x4N4cM/9oPIk6x7hdP+qXNzs7GwhZ0ZEPUfPycnR9hJx0/0XrvGnPgc//fTT8tZbbxm+ld56663y6KOPiiqE6O/74+LFi2XBggVex0xMTNRiIT4+3u/x6s73yy+/lHHjxskPP/zQ4Pi33367PPLII9KkSROtjb/X6+/5nvFHfolhuNIAAQQQQAABBBBAAAEEEEAAAQQQQAABBBBAwIQA+/2bQPKhiXousHfvXikoKJC///3vcvz4cR96cf6UPn36aPlQCQkJtuREOT9jRqgrwH7/xAMCCCCAAAIIIIAAAggggAACCCCAAAIIIIAAAggggAACCCCAAALOC/zyTXvnx2IEBBBAAAEEEDApQAKsSSgvzQ4ePKgVRXz77bf97ywIPaiNT9TGgLfccsvpjUGCMA2G9EGABFgf0DgFAQQQQAABBBBAAAEEEEAAAQTMCHQSkWUi0sNM4//fJktEci20pykCCCAQagK6gkQlJSXaxhK1G2Xb/eeBAwdkwoQJUlhYaOikNtvOy8sT9Ttju+cRTv0pSFXcSG1esn79ekNX1UDZTpky5fQG/8HySEpK0s2X+DtV8CVY6+HLuOEUf3WLf9SuQ22A8vdTcYnHKQHiIfjx4FlQjPuX+zOQr0/hHH+qKNGsWbNkxYoVhp8pp02bJn379rXt/WH37t0yfvx4KS8v9zq2KrapPse2a9fO1tfjpUuXypw5c7yOnZ6eLpMnT5a4uLigvR94xh8FiQxDlQYIIIAAAggggAACCCCAAAIIIIAAAgggYJ+ALr+kqKgo5J5vO/E8vqamRv7973/L2rVr5cMPP5Rt27Zp4mPGjJFbb73Vtuf/lZWV8pe//EXeeOMNqaqqsm1V7777brnnnnu03BwnfHzJQ6hvHikpKbprJv5O5ZcQf4HJs/GMPzN5b7bdpHSEAAJ+Cag8ybpHON2/6rNBdna21M2Z8QsrhE9OS0uTnJyc08/y3XIp4Rp/R48e1fIrVq5caUg9evRouemmmwzbmWnw8ccfy8SJE702jY+PlyeffFJUbomdx88//ywLFiyQV199tcFu1djTp0+XSy+91M6hfe7LM/7IL/GZkhMRQAABBBBAAAEEEEAAAQQQQAABBBBAAAEE6giw37/94aD2/3/++edl1apVcvz4cfsHsLnHxo0by4033ij33nuvtGrVyube6c5JAfb7d1KXvhFAAAEEEEAAAQQQQAABBBBAAAEEEEAAAQQQQAABBBBAAAEEEDglEAUEAggggAACCLhPgARYe9ZEbXimNtubN2+e/Oc//7Gn0wD00r17dxk2bJh06tRJ27iNI7QESIANrfVitggggAACCCCAAAIIIIAAAgiEkEAnEVkmIj0szDlLRHIttKcpAgggEGoCuoJEJSUljs5fbbI/YcIEMVM4oEuXLpKfny/t27d3dE6h3LkqYvTSSy/Ja6+9ZqmgkdrIPC8vL+gb/CcnJ+v4ib/QisZwiz+Kf4RW/DHbyBZQhWrqHty/kR0Pgb76cI+/pUuXaoWJjI4BAwbIiBEjpHnz5kZNTf183759WmGisrIyw/Zz586V1NRUw3ZmG6hiTLNnz5YVK1Z4PaVv374yfvx4+dWvfmW2a9vbecYfOey2E9MhAggggAACCCCAAAIIIIAAAggggAACCDQsoMsvKSoqwspD4OTJk6KK0OzcuVNatmxpe7F71X95ebm8/PLL8sEHH/jlf/nll8s999wj6nu40dHRfvUViJM9nwsQf2eqE3/ORaJn/JnJe3NuNvSMAAJWBFSeZN0jnO5flYubnZ0t5MyIqOfoOTk5Qc+H9YzNcI0/lTc6Y8YMef/99w1vx6eeesq2/I5t27bJY489ZpgrnZubK9dcc43h3Kw22LFjh4wePVpUfktDxwMPPKAVd3TD/jae8Ud+idUVpz0CCCCAAAIIIIAAAggggAACCCCAAAIIIIBAfQLs929fXKg8j61bt8q0adNk79699nUcoJ7OO+88GTNmjJZ75IZnIwG67JAehv3+Q3r5mDwCCCCAAAIIIIAAAggggAACCCCAAAIIIIAAAggggAACCCCAQIgIRIXIPJkmAggggAACESVAAqy9y71//36tYOKqVavk+PHj9nZuY29nn322qI1Arr32WmnSpImNPdNVIAVIgA2kNmMhgAACCCCAAAIIIIAAAgggEFECnURkmYj0sHDVWSKSa6E9TRFAAIFQE9AVJCotLXV0/mqTfVUk3kzhgPj4eJkzZ4506dLF0TmFYuc1NTVSXFwszzzzjGzfvt3yJaiNzKdMmRL0Df6TkpJ0cyf+LC9lUE4I1/hTxT/UZjpqcyD+xIE4cPd94FlQjPvX3esVbvdTuMffli1bZPjw4YYFgmJiYmT69OlaYSI73jerq6tl1qxZ8vbbbxt+vlHFgR588EFp1KiRLe/bFRUV2v+jGH2uvuWWWzSbs846y5ZxfXHzjD8KEhmGCw0QQAABBBBAAAEEEEAAAQQQQAABBBBAwD4BXX5JUVGRrlhJ7fOA2uH4+6nnN054KFv1u+33339f+2fPnj2mVrlDhw5yzTXXaN+9TUhI0H7P7sT8VJ92r39KSoruGok/5+LLaP2IP9Hy3nx5zhNuz025Hp7Th8J9kJ6ernv/CKf79+DBg5KVlSUqZybSj7S0NJk8ebLExsa66vU5XOPvwIEDMmnSJNm4caPX0Gvfvr1MnTpVLrzwQlvW5bvvvpOJEyfKzp07vY77pz/9SQYPHqy1sfN1qqqqSmbOnCnvvvtug+Orz6zqvjznnHOClldS+/7sGX/kl0T6KyXXjwACCCCAAAIIIIAAAggggAACCCCAAAII2CPAfv/2OP7888/yxhtvyKJFi1y9z7/R1TZu3Fh7LnP77bdTB8AIywU/Z79/FywCU0AAAQQQQAABBBBAAAEEEEAAAQQQQAABBBBAAAEEEEAAAQQQCHuBX3aaCftL5QIRQAABBBAIHQESYO1fK7W5xd69e+Uvf/mLfPTRR65KiD377LPlzjvvlAEDBkiLFi3sv3h6DKgACbAB5WYwBBBAAAEEEEAAAQQQQAABBCJJoJOILBORHhYuOktEci20pykCCCAQagK6gkQlJSW2bvDtWdiisrJS28x7w4YNppzy8/OlX79+Qd/4200FOlTRogULFnjdNN0INyMjQ6ZMmRL0Df6TkpJ0UyX+3F8IJZzjj+IfRq8c/BwB9wioQjV1D+5f96xNJMwk3ONv3759WoGgsrIyw+Xs2rWr9tleFcX091Cft9XmfOofo0ONm5eXJ23btjVqaurn77zzjvbZ2OgYNGiQDBkyRKKjo42aOvZzz/ijIJFj1HSMAAIIIIAAAggggAACCCCAAAIIIIAAAmcK6PJLioqKTreoLSRf+x/4e5SW5xIIj5qaGjl48KDs3r1bysvLpaqqSrdyMTExctFFF0mHDh0kLi5O+x13KK5PSkqK7rqIv8DEl0L3Fi+RGn+FhYW8RyCAQIgIqDzJukc43b8qFzc7O1vImRFRz9FzcnK0zzpuOsI1/szG3sUXX6zldpx//vm2LMuhQ4e0df773//utb/f/OY3kpmZKWeddZYt49bt5IMPPpBJkyY12K/67D179mzp3r277WNb7dAz/sgvsSoYEe17i4i5L3REBIepiywQkUwRqTbVmkYIIIAAAggggAACCCCAAAIIIIAAAgiEoQD7/fu/qNXV1fLcc8/Jm2++6X9nLunhtttuk/vvv1+aN2/ukhkxjfoE2O+fuEAAAQQQQAABBBBAAAEEEEAAAQQQQAABBBBAAAEEEEAAAQQQQMB5gSjnh2AEBBBAAAEEELAqQAKsVTFr7f/zn//I2rVrZfXq1fKPf/zD2sk2tlabfdxxxx2iNqxr1qyZjT3TVTAFSIANpj5jI4AAAggggAACCCCAAAIIIBDWAp1EZJmI9LBwlVkikmuhPU0RQACBUBPQFSQqLS11dP5Hjx6VmTNnyltvvWVqnD/+8Y8ydOjQoBaVNzXRADRSG5csX75cFi1apBUr8udQG5lPmTIl6Bv8JyUl6S6D+PNnVZ09NxLir25BLGc16R0BBPwVSE1N1XXB/euvKOdbEQj3+FOFCRcsWCAvvfSSKZYrr7xSxo4dK2effbap9t4affTRRzJ+/HhT/YwbN05++9vfakUW/Tn279+vfS7+29/+ZtjN8OHD5a677jJs52QDz/ijIJGT2vSNAAIIIIAAAggggAACCCCAAAIIIIAAAh4CuvyS4uJigBAImID6/nDdg/gLGD0DiWjfX697bNy4ERcEEAgRgfT09LC9fysrKyU7O1t4TRJR65yTkxP0fFjP2yJc489s7Kn3z9zcXPHcN8TXlw+Vfz5nzhxZsWKF1y7sHrfuYOXl5VqOzHfffdfgHB577DG58847fb1M287zjD/yS2yjDaeOeovIhnC6oABcS4GIZIpIdQDGYggEEEAAAQQQQAABBBBAAAEEEEAAAQRcKcB+//4ti9qzY/bs2bJmzRr/OnLh2dddd51kZmZK8+bNXTg7pqQE2O+fOEAAAQQQQAABBBBAAAEEEEAAAQQQQAABBBBAAAEEEEAAAQQQQMB5Af92S3d+foyAAAIIIIBARAqQABuYZT958qT89NNPUlJSIhs2bJDNmzfLoUOHHBu8adOmooq3XHHFFdqfdhTMcWyydOyzAAmwPtNxIgIIIIAAAggggAACCCCAAAIIeBfoJCLLRKSHBagsEcm10J6mCCCAQKgJ6AoSqd/3q6Lx6vf/df+svSjP/177d7M/r6mpkeeee04WLlxoyqlbt26Sn58v5513ntbe3/FD8Xx13Vu3bpWZM2fK9u3bTbkZNcrIyJApU6ZIbGysts5m189uv6SkJN1UiT/9fWf1/rJ7fVR/kRR/mzZtOh2P9b0O1nqoRvz8zPcJfH55OyU+nI8PlStQ9+D+Jf5q4yEQ918kxJ/6TDZy5Eipqqoy+lip/TwtLU0ef/xx6dixY72f182uzzfffCOjR4/2Whiotq+uXbvK5MmTpV27dj6/f6sTly1bJrNmzTJ1nTNmzJA+ffqc8TnA7PXZEZ+e8UdBIlNLRyMEEEAAAQQQQAABBBBAAAEEEEAAAQQQsEdAl19SVFTU4HPThn4fyn+v/zkaLsYuKSkpuigm/urPL2kob4T/7p+XZ/wVFhba86pKLwgg4LiAypOse4TT/VtZWSnZ2dlSN2fGcVCXDqByFnJyciQuLs5VMwzX+DMbe06sywsvvKDloHs7LrzwQi0/ukOHDrbHw3//+1+ZOnWqrF27tsG+r7/+ehkxYoTExMTYPr6VDj3jj/wSK3oR07a3iGyImKu150ILRCRTRKrt6Y5eEEAAAQQQQAABBBBAAAEEEEAAAQQQCD0B9vv3fc2qq6tl9uzZsmbNGt87cfmZ1113nWRmZkrz5s1dPtPInB77/UfmunPVCCCAAAIIIIAAAggggAACCCCAAAIIIIAAAggggAACCCCAAAKBFfil8k9gx2U0BBBAAAEEEPAiQAJscMJDFao8dOiQ/N///Z98/fXX2p87d+4UtXHJP//5T9OTaty4sZx//vnyP//zP6KKWXbu3FkSEhKkdevW0qhRI9P90DA0BUiADc11Y9YIIIAAAggggAACCCCAAAIIhIBAJ1XLWER6WJhrlojkWmhPUwQQQCDUBHQFiUpLSx2f/+rVq7WN9s0ejz32mNx9990SHR1t9pSwabd//35ZsmSJvP7661JVVWXbdamNzNWG7sHe4D8pKUl3TcSfbUtsS0eRFn+qIBYHAgiEhkBqaqpuoty/obFu4TLLSIg/lfeTm5sr69atM71sqlDQ4MGD5aqrrpKmTZuaPq9uQ1UYSH1G/eSTT0ydf9ttt8kjjzzi8+Z3ZWVlWtGriooKw/Hi4+Nl1qxZWv5SMA/P+KMgUTBXg7ERQAABBBBAAAEEEEAAAQQQQAABBBCIOAFdfklxcXHEAXDBwRNISUnRUd1nkgAAIABJREFUDU78BW8tInFkz/jbuHFjJDJwzQiEpEB6erpu3uF0/6q9O1Qebjhdk69BptZZPfsPdj6s5/zDNf7Mxp4T6/Lee+/J5MmTDUNl/vz50qtXL8N2VhuovXQKCgpk8eLFDZ6q8kry8vKkXbt2Vru3tb1n/JFfYitvuHTWW0Q2hMvFBOg6CkQkU0SqAzQewyCAAAIIIIAAAggggAACCCCAAAIIIOA6Afb7921JTpw4oT1feOmll3zrIITOuvfee2XQoEHUD3DhmrHfvwsXhSkhgAACCCCAAAIIIIAAAggggAACCCCAAAIIIIAAAggggAACCISdQFTYXREXhAACCCCAQBgIkADr3kU8cuSIHD16tN4JNmrUSFq0aCFRUXzEcu8KOj8zEmCdN2YEBBBAAAEEEEAAAQQQQAABBCJUoJOILBORHhauP0tEci20pykCCCAQagK6gkSlpaWOz//LL7+U4cOHy759+0yN1aZNG20z+qSkJFPtw6HRsWPHZO3atbJw4ULZs2eP7ZeUkZEhU6ZMCfoG/55rSvzZvtQ+dRip8VdUVOSTFychgEDgBVJTU3WDcv8Gfg0iecRIib933nlHK8Bj9ejZs6e2GV1ycrI0a9bM0uknT56UpUuXypw5c0yfN3DgQBk6dKjExMSYPkeNU1hYKNOnT5eKigpT56l1z83NlVatWplq71Qjz/ijIJFT0vSLAAIIIIAAAggggAACCCCAAAIIIIAAAvUI6PJLiouLQUIgYAIpKSm6sYi/gNEzkIh4xt/GjRtxQQCBEBFIT0/XzTSc7t/KykrJzs6WcLomX8NKrbPKMY6Li/O1C0fOC9f4Mxt7TqyLyhF79NFHDdcrKytLbrjhBsN2vjR47733ZPLkyV5PVbnf3bt396V7287xjD/yS2yjDaeOeovIhnC6oABcS4GIZIpIdQDGYggEEEAAAQQQQAABBBBAAAEEEEAAAQRcKcB+/9aXRX2f9f3335cZM2bI8ePHrXdgcMb5558vbdu2lUsuuUSaNGkiHTt2rPf7tj///LOUl5drNQG+/vpr+f777+Wf//yn7fNp3LixjBo1Sq677jrb+6ZD/wTY798/P85GAAEEEEAAAQQQQAABBBBAAAEEEEAAAQQQQAABBBBAAAEEEEDAjECUmUa0QQABBBBAAIHACpAAG1hvRkPATgESYO3UpC8EEEAAAQQQQAABBBBAAAEEEKgj0ElElolIDwsqWSKSa6E9TRFAAIFQE9AVJCotLZWoqF/SINTmGXb/XW12PmHCBPnss89MW3Xr1k3Gjh0rnTt3tn0+dl+fP/3V1NRom4PMnz9f1q9fb9rHasOMjAzJz8+X2NjYoHomJibqpk782X+/WYnHSI8/VQxBedW+7vHnqXjEAQc3xoFnQTHu3/CLU7VxWllZmVx22WXaxmpuisNIib8ff/xRK45VUlJi9aOm1r5Nmzbym9/8Rvr27SsdOnSQ6OhoU+u4bds2GTlypOzbt8/0uH369JFhw4ZpG/Gpw1u8VFVVycqVK+X555+XgwcPmh7jrrvu0sZQm+0FMx4944+CRKaXkIYIIIAAAggggAACCCCAAAIIIIAAAggg4L+ALr+kuLg4qL8v5Tlm+D0f8vb79+TkZF0EE3+Rtf7Bvt8942/jxo3+v6LSAwIIBEQgPT1dN0443b8qD1c90w+na/I1KNQ65+TkSFxcnK9dOHJeuMbfkSNHZNasWfLOO+94dXNiXVROyaOPPioq98Pb8cADD8h9993nyLqqPDU1B2+Hisd+/fo5Mr7ZTj3jj/wSs3IR1a63iGyIqCv2/2ILRCRTRKr974oeEEAAAQQQQAABBBBAAAEEEEAAAQQQCE0B9vu3vm5q/5gxY8ZY+s5sQ6O0bNlS1F4xl19+uVx66aXSunVradSokfVJ/f8zTpw4IT/99JPs2rVL299G/XPo0CGf+6s9sX379pKXl3f6O79+d0gHtgiw378tjHSCAAIIIIAAAggggAACCCCAAAIIIIAAAggggAACCCCAAAIIIICAV4FfKj0BhQACCCCAAAKuESAB1jVLwUQQsCxAAqxlMk5AAAEEEEAAAQQQQAABBBBAAAFzAp1EZJmI9DDXXGuVJSK5FtrTFAEEEAg1AV1BotLSUsfnr4qQqALz8+fPtzRWhw4dZOjQodK3b1+Jjo62dG4oNFYbsL/44ovy2muvGW7G7s/1dO3aVR5++GFJSUkJumNSUpLuUog/f1bWv3OJPxFViIADAQRCQyA1NVU3Ue7f0Fg3M7M8fPiwrFu3Tl555RWJj4+X3Nxc1xUkipT4U5/Z3377bcnPzzezdF7bXHnllZKVlSVqMz2jo7q6Wp588klZvXq1UVPdz2NiYmTAgAFy/fXXy0UXXSTNmjU7/fOamhpt071PP/1UVq5cKeXl5Zb6Vo1nzJghV1xxheXz7D7BM/4oSGS3MP0hgAACCCCAAAIIIIAAAggggAACCCCAgBcBXX5JcXExWGEuoPII1O/rr7vuOomNjQ3q1aocl7oH8RfU5QjI4G6Ov40bNwbEgEEQQMB/gfT0dF0n4XT/VlZWSnZ2toTTNfm64mqdc3JyXJdfEq7xd/ToUZkzZ46sWLHC65JddtllWt7Pueee6+vSnnHenj17ZMKECVrRRW/HzTffLMOHD9fljtg1ia1bt8oDDzzgtTv18/vuu8+uIX3qxzP+yC/xiTHcT+otIhvC/SJtvr4CEckUkWqb+6U7BBBAAAEEEEAAAQQQQAABBBBAAAEEQkaA/f6tLdXBgwe151j+5Lk0bdpUrr32Wu37s507d5ZGjRpZm4SF1idOnJB//OMfsnz5cvnoo4/k2LFjFs7WN1X5RpmZmdK8eXOf++BEewXY799eT3pDAAEEEEAAAQQQQAABBBBAAAEEEEAAAQQQQAABBBBAAAEEEECgPoEoWBBAAAEEEEDAfQIkwLpvTZgRAmYFSIA1K0U7BBBAAAEEEEAAAQQQQAABBBCwKNBJRJaJSA8L52WJSK6F9jRFAAEEQk1AV5CorKwsIPPftm2bPP7447Jv3z7L491zzz0yaNAgadWqleVz3XhCTU2NtkHJvHnzZPv27Y5NMS4uTgYPHiy33HKLazYFSUxM1F0v8efY8jfYMfH3C01RUZFERf2SBnby5En+jsfpACEe3HU/eBa04/511/pYuV/U+5D6PLhz50758MMPZf369aKK16kjIyNDK3yjCii66fU5kuJPbaaXn58vn3zyiV8fUtTnT/XZv1mzZmImPtatWyejRo3ya8w2bdpI+/btRRX5+uqrr/zqq3v37pKXlyeqTzPzdzJePeOPgkR+LS0nI4AAAggggAACCCCAAAIIIIAAAggggIA1AV1+icpzqPv7UM+uPH+favXnhw4d0n43a+Z31JdccolMnTpVOnTo0ODzPavj+zv/UD6/No/gmWeeEZVrotZB/Vn3CPT1JScn68Yn/vTPB8MpvkMh/jZu3Ki9/tXeB/x5Kh5xwMGNcZCWlqZ7iQyn+/fnn3/WnoWrPyP9/mvSpIl06tRJ1J9uisNwjT9V2PDZZ5+VpUuXev2/iYsvvlimTJki559/vm3rovJYsrKyRN3L3o709HSteKTas8Tu+2P37t0ybtw4+eabbxqcwm233SaPPvqoLk/G7nkY9ecZf+SXWPuf3whp3VtENkTItdp1mQUikiki1XZ1SD8IIIAAAggggAACCCCAAAIIIIAAAgiEmgD7/ZtfMfW7/OXLl8tTTz1l/qQ6LZs2bSoDBw7U9oeJj4/3qQ9/TlLfzV2xYoUsWbJE1PMhq0fjxo1l4sSJctVVV1k9lfYOCbDfv0OwdIsAAggggAACCCCAAAIIIIAAAggggAACCCCAAAIIIIAAAggggEAdgV8qncCCAAIIIIAAAq4RIAHWNUvBRBCwLEACrGUyTkAAAQQQQAABBBBAAAEEEEAAAXMCnURkmYj0MNdca5UlIrkW2tMUAQQQCDUBXUGi0tJS2zYW97Zx/NGjR+Xpp5823PC8IUxVbP6uu+6Sm2++WWJiYmzfkNxoI3C7fr53714pKCiQ1atXOxo3AwYMkCFDhohyc9OG/omJibrrJv4CW/iE+NPHX1FR0el4rL1Pav8Dfz9VmAiPUwLEQ/DjISUlRff+wf1b//154sQJqaqqElUULtD3r/qs9/3332tj175+HDlyRFTRFzWvH374Qb799lvZtWuXqGI09R2q+IwqoBgbGxvw+XvzirT427Jli1YsqKKiwufPqw8++KD86U9/Mv36qYqY5ubmyrp163we084Thw4dKvfcc480atQo6O+HnvFHQSI7V5q+EEAAAQQQQAABBBBAAAEEEEAAAQQQQMBAQJdfUlxc7Gj+wYEDB7SiJ4WFhYYLc8kll0h+fr4kJCSEbP6IXXko/vajnu+oPJZ3331Xc8/IyDj9vCaY+SbJycm6OCD+Aptf4m9cmT0/VOJv48aNhq9LNEAAAXcIqLyDugf3rzvWJVJmEc7x98ILL8jChQu9LqUqvDhjxgzp3LmzbUuu8qCefPJJef/99732qcZUOUft2rWzbezajvbs2SMTJkzQcp4aOlRu+/Dhw6VZs2a2j2+2Q8/4I7/ErFxEtestIhsi6or9v9gCEckUkWr/u6IHBBBAAAEEEEAAAQQQQAABBBBAAAEEQlOA/f7Nr5vay2PcuHHad6mtHn369JGHH35Y2rZta/VU29urXI5nnnlG1q9fb7nvHj16SE5Ojpx99tmWz+UE+wXY799+U3pEAAEEEEAAAQQQQAABBBBAAAEEEEAAAQQQQAABBBBAAAEEEEDAUyAKEgQQQAABBBBwnwAJsO5bE2aEgFkBEmDNStEOAQQQQAABBBBAAAEEEEAAAQQsCnQSkWUi0sPCeVkikmuhPU0RQACBUBPQFSQqKysL2Px37NghI0eOlIqKCp/HVMWK7r33Xrn22mulefPmPvcT6BOrq6tl+fLlsmjRIqmsrHRs+K5du8qwYcMkJSVFoqOjHRvH144TExN1pxJ/vkpaO4/4O+XlGX+qIBYHAgiEhoB6X6t7RPL9+/PPP0t5ebls3bpV+0d9rvriiy9CYyENZqkKKObm5kpcXJyrrifS4k8VIPzggw9k6tSpogoH+XJMmjRJ+vfvb+nUv/71r5KVleXzmJYG89K4Y8eOMm3aNLngggvs6tKvfjzjj4JEfnFyMgIIIIAAAggggAACCCCAAAIIIIAAAghYE9Dll5SUlFg722JrlUuhCskXFhYanqmeKaiC9m57pmA4cRc1UHkEK1as0PJYDh48eHpmbrFNTk7WaRF/LgoeG6YSavG3adMmG66aLhBAIBACaWlpumG4fwOhzhi1AuEcf++9955WnNDomDt3rqSmpho1M/3zY8eOyVNPPSVvvvmm13NiYmJEjd2tWzfTfZttuGfPHhk/frzs2rWrwVN69+6t+bRs2dJst7a384w/8ktsJw6HDnuLyIZwuJAAXkOBiGSKSHUAx2QoBBBAAAEEEEAAAQQQQAABBBBAAAEEXCXAfv/mlkN9L/cvf/mLlodj5WjcuLEMHjxYbr/9dmnSpImVUx1tq77L/u6778q8efNEPa+xcmRmZsrNN99s5RTaOiTAfv8OwdItAggggAACCCCAAAIIIIAAAggggAACCCCAAAIIIIAAAggggAACdQSi0EAAAQQQQAAB9wmQAOu+NWFGCJgVIAHWrBTtEEAAAQQQQAABBBBAAAEEEEDAokAnEVkmIj0snJclIrkW2tMUAQQQCDUBXUGi0tJSiYr6JQ1CbaTh1N9PnDghL7zwgsyfP99vszZt2sgdd9whN9xwg7Ru3fp0f07OXw1itf+amhrZuXOnzJgxQ7Zs2eL3dTfUgSripDYyURt/qI3baw+r83W6fWJiou4SiD/n7jcFTfzpfT3jr6ioSHu9q417/jzlhQMOboyDlJQU3ftHpN2/6vW8oqJCXn/9dfn000+1fw/HIz09XStOGRsb66rXo0iMPxVzS5Ys0Taj8+VQ56kCRlZeT44cOaIVH1JxHszjkUcekbvvvlubu5X5O/X+6Rl/FCQKZnQwNgIIIIAAAggggAACCCCAAAIIIIAAAhEnoMsvKS4udvT3pgcOHJCJEydKYWGhIXRGRobk5uaK+k6iU7+fDdd+1TOAbdu2aXksO3bsOMNa2brheU1ycrJubsRfeDzHDtX427hx4+l4rH1+VPsf+PupPBM8TgkQD8GPh7S0NN37B/cv92cgX5/COf7UZzGVT2F0PPbYY3LnnXfa+nqo8s4XLlxoNLTk5ORIv379bH89Li8vl7Fjx8p3333X4BxUzpMaX+VyB+v9wDP+yC8xDJlIbNBbRDZE4oX7cc0FIpIpItV+9MGpCCCAAAIIIIAAAggggAACCCCAAAIIhLQA+/2bW769e/fKqFGjvD5P8OypZcuW2jOI3r176/b4MTei861ULsDf//53mTp1qhw6dMj0gJ07d5b8/HyJj483fQ4NnRFgv39nXOkVAQQQQAABBBBAAAEEEEAAAQQQQAABBBBAAAEEEEAAAQQQQACBugK/VHrCBQEEEEAAAQRcI0ACrGuWgokgYFmABFjLZJyAAAIIIIAAAggggAACCCCAAALmBDqJyDIR6WGuudYqS0RyLbSnKQIIIBBqArqCRGVlZQGd/48//qgVKFKbn9txqM3B+/fvLzfddJNccMEFEh0dbUe3tvRRWVkpixcvljfeeEMOHz5sS5/1ddKnTx/JzMyUhIQEx8awq+PExERdV8SfXbJn9kP8nWniGX92vQ45t4r0jAACtQIpKSk6jEi6fysqKuS5556TTz75RKqqqsI6KGqLU9YWf3HLxUZq/FVXV8uLL76o/WPlUJvQzZo1S7p06WLlNK3tt99+K5MnT9YKbQbjuPzyy2XChAnSunXrYAxf75ie8UdBItcsDRNBAAEEEEAAAQQQQAABBBBAAAEEEEAgEgR0+SUlJSWOXrN6xq1+R1tYWGg4jnqmkJeXd7qgvOEJNNAE9u/fL0uWLNHyWBp67uQW2+TkZN2qEX+hH8ShHH+bNm0K/QXgChCIEIG0tDTdlXL/RsjCu+Qywzn+ysvLZcyYMYZFGm+++WYtn7lZs2a2rcqaNWskOzvbsL/BgweL+icqyt6tAT///HN54IEHvI6fnp6u5bsEM+fJM/7ILzEMmUhs0FREWgbxwi8QkedF5DILc8gXkVkW2tvd9LiIHBQR3e9H7B6E/hBAAAEEEEAAAQQQQAABBBBAAAEEEHCzAPv9m1udFStWyOzZs801Vr+sbdlSe/6hvj9q97MN05Mw2bC0tFSysrLk0KFDJs8Q7dquvvpq0+1p6IwA+/0740qvCCCAAAIIIIAAAggggAACCCCAAAIIIIAAAggggAACCCCAAAII1BWw91ut2CKAAAIIIICALQIkwNrCSCcIBEWABNigsDMoAggggAACCCCAAAIIIIAAApEg0ElElolIDwsXmyUiuRba0xQBBBAINQHdhrtlZWUBn3/thhYVFRW2jt2rVy+57bbb5IorrpAWLVrY2reVzk6ePClbt26VGTNmyPbt262caqltQkKC3H///dpGH02bqj2o3X8kJibqJkn82b9mxF/Dpp7xV1xcbP8C0CMCCDgioDbsqntEwv1bU1Mja9eulaefflrs/szkyCLZ0KkqoJibmxvU4i/1XUYkxl+tw7Fjx0RttPfss882WPjS06xLly4yZcoUad++vU9R8eGHH2rnN1Ro06dOTZzUpk0bmTRpknh+XjBxqqNNPOOPgkSOctM5AggggAACCCCAAAIIIIAAAggggAACCOgFdPklJSUljvpUVlbKhAkTpLCw0HAc9UwhLy/Pdc8UDCcepAbq9/3qudNzzz0ne/bs8ToLt9gmJyfr5kn8BSl4bBg2HOJv06ZNNkjQBQIIBEIgLS1NNwz3byDUGaNWIJzjb9++fTJx4kQxyvnt3r27lvtz7rnn2hYYmzdvliFDhhj2d/3118uoUaMkJibGsK2VBuvXr5cRI0Z4PSU9PV0mT54c1P8/8Yw/8kusrDJtAyTA9/sCBM0wCCCAAAIIIIAAAggggAACCCCAAAII2CnAfv/Gmuq7sCqPacOGDcaNRaRx48baswf1bCMqyv0lj9T+Je+//762f87x48dNXeM111yjPbc566yzTLWnkTMC7PfvjCu9IoAAAggggAACCCCAAAIIIIAAAggggAACCCCAAAIIIIAAAgggUFfA/dkfrBcCCCCAAAIRKEACbAQuOpccNgIkwIbNUnIhCCCAAAIIIIAAAggggAACCLhNgA0x3bYizAcBBNwgoCtIpDYCD/ShNrRYs2aNVsj+8OHDtg8fFxcn/fv3lzvvvFPOO++8gG7ycfToUXn55Zdl8eLFjlybwmrRooUMHDhQ/vCHP0irVq1s93Oyw169eum6J/7s1Sb+vHt6xl9xcbH2+qBek/gTB+LA3feBZ0G7cL9/1YZfr776qixatEjURmeRctQWUIyNjXXV63KkxZ/n62FNTY2UlpbK3LlzZceOHYbh6O86qvhfvny5zJs3L2Dxr4odjR07Vq677jrt+tz0ucAz/ihIZBiCNEAAAQQQQAABBBBAAAEEEEAAAQQQQAAB+wR0+SUlJSWO/v70wIEDMmHCBCksLDS8gtrfRavvJPKcr+HnfApy586dUlBQIOvXrzd0VQ2UrcrnCfbzmqSkJN18iT93P8+t7z4Mp/jbtGnT6XisfY5U+x/4+6l8EzxOCRAPwY+H1NRU3fsH9y/3ZyBfn8I5/o4dOyazZs2SFStWGH6mnDZtmvTt29e294fdu3fL+PHjpby83OvYnTt31j7HtmvXztbX46VLl8qcOXO8jp2eni6TJ08Wlb8erPcDz/gjv8QwVGkQeAG+3xd4c0ZEAAEEEEAAAQQQQAABBBBAAAEEEEDAbwH2+zcmVN+7ffzxx01/H/bee++VQYMGSaNGjYw7d0mLEydOaHvovPTSS6ZmFB8fL08++aRceOGFptrTyBkB9vt3xpVeEUAAAQQQQAABBBBAAAEEEEAAAQQQQAABBBBAAAEEEEAAAQQQqCsQBQcCCCCAAAIIuE+ABFj3rQkzQsCsAAmwZqVohwACCCCAAAIIIIAAAggggAACFgXYENMiGM0RQCAiBHQFicrKyoJy0WpDizfffFMrZH/48GHH5tCnTx/5/e9/L6oQjtMbflRUVMiMGTPk008/dfR6HnroIenUqZO2IXuoHYmJibopE3/2rSDxZ2zpGX/FxcXGJ9ECAQRcIZCSkqKbRzjfv6oY2DvvvKMViamqqnKFf6AmoQoo5ubmni7+EqhxjcaJpPjzZlFdXa0VLnr++efl4MGDDTa95ZZbtM35mjVrZkTb4M/V/yu89dZb8swzzzh+H8TExMiYMWOkX79+Eh0d7fOcnTrRM/4oSOSUNP0igAACCCCAAAIIIIAAAggggAACCCCAQD0CuvySkpISR5EqKytlwoQJUlhYaDhOly5dJD8/X9q3b2/YNlIbqOdMqsjMa6+9Zul37ep5TV5eXtCf1yQnJ+uWjvgLrUgOt/jbtGlTaC0As0UgggXS0tJ0V8/9G8HBEIRLD/f4W7p0qcyZM8dQdsCAATJixAhp3ry5YVszDfbt2ycTJ04UM/nGc+fOldTUVDPdmmpz9OhRmT17tpYv4+3o27evjB8/Xn71q1+Z6teJRp7xR36JE8r06acA3+/zE5DTEUAAAQQQQAABBBBAAAEEEEAAAQQQCIYA+/0bq6t9c55++mnjhiLSs2dPyc7OltatW5tq76ZG+/fvl5ycHFPPbNS8R48eLf3793fTJUTcXNjvP+KWnAtGAAEEEEAAAQQQQAABBBBAAAEEEEAAAQQQQAABBBBAAAEEEAiCQOhVDAoCEkMigAACCCAQaAESYAMtzngI2CdAAqx9lvSEAAIIIIAAAggggAACCCCAAAI6ATbEJCAQQACBMwV0BYk2b94cNCNVyP69996TmTNniipc5OTRtWtXGTRokFxxxRXSrFkzW4c6efKkfP755zJ16lT5+uuvbe27trOEhAR54IEH5Oqrr5amTZs6MkYgOu3Vq5duGOLPf3Xiz7yhZ/wVFxdLVFTDaWDKlp/j01CEER+BvT88C9qF8/2rirOozcoqKirMv8CFScvaAoqxsbGuev2NpPhToWT0+vbvf/9bVq1apRXzqS9O7733Xhk6dKhER0fXG5lG/df+vKamRtauXStPPfWUY/dDmzZtJDMzU6666qrTMWd2foF6f/CMPwoShckLHpeBAAIIIIAAAggggAACCCCAAAIIIIBAaAjo8ktKS0sdnbXKG1FF4gsLCw3HiY+Plzlz5kiXLl0M20ZaA/X7dfUs7ZlnnpHt27dbvnz1vGbKlCkSFxdn+Vw7T0hKStJ1R/zZqetcX+Eaf5s2bdKeJdU+R+LPU/kCOODgxjhITU3Vvchx/xKngYzTcI+/LVu2yPDhw6Wqqsrrh4mYmBiZPn26KA87/Kurq2XWrFny9ttvG36IUTkrDz74oDRq1MiW9ymVF6P+H8Xoc/Utt9yi2Zx11lm2jOuLm2f8kV9iGC40CLwA3+8LvDkjIoAAAggggAACCCCAAAIIIIAAAggg4LcA+/17Jzxy5Ig88cQT8vHHHxtaN27cWMvJUbk5oXqovC717OT48eOGl3DjjTdqz0+aNGli2JYGzgiw378zrvSKAAIIIIAAAggggAACCCCAAAIIIIAAAggggAACCCCAAAIIIIBAXYGGK3nghAACCCCAAAJBEyABNmj0DIyA3wIkwPpNSAcIIIAAAggggAACCCCAAAIIIFC/ABtiEhkIIIDAmQK6gkRlZWX1bihee1pDhSns+rkqdPLFF1/Ik08+abghuB2LedFFF8l9990nffv2lWbNmjW4sbjZ6ztx4oSsXbtWZs+eLWqJWNpBAAAgAElEQVRjcyeOgQMHahuwn3322afna3Z+Tq+f1f579eqlIyL+6i8oYXZ9iT9rfp7xp4p8+VIYgII9FEIhbgJfuCo5OVn3/hGu9+9PP/2kbVb2t7/9zYmPFK7vU23SlpeXJ7Gxsa56fY6U+LP6/qY24lPFjFatWiXr168/XdAoMzNTfv/739tWwOfbb7+Vp59+WhvDzqNPnz7y0EMPycUXX+yqePNcB8/4oyCRnVFAXwgggAACCCCAAAIIIIAAAggggAACCCBgIKDLLykpKXH096mVlZWSlZUlGzZsMLUw+fn50q9fP9t+H2319+RubK/yVhYsWCDvvvuuKcP6GqnnNep5VbCf1yQlJemmR/y5/zl9OMffpk2bfL6nOBEBBAIrkJaWphuQ+zew/pE+WrjH3759+2TixImi8n6Njq5du2qf7RMSEoyaGv5cfe5etGiR9o/RocZVuUdt27Y1amrq5++884722djoGDRokAwZMkSio6ONmjr2c8/4I7/EMWo69l2A7/f5bseZCCCAAAIIIIAAAggggAACCCCAAAIIBE2A/f6906tciVGjRsmePXsM1+iKK66Q8ePHS/PmzQ3burVBdXW16e/Bq+/uTps2Tc455xy3Xk7Yz4v9/sN+iblABBBAAAEEEEAAAQQQQAABBBBAAAEEEEAAAQQQQAABBBBAAAEXCES5YA5MAQEEEEAAAQQ8BEiAJSQQCF0BEmBDd+2YOQIIIIAAAggggAACCCCAAAIuF2BDTJcvENNDAIGgCOgKEm3evDkok/AcVBUuWrx4sbz++uty+PBhx+ekNjV/5JFHJCUlxecNxk+cOCGrVq2SGTNmODJnO+boOKTFAXr16qU7g/gj/iyGkF/NPeNPFcTiQACB0BBITk7WTTQc719VnGXlypWmiqSExqqZn2WbNm3kt7/9rdxwww2i/j0qyl0pupEQf+ZXq/6WapO6r7/+WoqLi6VTp07Sp08ff7vUnX/s2DH59NNP5cUXX5Ty8nK/+u7QoYP87ne/kxtvvDEkNgb0jD8KEvm1/JyMAAIIIIAAAggggAACCCCAAAIIIIAAAtYEdPklpaWl1s622Pro0aMyc+ZMeeutt0yd+cc//lGGDh3qc86HqUFCpJH6Pf3y5ctl0aJFcvDgQb9mnZGRoT2viouL86sff09OSkrSdUH8+Svq3PmREH9FRUXOAdIzAgjYKpCamqrrj/vXVl46MxAI9/irqamRBQsWyEsvvWQqFq688koZO3asnH322abae2v00UcfaQUgzRzjxo3T8pD8zT/av3+/6YKNw4cPl7vuusvM9Bxr4xl/5Jc4Rk3Hvgvw/T7f7TgTAQQQQAABBBBAAAEEEEAAAQQQQACBoAmw3793+q1bt4p6TnD8+HHDNcrOzparr77asJ3bG3zyySeSk5NjOM2YmBiZNWuWXHrppYZtaeCMAPv9O+NKrwgggAACCCCAAAIIIIAAAggggAACCCCAAAIIIIAAAggggAACCNQVcNdu+qwNAggggAACCGgCJMDWHwiqQOTo0aNlx44dRIqHgEp4nT59etA332NhREiAJQoQQAABBBBAAAEEEEAAAQQQQMAhATbEdAiWbhFAIKQFdAWJNm/e7JqLOXnypOzdu1cKCgpk9erVAZnXgAED5KGHHpK2bdtaGu/EiRPyxhtvyLx58+Tw4cOWzjVqrIoGDR48WG699VZp3ry5UfOQ+nmvXr108yX+iL9ABrBn/BUXF2tFDdRrD3/iQBy4+z5ITk7WvVyE4/3773//W7KysqSkpCSQL41BGSs2NlZ69OghKSkpkp6eLueff740btzYta/HkRB/ofI+eOzYMe0eefPNN2X9+vWW4lfFmypodPnll8uvfvUr18ab5/uRZ/xRkMjSstMYAQQQQAABBBBAAAEEEEAAAQQQQAABBPwT0OWXqN/P1vf75NohGnreZvbnNTU18txzz8nChQtNzbpbt26Sn58v5513ntbe3/FD8Xx13apwzsyZM2X79u2m3IwaZWRkyJQpU0Q9z1HrbXb97PZLSkrSTZX4q/95brDWR613JMXfpk2bTsdjQ8/Vahvw8/rzT/A5JUB8OB8fqampuvcP7t9fPs4Rf8RffZ/XrL4+q89kI0eOlKqqKqOPldrP09LS5PHHH5eOHTvW+3nd7PjffPONtmfOd999Zzhu165dZfLkydKuXTuf37/VicuWLdOKMJo5ZsyYIX369Dnjdd7s9dlxf3q+/pFfYmblaBNgAb7fF2BwhkMAAQQQQAABBBBAAAEEEEAAAQQQQMAOAfb79674wQcfaHk2RsfFF18s06ZNk3POOceoqet/rr4PP2bMGNm1a5fhXNUzm//93/81bEcDZwTY798ZV3pFAAEEEEAAAQQQQAABBBBAAAEEEEAAAQQQQAABBBBAAAEEEECgrsAvO7PgggACCCCAAAKuESABtv6lqKys1Dbv2LFjh2vWyi0TufTSS2X69OmiCkdyBFeABNjg+jM6AggggAACCCCAAAIIIIAAAmEswIaYYby4XBoCCPgsoCtItHnzZp87cupEtam62tzixRdflDVr1jg1zOl+27RpI5mZmXL11VdLdHS04XgnTpyQVatWidqg/PDhw4btrTQYMGCAPPTQQ9K2bVsrp4VM2169eunmSvyJEH+BC1/P+FPFFzgQQCA0BJKTk3UTDcf79+2335bc3NzQWBAfZzlo0CC55557ziiQ6GN3ATstEuIvYJg2DnTw4EHt/xm+/PJLLSdK/b3uoQpxqrygLl26iNoMUP09FA/P+KMgUSiuInNGAAEEEEAAAQQQQAABBBBAAAEEEEAgZAV0+SWlpaWOX8jq1aslOzvb9DiPPfaY3H333aZyPUx3GiIN9+/fL0uWLJHXX39dqqqqbJt1RkaGVogn2N+5TUpK0l0T8WfbEtvSUaTFX1FRkS1udIIAAs4LpKam6gbh/nXenBF+EYiE+Dt06JCW37Ru3TrTS9+hQwcZPHiwXHXVVdK0aVPT59Vt+N///lf7jPrJJ5+YOv+2226TRx55RJo3b26qvWejsrIyycnJkYqKCsPz4+PjZdasWdK5c2fDtk428Iw/8kuc1KZvHwX4fp+PcJyGAAIIIIAAAggggAACCCCAAAIIIIBAMAXY79+7/qJFi+Tll182XKIbb7xRhg8fLk2aNDFs6/YGar+defPmyVtvvWU41fvvv1/+8Ic/GLajgTMC7PfvjCu9IoAAAggggAACCCCAAAIIIIAAAggggAACCCCAAAIIIIAAAgggUFcgCg4EEEAAAQQQcJ8ACbD1r0llZaWMHj1aK+7CoRdQhW2mT58e9M33WBcREmCJAgQQQAABBBBAAAEEEEAAAQQQcEiADTEdgqVbBBAIaQFdQaLNmze79mJOnjwpu3fvlsWLF8vHH38shw8fdmyuLVq0kGHDhsntt98ujRo1anAcNac1a9ZoG6fbOZ+uXbtqm6unpKSEdSGmXr166WyJv1McxJ9jt7auY8/4KykpCczAjIIAAn4LJCcn6/oIt/tXFWVRxWDMFmWpixETEyOqYIn6DHHJJZeIKhLj+Vmmurpa5s6dKx988EGDa9GnTx8ZOXKk9p7kedTU1GgFXNQ89+zZI//4xz9k69at8tVXX1laWzXXcePGSb9+/SQqKnTScMM9/iwtIo0DLuAZfxQkCvgSMCACCCCAAAIIIIAAAggggAACCCCAAAKRLKDLLyktLXXc4ssvv9SKu+zbt8/UWG3atNEK0SclJZlqHw6Njh07JmvXrpWFCxdqz23sPjIyMrScmLi4OLu7ttSf55oSf5b4HGscqfFXVFTkmCkdI4CAvQIqf6Luwf1rry+9eReIlPh75513JC8vz3I49OzZUwYNGiQqD6JZs2aWzle520uXLpU5c+aYPm/gwIEydOhQUflKZg81TmFhobYHjcqVMnOodVd5X61atTLT3LE2nvFHfolj1HTsuwDf7/PdjjMRQAABBBBAAAEEEEAAAQQQQAABBBAImgD7/TdMf+LECZk3b5689dZbhuujagP079/fsF2oNHj33Xe15ylGx6233qrt4+NtDx+jPvi57wLs9++7HWcigAACCCCAAAIIIIAAAggggAACCCCAAAIIIIAAAggggAACCCBgViB0dto3e0W0QwABBBBAIAwESICtfxErKytFJbXu2LEjDFbZ3ku49NJLteTYYG++Z+9VhWZvJMCG5roxawQQQAABBBBAAAEEEEAAAQRCQIANMUNgkZgiAggEXEBXkGjLli0Bn4DVAdUG4nv37tU2K1+9erWoZx9OHC1atJAJEybIddddJ1FR9aeGqAI6qo3ZjcyN5qnGfOCBB0RtrN68eXOj5iH/c7Vhfd2D+PtFg/hzPrw946+kpES719VrDH/iQBy4+z7wLGgXbvfvtm3b5M9//rPp4o3qFTM2NlbuvfdeufHGG7WCKUavY8uXL5f8/PwGX2zj4+Nl5syZ0q1bN9Ovi+ozmXovX7Fihaxfv97UC3ndwpOhct+Fe/yFyjpE6jzrKdJKDrupVxsaIYAAAggggAACCCCAAAIIIIAAAggggIANArr8EpUvUTeXovb3trXj2PF39exB5WR89tlnpqevnm2MHTtWOnfu7Pj8nL5+b/3X1NTI119/LfPnzzf9XMY0Yp2GGRkZ2jMl9SwqmNebmJiomz7xd+p5rp33m5X+Ij3+ioqKDJ/HGj2v5efkpUTq885AX3dKSoru/YP71935QL7Ex88//yxlZWVy2WWXSUxMjKtenyMl/n788UfJzs4Wlb/ly6Fyh37zm99I3759pUOHDhIdHW1qHVV+1ciRIy3lV/Xp00crotixY0dtqt7ej6uqqmTlypXy/PPPy8GDB01f2l133aWN0bhxY1PX4Uvcm/kc4Rl/6nJNXwQNEQiMAN/vC4wzoyCAAAIIIIAAAggggAACCCCAAAIIIGCrAPv9N8x55MgReeKJJ+Tjjz/2aq6eIcyZM0e6d+9u69oEs7OtW7fK8OHD5fjx416ncc0118ioUaPkrLPOCuZ0I3Zs9vuP2KXnwhFAAAEEEEAAAQQQQAABBBBAAAEEEEAAAQQQQAABBBBAAAEEAijAlzkDiM1QCCCAAAIImBUgAbZ+KbXJ3+jRo2XHjh1mKSOm3aWXXirTp0+XuLi4iLlmt14oCbBuXRnmhQACCCCAAAIIIIAAAggggEDIC7AhZsgvIReAAAIOCOgKEm3evNmBIZzrUj33eP/992X58uWya9cu2wdSG6nn5uZKPYXl5aeffpKcnBzbCgddccUVMmTIkDOKLtl+US7qsFevXrrZEH/6xSH+nA1Wz/jzteCCs7OkdwQQqE8gOTlZ95/D7f599dVXZdasWaYXPz09XUaMGCEJCQmmz/nyyy8lMzPTa9EX9XNVhKVucTszA6gCd2pzssWLF5v6nHTllVfK+PHj5eyzzzbTfdDbhHv8BR2YCXgV8Iw/ChIRMAgggAACCCCAAAIIIIAAAggggAACCCAQQAFdfklpaanjQ6vi76rA/Pz58y2N1aFDBxk6dKj07dtXoqOjLZ0bCo2rqqrkxRdflNdee03Uvzt1dO3aVR5++GFJSUkJuqNn3g7x59SqG/dL/IkUFRUZQ9ECAQRcIZCamqqbB/evK5bFlkkcPnxY1q1bJ6+88orEx8dreb5u2yMkUuJPfWZ/++23JT8/3++1VTlEWVlZ0rJlS8O+qqur5cknn5TVq1cbtq3bICYmRgYMGCDXX3+9XHTRRdKsWbPTP1Y5Tyo3/NNPP5WVK1dKeXm5pb5V4xkzZojKBw/24Rl/5JcEe0UYvx4Bvt9HWCCAAAIIIIAAAggggAACCCCAAAIIIBCCAuz33/Ci/fe//5Xs7GwpLi72urLnnnuu9oxD5TeFy7Fnzx4ZOXKk/PDDD14v6fLLL5cJEyaIel7DEXgB9vsPvDkjIoAAAggggAACCCCAAAIIIIAAAggggAACCCCAAAIIIIAAAghEnkBU5F0yV4wAAggggID7BUiArX+NVOHH0aNHy44dO9y/iAGe4aWXXirTp0933WY2AWZwxXAkwLpiGZgEAggggAACCCCAAAIIIIAAAuEowIaY4biqXBMCCPgroCtItGXLFn/7C8r5R48e1Tb+eP311+Vvf/ubrXPo2bOnthF727ZtT/d74sQJraDSokWL/B4rISFBHnzwQbn66quladOmfvcXSh0o27oH8Xfm6hF/zkW0Z/wFoiCWc1dDzwhElkAwCtoFSvjIkSPaRmWqaIqZo1u3bjJp0iTp2LGjmean2xw4cEAmTpwon332WYPnXXXVVVoRmdjYWEt91zZWhWVUYaHFixcbFlu87777ZMiQIdKoUSOfxgrkSeEcf4F0ZCzfBDzjj4JEvjlyFgIIIIAAAggggAACCCCAAAIIIIAAAgj4JKDLLykrK/OpE6snbdu2TR5//HHZt2+f1VPlnnvukUGDBkmrVq0sn+vGE2pqarTcmHnz5sn27dsdm2JcXJwMHjxYbrnlFmnevLlj41jpODExUdec+LOiZ09b4u8Xx6KiIomK+mWboZMnT/J3PE4HCPHgrvshJSVF9yLI/euu9bFyv6j3IfV5cOfOnfLhhx/K+vXrT+eiZGRkSG5urpbf4qbX50iKv4MHD2p51p988olfHzzU50/12b9Zs2ZiJj7WrVsno0aN8mvMNm3aSPv27UXtw/PVV1/51Vf37t0lLy9PVJ9m5u9kvHrGH/klfi0tJzsjwPf7nHGlVwQQQAABBBBAAAEEEEAAAQQQQAABBBwVYL//hnnN7vnfuXNnbf/7cMlnUiL79+/X6h2oZ3neDvb+d/T2NOyc/f4NiWiAAAIIIIAAAggggAACCCCAAAIIIIAAAggggAACCCCAAAIIIICA3wK/7EThd1d0gAACCCCAAAJ2CZAAW7+k2eRXu9YhlPoh6dU9q0UCrHvWgpkggAACCCCAAAIIIIAAAgggEGYCbIgZZgvK5SCAgC0CuoJEmzdvdtWG71Y3/D5x4oR8++238uabb8qqVavk8OHDtiCpIkjDhg2TJk2aaD6lpaXahhu+FFSqO6GBAwfKQw89dHozEqvXG+rte/bsqVsf4q/+cCX+TrnYHe+e8VdSUqLd37Xj8OepAic44ODGOEhKStK9YIbT/fvDDz/IuHHjZOvWrYafYVRxlJycHFEF/qyu0/Hjx+Xpp5+WV199tcFx4uPjZc6cOaI2T7Paf2171fnatWtl9uzZUlFR0eBYMTEx8sQTT4gqQuT2151wjj9f15nzAvd+6Rl/FCQyfKmkAQIIIIAAAggggAACCCCAAAIIIIAAAgjYJ6DLL1F5E4H4/fDRo0e1ZxpLly716UrU85S77rpLbr75ZlHPI9z+HKKh+e3du1cKCgpk9erVPjmYPWnAgAEyZMgQUW6BWF+z66Geh9U9iL/APscm/vTxV1RUdDoc6z4XVf+Rv596blZ74IFHsOMhJSVF9/7B/Vv//anybquqqqSmpibg96/6rPf9999rY9fGy5EjR2T37t2i5qXyaFRO8K5du+TgwYP1fqRJT0+XvLw8iY2NDfj8vb3eRVr8bdmyRbKysrzmBxl9Jn3wwQflT3/6k+n300OHDklubq6sW7fOqOuA/Hzo0KGi8n0bNWoU9PdDz/gjvyQgIcAg1gT4fp81L1ojgAACCCCAAAIIIIAAAggggAACCCDgCgH2+294Gczu+R+O+99H8rW74sY0OQn2+zcJRTMEEEAAAQQQQAABBBBAAAEEEEAAAQQQQAABBBBAAAEEEEAAAQT8EIjy41xORQABBBBAAAGHBEiArR/WbAKoQ8vi6m7DMeHX1eBeJkcCbKiuHPNGAAEEEEAAAQQQQAABBBBAwPUCbIjp+iViggggEAQBXUEiteF4uBz79u2TFStWyJIlS0Q9H/HniI+Pl+nTp4sqMF9dXS1Tp06Vd955x+cuL7nkEnn88cclNTVVoqOjfe4n1E/s2bOn7hKIv/pXlPhzJtI9408VxOJAAIHQEFDvx3WPcLp/v/jiC1HFT1QhIaPjvvvu0woOqiIpvhyqIGJ2drbXU8eNGye33nqrL92fPkcVJPrss8+0z08VFRUN9nX55ZdrhW9at27t13hOnxzO8ee0Xaj2r4polZSUSLdu3aRFixZBvQzP+KMgUVCXg8ERQAABBBBAAAEEEEAAAQQQQAABBBCINAFdfklZWVnArn/Hjh0ycuRIr88ZjCaTkJAg9957r1x77bXSvHlzo+au+bnKUVm+fLksWrTI79wXbxfVtWtXGTZsmKSkpLgyjyUxMVE3feIvMCFK/J1y9oy/4uLiwCwAoyCAgN8C6n2t7hHJ9+/PP/8s5eXlsnXrVu0flb+hclTC4cjIyJDc3FyJi4tz1eVEWvyp/KAPPvhAyw8yk/dU32JNmjRJ+vfvb2kd//rXv2r5Rr6OaWkwL407duwo06ZNkwsuuMCuLv3qxzP+yC/xi5OTnRHg+33OuNIrAggggAACCCCAAAIIIIAAAggggAACjgqw33/DvGb3/A/H/e8j+dodveFs7pz9/m0GpTsEEEAAAQQQQAABBBBAAAEEEEAAAQQQQAABBBBAAAEEEEAAAQTqEYhCBQEEEEAAAQTcJ0ACbP1rYjYB1H0r6vyMwjHh13k1Z0YgAdYZV3pFAAEEEEAAAQQQQAABBBBAAAFhQ0yCAAEEEDhTQFeQaMuWLWFndPjwYVm9erUsXbpUdu/e7fP13XjjjTJmzBj59ttvZfjw4bJv3z6f+ho4cKA89NBD0qpVK5/OD6eTevbsqbsc4q/h1SX+7I98z/grKSmRqKgoUYUX6v5ZO7Lnf6/9Oz8/JYCPPm6Ij1MeTt0fSUlJuheFcLp/P/roIxk7dqzhi54qkjJ9+nS58MILfb7/VOGioUOHei348vvf/14rbti0aVO/Xh/VBa1Zs0by8/O9jjdixAj53e9+pyuk6LbXl0DHnyrIU1BQoBWeMjpatmyprVe7du0cu/8i7fVt7969snDhQvnpp59kypQpEhsb6+jrm5GvZ/xRkMjoruDnCCCAAAIIIIAAAggggAACCCCAAAIIIGCjgC6/pLS0tN7fl3o+H7Lj7ydOnJAXXnhB5s+f7/fltGnTRu644w654YYbpHXr1mf8Pt2O+ao+Gvp9r9n+a2pqZOfOnTJjxgxxMpciLi5OBg8eLDfffLPExMS41iMxMVG39sRf/c9jzcaXUXwSf3pfz/grKiqqN7+koeea/Pf68ylwwaW+PC274yIlJUX3/hFp9696Pa+oqJDXX39dPv30U+3fw/FIT0+XvLy808/z7Y4jX/uLxPhTMbdkyRKZN2+eT6GmzktNTbX0PnvkyBGZO3euFufBPB555BG5++67tbkH4vXNKC4944/8kmBGB2M3IMD3+wgNBBBAAAEEEEAAAQQQQAABBBBAAAEEQlCA/f4bXjSze/6H4/73kXztoXQbs99/KK0Wc0UAAQQQQAABBBBAAAEEEEAAAQQQQAABBBBAAAEEEEAAAQQQCFWBXyozhOoVMG8EEEAAAQTCUIAE2PoX1WwCaBiGhOElhWPCr+FFu7QBCbAuXRimhQACCCCAAAIIIIAAAggggEDoC7AhZuivIVeAAAL2C+gKEtUtklO74XbtkKH+96qqKlm1apUsXbpUdu/ebVmyRYsW8uSTT2qFhFTRe6tHQkKCPPzww3L11VdLdHT06Q3Nw8XXl/jo0aOHjpH4aziqiL8orSCYnfeLZ/ypglgcCCAQGgJJSUm6iYbT/fvKK6/IrFmzDBdCFWJ87LHHpGnTpoZtG2qgChmNHz9ePv/88wb7UNZTpkyRc845x+dxak88evSoPPXUU7Js2bIG+7rkkktk2rRp0qFDB7/Hc6qDQMefyvNR61RYWGh4SaHgZ3gRLmlQXV0ty5cvl0WLFsnBgwclIyNDuxdU4c9gHp7xR0GiYK4GYyOAAAIIIIAAAggggAACCCCAAAIIIBBxArr8krKysoAC/PjjjzJx4kQpLi62ZVz1+97+/fvLTTfdJBdccIGWx+GWQz0bWLx4sbzxxhty+PBhx6bVp08fyczMFJXP4vYjMTFRN0Xiz7kVI/7OtPWMP7teh5xbRXpGAIFagZSUFB1GJN2/Kifkueeek08++URU7mw4H+p5fm5ubtCf53saR2r8qXyLF198UfvHyhEfH6/lTHXp0sXKaVrbb7/9ViZPnizbtm2zfK4dJ1x++eUyYcIEad26tR3d2dKHZ/yRX2ILK53YK8D3++z1pDcEEEAAAQQQQAABBBBAAAEEEEAAAQQCIsB+/w0zq++hjh07Vr744guva3HeeefJE088Ie3btw/ImgVikO+++05GjRole/fu9TrcZZddJlOnTpXY2NhATIsxPATY75+QQAABBBBAAAEEEEAAAQQQQAABBBBAAAEEEEAAAQQQQAABBBBAwHmBKOeHYAQEEEAAAQQQsCpAAmz9YmqzsdGjR8uOHTuskoZke1XcSRVCaty4seH827RpI48//jhJr4ZSzjcgAdZ5Y0ZAAAEEEEAAAQQQQAABBBBAIEIF2BAzQheey0YAAa8CuoJEW7ZsCXsu9axk5cqV8sILL4j6dyuH2hj/p59+kq+//trKadK3b1/tGUS7du0snRfujXv27Km7ROLP+4oTf/beEZ7xV1paau8A9IYAAo4JJCUl6foOl/v35MmTsnDhQu0fo0MVeLnyyiuNmnn9uSpoNG3aNHn33XcbbKeKycyZM8enYjL1dfr9999rBV4+//zzBsccNmyYDBo0yFWFJetONtDxpz6vjh8/XgoLCw3XOy0tTaZMmSKtWrUybEuD+gVqamq0YqnPPPOMbN++/XQj9TlM2aoCqME8POOPgkTBXA3GRgABBBBAAAEEEEAAAQQQQAABBBBAIOIEdPklZWVlAQdQz4SysrKkoqLC1rF79TmyFLkAACAASURBVOolt912m1xxxRXSokULW/u20pl6VrR161aZMWOG7nfUVvow0zYhIUHuv/9+ufrqq0V9/zYUjsTERN00iT/7V434a9jUM/7UsyQOBBAIDYGUlBTdRCPh/lXPvNeuXStPP/207Z+Z3Lrq6nl+bm5u0J/ne/pEYvzVGhw7dkxWrFghzz77rKj8JDNHly5dtLwMX4s7fvjhh9r5ZsczMyczbdQeNZMmTRLPzwtmznWyjWf8kV/ipDZ9+yjA9/t8hOM0BBBAAAEEEEAAAQQQQAABBBBAAAEEginAfv8N6x85ckSeeOIJ+fjjj70ukfr+r8oNuvjii4O5lLaOvWvXLhkxYoTs37/fa7/XXHONjBo1Ss466yxbx6czcwLs92/OiVYIIIAAAggggAACCCCAAAIIIIAAAggggAACCCCAAAIIIIAAAgj4IxDlz8mciwACCCCAAALOCJAAW7+rKoQzevRo2bFjhzPwLuxVbQ4yZMgQ6dSpk0RF8dHNhUt0xpRIgA2FVWKOCCCAAAIIIIAAAggggAACCISkABtihuSyMWkEEHBYQFeQ6PPPP3d4OPd0//3332ubqa9atcqxSalCSHfeeafcd999QS2K5NgF+tlxjx49dD0Qf36CepxO/Hn39Iw/VRyt7rNEVcyJv//ybBUP4sFN94NngZBwuX+PHj2qbVL21ltveX0BUwVepk2bdrrAi6/3pzpv4cKFUlBQ4HW8qVOnSr9+/U638XU81YE6VxW0ycvLa3DMbt26iRrzvPPO09r4M54T5wc6/g4cOCDjx4+XwsJCww8KqoiTKt5TN+fCbX5uns+//vUveeaZZ2T16tVnWCvb/Px8iY2NDerng3oKJJEIZXhn0AABBBBAAAEEEEAAAQQQQAABBBBAAAEEbBLQ5Zds3rzZpm7Nd6N+x7xmzRrtd+GHDx82f6LJlnFxcdK/f38tz0M9pwjkd1HVc6KXX35ZFi9e7Mi1KQKVQzBw4ED5wx/+IKp4TigdvXr10k2X+LN39Yg/756e8VdcXKy9PtQ+9+LPU/kUOODgxjhITk7W3eDhfv8eP35cXn31VVm0aJFUVVXZ+2bh4t7U83yVh1L7PN8tr0eRFn+e7jU1NaJyuubOnWtqbxt/11HF//Lly2XevHkBi///x969QEdV3Ysf/xFeQjBZKPY2WG3UIiLkCaghBamPq7x8VIpWQBF5BQF5ShIQiiSBQABRQEVEsaBVAa2gpZdKq9wQgUBeIAUsBKzE+zdIgoYYhPBf+9BAzpCZOTNzzjy/Zy0WhuzX+ezfmRnn/M7eLVu2lLS0NLn33nu1K8SfXgdt408Nz48vY4YWmgI83xea885ZI4AAAggggAACCCCAAAIIIIAAAggEuADr/dufwJ9++kmef/55Q+vXPPfcc9KzZ88Aj4aLw//HP/4hM2bMcHo+6p7K5MmTpVmzZk7LUsB8Adb7N9+UFhFAAAEEEEAAAQQQQAABBBBAAAEEEEAAAQQQQAABBBBAAAEEELAV4GFOYgIBBBBAAAE/FCAB1g8nxeCQfvzxR1ELpKm/1WaTpaWlcvjwYdm9e7ccPXrUYCv6Yk2aNJEHHnhAnnzySTaUdEvQu5VIgPWuN70hgAACCCCAAAIIIIAAAgggEEICLIgZQpPNqSKAgGEB3YZEhYWFhisGQ0G1oPqOHTtk4cKFcuDAAVNPSW2EpBbb6N27tzRu3NjUtoOlsfj4eN2pEH/mzSzx59zSNv7U5gocCCAQGAKdO3fWDTRYrl+VJ7FgwQJZt26dw4lQGy2mpqaK2jTF02Pjxo0yc+ZMh82MGDFC1B+zNnUsLy/XFi7bvn273X6fffZZLcfDHw9vx19lZaVMmzZN8vLynHKozX/UJp/qcwCHcYHTp0/Lli1bZPny5XLkyJEGK/qLrW38sSGR8XmmJAIIIIAAAggggAACCCCAAAIIIIAAAgh4LKDLL1HPevriOHv2rKxdu1bbyL6qqsqyIXTv3l0GDhwo6ntZq3M+ysrKJCcnR/7+979bej4pKSnSvn170+75WDbYBhpOTEzU/SvxZ54+8efc0jb+du7c6bwSJRBAwC8EunbtqhtHMF+/586dkw8//FDLhT116pRf+HtrEOp+/uzZs/0uVyKU4s/RXFdXV8v7778vr732mpw8edJu0d/+9rcyceJEad68uduho/5fQeVdLV261PLrQOVtqfyte+65R8LCwtwes1UVbeOP/BKrpGnXAwGe7/MAj6oIIIAAAggggAACCCCAAAIIIIAAAgj4SoD1/h3Lr1ixQt58802n0zNo0CAZPnx4QObw2J6cuk/56quvyurVq52et8rFGjlypNNyFLBGgPX+rXGlVQQQQAABBBBAAAEEEEAAAQQQQAABBBBAAAEEEEAAAQQQQAABBOoLNIIDAQQQQAABBPxPgARY/5sTM0b0008/ydGjR7WNfD799FPZv3+/S81effXVMmHCBFELdJi1GZNLA6CwIQESYA0xUQgBBBBAAAEEEEAAAQQQQAABBFwXYEFM182ogQACwS+g25CoqKgo+M+4gTMsLy+XRYsWycaNG005/+joaHn22We1jY+4H2GfNC4uTvdL4o/4M+UCNNiIbfz5akMsg8OlGAII1BPwlw3tzJ4UtamL+vywdetWh00PHTpURo8ebcpmKeq1b9iwYQ7769Onj7ZBS3h4uCmnrBYvW7NmjbbJkr3jrrvukhkzZkirVq1M6dPMRrwdf5WVlZKenq7lyTg71CZOWVlZfreJk7Nx++r3KhZV3tFLL73k9LrzF1vb+GNDIl9FD/0igAACCCCAAAIIIIAAAggggAACCCAQkgK6/JKCggKfIaiN7D/++GNZsGCBqO/RrTw6duwojz/+uPTo0UOaN29ualfqe2qVJzFnzhw5cOCAqW3XNabyV0aMGCF33nmnNGvWzJI+vNFoQkKCrhviz3N14s+4oW387dy502E+mLJ1lC/G7/EhPuwv02X29dGlSxfdxR7M16/K/5g5c6aUlZUZf4ELkpLqfn5GRoZERET41etvKMWfCiVn1++3334rGzZskPfff7/BOB0yZIjDfChn7df9vra2VrZs2SKLFy+27HqIiorS1qz5zW9+cyHmjI7P3mVndn3b+CO/JEhe8ILrNHi+L7jmk7NBAAEEEEAAAQQQQAABBBBAAAEEEAgRAdb7dzzRf/3rXyUzM9NpNKjnRJ977jnt/lagH+rZePU8uJG1OqZOnSrqmXUO3wiw3r9v3OkVAQQQQAABBBBAAAEEEEAAAQQQQAABBBBAAAEEEEAAAQQQQCC0BOw/SR9aDpwtAggggAACfiVAAqxfTYdlg/nuu++0zSffeecd+f777w3106RJE3nkkUe0hQbNXmTQ0AAo5FSABFinRBRAAAEEEEAAAQQQQAABBBBAAAH3BFgQ0z03aiGAQHAL6DYkUhvphOpRXV0tK1as0P54crRv316mTZsmcXFxnjQTEnVtjYg/4s+bgW8bf7t27dI2H6jbOIC/z28whAMO/hgHaiGv+kewXL8VFRXaZ4i8vDyHL4cTJ06UQYMGmXJ9HjlyRJ555hn58ssv7fbZuXNnycrKkjZt2pj2unDo0CGt38OHDzfYr+rr+eefl5tvvtmU8zQzjr0df0bjQkGqTZzUYngq54LXb8ev3yrfaPXq1fLuu+/KqVOnnH4EUbbqOqjbIMtXvrbxx4ZETqeOAggggAACCCCAAAIIIIAAAggggAACCCBgnoAuv0RtUtLQ9+913dn7HtWs36uN7EtKSmT+/Pmyd+9e887STku/+tWvZOjQoXLHHXdoz6R6en5nz56VLVu2yKJFi6SsrMyS8Q8YMEBGjhwpV1xxxYXxmuXv6fm7Wj8hIUFnRPw1fB/E6PwSf6752cbfzp07TbtvauZ9TF/dv6Jf8kr8OY67dOmie/8I1uv3+PHjWq7AZ599ZslnCn9vVN3Pz8jI8Pn9fNvXw1CJP1ffB3788UcpLCyUDRs2yNatWy/kbEyYMEEGDhxoWr6Lykl64YUXtD7MPLp37y4pKSnSrl07v/48YBt/5JeYGQW0ZZIAz/eZBEkzCCCAAAIIIIAAAggggAACCCCAAAIIeFOA9f4da3/xxReingF39sxqy5YtJScnRzp16uTN6bOkrz179sjkyZOdnrPqXN27iY+Pt2QcNOpcgPX+nRtRAgEEEEAAAQQQQAABBBBAAAEEEEAAAQQQQAABBBBAAAEEEEAAAU8FGnnaAPURQAABBBBAwHwBEmDNN/XnFk+cOCFvvPGGtrDJmTNnDA3117/+tUyZMkVat25tqDyFvCdAAqz3rOkJAQQQQAABBBBAAAEEEEAAgRATYEHMEJtwThcBBAwJ6DYkKioqslupbmMCewWC4fdq4RC1mdA777xjCM+2UFRUlLZwfgMLhV9Y2DyY/dTC9a6cX1xcnK448Uf8uRI/9cu68/pjG39qQywOBBAIDIHExETdQIPl+q2srJT09HTJy8tzOBHqs0bv3r1NmSyVa6H63L59u9322rRpI4sXL5YOHTqY0qdqpLq6WrKzs+XDDz+02+akSZO0jWz87fB2/BmNC+Wk3tuysrJEfSblaFhAbeC4efNmWb58uZSWlhpmUhtkKdvIyEjDdawoaBt/bEhkhTJtIoAAAggggAACCCCAAAIIIIAAAggggIAdAV1CQEFBgV9Aqe/RV61aJe+++65UVVVZPqaOHTvK2LFjpWvXrhIWFuZWf+q7avUcrNq4xooxmzFGt07MwkoJCQm61ok/4s/CcLukadv4y8/P92b39IUAAh4I2OZxBuP1q3I2P/jgA8nMzPRAKjCrqtyI+++/X8uhUf+tcgj96QiF+PPUW+UPHThwQHbu3Cnt27eX7t27e9qkrv7p06fl73//u7z++uvy5ZdfetT2L3/5S3n44YelX79+0qJFC4/a8kblBvLY/esC8QYCffi7AM/3+fsMMT4EEEAAAQQQQAABBBBAAAEEEEAAAQQaEGC9f8dh8e2330pqaqocPHjQafz0799fnnrqKWncuLHTsv5aQOVALV26VNauXet0iFdffbXMmzdPrrnmGqdlKWCNAOv9W+NKqwgggAACCCCAAAIIIIAAAggggAACCCCAAAIIIIAAAggggAACCNQX4GFO4gEBBBBAAAE/FCAB1g8nxeIhqQV5cnNzZc6cOfL9998b6i0+Pl6mT58uP/vZzwyVp5B3BEiA9Y4zvSCAAAIIIIAAAggggAACCCAQggIsiBmCk84pI4CAUwHdhkRFRUVOKwR7gUOHDmmLiOzfv9+lUw0PD9fuOfTq1cvvFs536US8WDguLk7XG/EnQvx5LwBt42/Xrl26a1fde6y/CQY/40E8XEyT9PX1kJiYqHuxCJbrV23ImJ6eLnl5eQ5fDDMyMrTNeuoOT+bjxx9/1BYIU5sfOToWLVokt99+u1bEk/7q11+3bp3DDZf69OmjfSZr2bKlX70eezv+KioqZNq0aU7jQtlee+212nzeeOONpsSHmfNtRrx6Op5jx47Jyy+/LBs3bnT5A0dSUpJkZWVJRESET+PRNv5EhBx2l2eTCggggAACCCCAAAIIIIAAAggggAACCCDgpoAuv6SgoMDNZsyvpu5dfP311/LKK6+49R2wOyPq27evpKSkSNu2bV2qrjZ6ee+992TJkiVSVVXlUl1nhSMjI2XYsGHy0EMPSYsWLZwVD6jfJyQk6MZL/BF/3gxg2/jbuXOndr+o7r4pf5/PJ8EBB3+Mgy5duuheLoLx+lWb5s2YMUPy8/O9+dLok77U/XqV89e1a1e57bbbtByJJk2a+O3rTyjEnz9e9w29H50+fVq7RtRmi1u3bnUpflW83X///fLrX/9aWrVq5bfxZnvetvFHfolL005h7wjwfJ93nOkFAQQQQAABBBBAAAEEEEAAAQQQQAABUwVY798xZ90z23/729+curdp00bmzp2rex7YaSU/K3DgwAHtOfDy8nKnI1P3WtR6POqZcQ7fCLDev2/c6RUBBBBAAAEEEEAAAQQQQAABBBBAAAEEEEAAAQQQQAABBBBAILQEWCw8tOabs0UAAQQQCBABEmADZKIsGKbazEotzPP9998baj0+Pl5mzpwpV155paHyFLJegARY643pAQEEEEAAAQQQQAABBBBAAIEQFWBBzBCdeE4bAQQcCug2JCoqKgr5DSjUot8rV66UF154waXQUZsGjR492q8X0Pe3jUViY2N1xsTfOW0xfOLPOxvA2Mbf7t27XbrmKYwAAr4TSExM1HUeLNdvZWWlpKenS15enkPcFStWiK2Bu7NRW1sry5Yt0957HB2TJk2SgQMHuttNg/XUvKnPT/YOtUlRVlaWREVFmdqvp415O/6MxkXdeS1atEhuv/12T08zqOpXV1fL+vXrRV07ytOdIykpSYtHtVmoL48Grn1y2H05IfSNAAIIIIAAAggggAACCCCAAAIIIIBAaAno8ksKCgr87uzV/faDBw/K66+/Lps2bbJ8fOoexoQJE+TOO++UsLAwp/2dPXtWNmzYIDk5OVJVVeW0vCsF+vbtKykpKdK2bVtXqgVM2YSEBN1YiT/R7qERf94JYdv4y8/P907H9IIAAh4LdOnSRddGMF6/f/7zn2X27NkeW/lzA48//rg89thjEhERoeU3B8oRCvEXKHNRf5wnT57U/p9h37598sUXX4j6uf6h4uzmm2+WDh06SLt27bS4C8TDNv5EJHAunkAEZ8zuCPB8nztq1EEAAQQQQAABBBBAAAEEEEAAAQQQQMDHAqz373wC3n//fVHP+Ro5evXqpeV+XHbZZUaK+1WZH3/8UebNmyd/+9vfDI1r+PDhMnjwYENlKWSNAOv9W+NKqwgggAACCCCAAAIIIIAAAggggAACCCCAAAIIIIAAAggggAACCNQX4GFO4gEBBBBAAAE/FCAB1g8nxUtDUgsT/uUvf9EW/jtz5oyhXgcNGiRPPvmkNG7c2FB5ClkrQAKstb60jgACCCCAAAIIIIAAAggggEAIC7AgZghPPqeOAAJ2BXQbEhUVFUElIgcOHJBJkybJ0aNHDXm0b99eW4wjOjraUHkKnReIi4vTURB/5zmIP+9cIbbxt3v3bu90TC8IIOCxQGJioq6NYLl+KysrJT09XfLy8hwarVy5UuLj4z12rGtgzZo1smDBAoftDRw4UMaNGydNmzY1rd/S0lJJTU3V3vcaOsLDw2XZsmUSExNjWp9mNOTt+KupqdHyX9atW2do+KNHj9byXwJpkydDJ+ZGodraWtm5c6csWbJE9u7d60YLF6skJSVJVlaWREZGetSOp5Vt448NiTwVpT4CCCCAAAIIIIAAAggggAACCCCAAAIIuCCgyy8pKChwoap3i6rnS9V9iFWrVmmbqlRVVVk2AHU/Y8yYMfK73/3O4bOpakybNm2SzMxMU8fTsWNHGTt2rHTt2lXCwsIsO09fN5yQkKAbAvF3noP4805k2sZffn6+dzqmFwQQ8FigS5cuujaC7fr94YcfZPbs2fLJJ5+4bNWyZUu55ZZbtM8QN954o/zyl7+85LNMdXW1vPjii/LXv/7Vbvvdu3eXKVOmaO9Jtoe6Z19WViZqnEeOHJFDhw5JcXGx7N+/36XxqrGqfJp77rknoHIhgj3+XJpECntdwDb+yC/x+hTQoXMBnu9zbkQJBBBAAAEEEEAAAQQQQAABBBBAAAEE/E6A9f6dT8nBgwdl8uTJcuLECaeFmzRpopXt1atXQN0Hc3Xtf3WeCxcuNPXZeKe4FLhEgPX+CQoEEEAAAQQQQAABBBBAAAEEEEAAAQQQQAABBBBAAAEEEEAAAQSsF2hkfRf0gAACCCCAAAKuCpAA66pYcJVXC+iojSWNLtCjFrpRiwV27tw5uCAC9GxIgA3QiWPYCCCAAAIIIIAAAggggAACCPi/AAti+v8cMUIEEPC+gG5DIrWYPIdoC+zPnDlTNm/ebIhj3LhxMnTo0KDePMgQhIuFYmNjdTWIv/McxJ+LgeRmcdv48+cNsdw8RaohELQCgbShnSuToF7/Z82apW286OhQuQ29e/d2pWmHZT/++GOZNm2awzJ9+vSRtLS0BjcocncglZWV2oZE27Zts9uE2efq7ljr1/N2/KkNoJYuXSorV640NPxbb71VMjIypE2bNobKB2uhb775RnPbuHGjKafYrVs3ycrKksjISFPac7cR2/hjQyJ3JamHAAIIIIAAAggggAACCCCAAAIIIIAAAm4I6PJLCgsL3WjCu1XU5ipff/21vP3229r3xerehBVHeHi4TJ8+Xe699167m8/s2rVLK1NWVmbKEFSfI0aMkAEDBkiLFi1MadOfG4mPj9cNj/i7yEH8WR+5tvGXn5+vXevqNYa/cSAO/Ps6sF03Itiu3z179sikSZOkvLzc8IthRESEDBkyRPr16yetW7d2+jq2fv167V65vUPlJixYsEA6depk+HVRfSZT7+Xvv/++bN261dDYo6KitJwaNaeBct0Fe/wFyjyE6jgbWDeHNRINvdpQyIsCPN/nRWy6QgABBBBAAAEEEEAAAQQQQAABBBBAwCwB1vt3LqnWxFfPRn/22WfOC4vIz3/+c8nOzpbrrrvOUHl/KKTyoGbMmCHff/+9oeEkJibKc889J+peJYfvBFjv33f29IwAAggggAACCCCAAAIIIIAAAggggAACCCCAAAIIIIAAAgggEDoCPMwZOnPNmSKAAAIIBJAACbABNFkWDVUt0jN58mQ5deqUoR7UBk0TJ06Upk2bGipPIesESIC1zpaWEUAAAQQQQAABBBBAAAEEEAhxARbEDPEA4PQRQKBBAd2GREVFRRcK1W3IUfcPofSzWuB8xYoVsmTJEqdhoxbsf/HFF6Vjx47aQvqh6KXO2Z34iI2N1fkSf+fjh/hzL55cvf5s42/37t1Or3cKIICAfwioha3qH8Fy/dbU1EhOTo6sW7fOIXRGRob07t3btMlQmwgNHTrUYXu33nqrtoGR2uzIrKOqqkrmzp0rH330kd0mU1JSZPjw4WZ1aUo7vog/FRNqgTujh4qRXr162d1U02g7gVju9OnT8sknn8irr74qpaWlpp1CUlKSdg1ERkaa1qY7DdnGn/oY7k471EEAAQQQQAABBBBAAAEEEEAAAQQQQAABBNwQ0OWXFBQUuNGE76pUVlbKX/7yF1m/fr0cPHjQ9IFERUXJ7NmzpYGN5eX48eMya9Ys2bp1qyn99ujRQ0aNGiU33XRTyNwLSEhI0NkRf/pQIv5MubTsNmIbf/n5+dZ2SOsIIGCaQJcuXXRtBdv1+9Zbb8nChQsNe912223a2hvR0dGG6+zbt08mTJgg5eXlduuo3z/66KMufy6pra2V4uJiWbVqlaHPSbfffrtMmzZNrrjiCsPj92XBYI8/X9rSt3MB2/gjv8S5GSW8LsDzfV4np0MEEEAAAQQQQAABBBBAAAEEEEAAAQQ8F2C9f2OG6hlXlStk9LjmmmtEPRd83XXXGa3is3KHDx+W6dOny1dffWV4DMOGDZPBgwe7fD/RcAcUNCTAev+GmCiEAAIIIIAAAggggAACCCCAAAIIIIAAAggggAACCCCAAAIIIICARwIsFu4RH5URQAABBBCwRoAEWGtcA6nV6upqbcOfzz77zNCw1YaU8+fPlxtuuMFQeQpZJ0ACrHW2tIwAAggggAACCCCAAAIIIIBAiAuwIGaIBwCnjwACDQroNiRSi8dznBfYtGmTPPPMM0457r77bm2xkVatWjktSwG9QGxsrO4fiL+LHMSf9VeLbfwF2oZY1gvRAwL+KxDoG9rZkz19+rQsWLBA3n33XYf4arPEvn37mjZBpaWl2mceR5s7tmvXTubNm+fSpkfOBlhTUyM5OTmydu1au0UHDBggkyZNkmbNmjlrzmu/90X8FRYWypgxY6SqqsrQecbExGifTwNhcTtDJ2Sg0Llz5+Sf//ynvPzyy4bzhAw0e6FIt27dJCsrSyIjI12pZnpZ2/hjQyLTiWkQAQQQQAABBBBAAAEEEEAAAQQQQAABBOwL6PJL1HfXgXio+xM7d+7U7scYfe7U6HnGx8dr3yW3bdv2QpWzZ8/KSy+9JCtWrDDajN1y0dHRMnLkSLnzzjv96t6JxydmoAFlW/8g/i5FI/4MBJKbRWzjb9euXW62RDUEEPC2QOfOnXVdBtP1++OPP2rrYnzwwQeGWDt16iR/+MMfXM4jqKiokGeffVa2bdtmt5/f/OY3MmPGDImIiDA0FttCak2QNWvWyKpVq+TUqVMO2xg6dKiMGjVKGjdu7FZf3qwUzPHnTUf6ck/ANv7IL3HPkVqWCvB8n6W8NI4AAggggAACCCCAAAIIIIAAAggggIA1Aqz3b8y1vLxc0tPTtWdejR4dOnSQadOmybXXXmu0itfLHT16VFvrf9++fYb7Zr1/w1SWF2S9f8uJ6QABBBBAAAEEEEAAAQQQQAABBBBAAAEEEEAAAQQQQAABBBBAAAFphAECCCCAAAII+J8ACbD+Nye+GJHaGOmFF14w3PW4ceOkf//+hstT0BoBEmCtcaVVBBBAAAEEEEAAAQQQQAABBBAQFsQkCBBAAIFLBXQbEhUXF2P0HwFloTYKqqqqcmgyZswYGT58uDRqRPqIq8ETGxurq0L8XeQg/lyNJtfL28bf7t27tev43Llzur/rWrb997qf+f15AXz0cUN8nPew6vpISEjQXfTBdP2qzQ6XLVvm8EUtJSVFRowYYZrvsWPHtIXTioqKHPa7cuVKUfZmxbfaUDInJ0dUXoe9Q+VvTJo0SS677DK/eX32RfzVLW6Xn59v+A2vZ8+ekpaWJldddVXQv7+pDbbefPNNee+995x+djcMaFMwKSlJ5syZo23QZeXrm7Pryzb+2JDI3RmlHgIIIIAAAggggAACCCCAAAIIIIAA/MD8ywAAIABJREFUAgi4IaDLLykoKGjw+1Lb+0P++vPZs2fl8OHD2n2KDRs2mPb98mOPPSYqj6Rp06aaz65du2Tq1Kmivuv35BgwYICoe0StW7fWmrH3fbK/ens63vj4eB0f8ddwNBF/5108jTfb+rbxp+7ZNZRfYi9vgn9vOJ8CF1y8cR117txZ94IZTNfvN998o+V6GMm5jIqKklmzZkliYqLLr19nzpzR1up466237H6UUZvUPf/883LTTTe53H5dHKjGt2zZIosWLZKysjK7fbVs2VLmzZsn6h6+v7+OBHP8eeP69ff59ffx2cYf+SWe/N8YdS0S4Pk+i2BpFgEEEEAAAQQQQAABBBBAAAEEEEAAASsFWO/fmK66j6Dur73yyivGKvyn1DXXXCPTpk2Tm2++2aV63ij8xRdfSGZmpnz11Vcudffwww/LqFGjpHHjxi7Vo7D5Aqz3b74pLSKAAAIIIIAAAggggAACCCCAAAIIIIAAAggggAACCCCAAAIIIGArwI5FxAQCCCCAAAJ+KEACrB9Oig+GpBYEnDBhguGe+/XrJ+PHj9cWFOTwnQAJsL6zp2cEEEAAAQQQQAABBBBAAAEEglyABTGDfII5PQQQcEtAtyFR/cXv6y8kr1oOtZ+PHDkikydPlv379zuEVYvn33vvvSHnY0Y8xMTE6GyJv4uXI/HXSNuQou4wI95s27ONP7UhFgcCCASGQEJCgm6gwXT9qk0V1YJfjg61oeGkSZOkWbNmpkxYZWWltgnStm3bHLY3e/Zs6du3ryl9qkZqamokJydH20jS3tG9e3fJyMiQiIgI0/r1tCFfxF9tba0sXbpUVq5c6dLw1QZPTz/9tLRvr74OCb5DbUa6efNmbdG/0tJSy04wMjJSRowYIf379zftunN3sLbxx4ZE7kpSDwEEEEAAAQQQQAABBBBAAAEEEEAAAQTcENDllxQWFrrRhH9WKS8vl/fff19Wr14t6r6JJ0ebNm0kOztb1Abz1dXVMmfOHPnwww/dbvLGG2+UiRMnyi233CJhYWFutxPoFePj43WnQPw1PKPEnzWRbht/6rl1DgQQCAwB9X5c/wim67ekpERGjx4tp06dcjoZQ4cO9WgTuY0bN8rMmTMd9qPyTh566CGnY3FUQOX3qdwV9fmprKzMbtFf//rXMmPGDLnyyis96s/qysEcf1bbBWr7Ko8lPz9fOnXqJOHh4T49Ddv4I7/Ep9NB5w0L8HwfkYEAAggggAACCCCAAAIIIIAAAggggEAACrDev/FJ+/rrr7Vntw8fPmy8koj2DOvw4cPlt7/9rV+sj//TTz/JRx99JEuWLJHTp0+7dC4qj2X+/Plyww03uFSPwtYIsN6/Na60igACCCCAAAIIIIAAAggggAACCCCAAAIIIIAAAggggAACCCCAQH2BRnAggAACCCCAgP8JkADrf3PiixEdPHhQ24zyxIkThrpXC9xMnz5dWrZsaag8hawRIAHWGldaRQABBBBAAAEEEEAAAQQQQAABYUFMggABBBC4VEC3IVFxcTFG/xE4duyYpKamirNNclatWiUNbDyPowGB2NhYXSni7yIH8WcggDwsYht/BQUFHrZIdQQQ8JaA7ftuMF2/n376qYwfP94hZffu3SUjI0MiIiJMIa+pqZGcnBxZu3atw/ZGjhwp6k+jRuakzBrpt1u3bpKVlSWRkZGmnKsZjfgq/nbs2KFtaFlVVeXSaSi7CRMmSK9evbSF7oLlUJ+VXnrpJVEba1l59O3bV1JSUqRt27ZWdmO47Qb+v8OcC9LwCCiIAAIIIIAAAggggAACCCCAAAIIIIAAAiEsoMsvcZZLEYhO6jt49b3z22+/LaWlpW6fQr9+/bR8E7VhjbrvU15e7lZbAwYM0L6jbt26tVv1g6lSfHy87nSIP/uzS/yZH/m28Zefn6/dMz137pzu77qebf+97md+f14AH33cEB/nPay6Pjp37qx7UQim63fz5s2Slpbm9EXvuuuuk+zsbG0TOXevv5KSEhk9erScOnXKbn8DBw6UMWPGaHkJnrw+qg42bdqk5Yo46k+tH/Lwww9LWFiYZfHj6fXp7fhTXq+88op8+eWXTuPi8ssv1+brF7/4hd/6eerv7fpq08rly5fL8ePHJTMzU8vrsvL1zdn52cafiJBf4vTKoICXBXi+z8vgdIcAAggggAACCCCAAAIIIIAAAggggIAZAqz3b1xRfZe/fv16Wbx4sfFK9UqqtTCefPJJiYuL090Tc6sxNyrV1tbKvn37tOd43V0HZujQoTJ48GBp3LixGyOgitkCrPdvtijtIYAAAggggAACCCCAAAIIIIAAAggggAACCCCAAAIIIIAAAgggcKkAD3MSFQgggAACCPihAAmwfjgpPhjSkSNHZMqUKfLNN98Y6v3mm2/WFu3xp82SDA08yAqRABtkE8rpIIAAAggggAACCCCAAAIIIOA/AiyI6T9zwUgQQMB/BHQbEqmFJhrakMPeQvfB/O+VlZUydepU2bZtm93ZateunSxYsECio6Nxa2AjF2fxERMTo7Ml/i5uaEL8XboxkLN4cvX3tvFXUFDgP6/MjAQBBBwKJCQk6H4fTNevWvxr3LhxDjc+vPbaayUnJ0fU5xAzDvX6qTa8UX8cHX369NE2SwoPDzejW1GbRs6ZM0c++ugju+1169ZN28TIn3I4fBV/ymvu3LnaRpvuHMpyyJAhoja0qb/hkztt+bJOdXW1rFu3TlasWCHq85JVR8eOHWXs2LHStWtXv/KyjT82JLIqAmgXAQQQQAABBBBAAAEEEEAAAQQQQAABBBoQ0OWXFBYWXihSl2dS9w+B/vOpU6dkw4YN8vbbb0tpaanLwaDupcyfP1+Ukdr03tVD5aA89dRTcuedd2rfUQe6pxnjV5v31D+IP/tRRfydzzcx8/XINv527drl6mVNeQQQ8JGAuj9e/wim63fNmjWycOFCp7KPPPKIPP3009KsWTOnZe0VKCsrk2nTpklRUZHdNpR1ZmamXHXVVW73U1expqZG2/jvnXfesdvWjTfeqOVQ/PKXv/S4P6sa8Hb8qRwKNU95eXlOTykQ/JyehJ8UUHksarNKlcdy8uRJSUpK0q4FX+c62cYf+SV+EjAMo74Az/cRDwgggAACCCCAAAIIIIAAAggggAACCASgAOv9uzZpJ06ckFmzZsnu3btdq1ivtForf9CgQdqzrs2bN3e7HaMVz549K2rdl1WrVnk0brWWhzr3Nm3aGO2achYLsN6/xcA0jwACCCCAAAIIIIAAAggggAACCCCAAAIIIIAAAggggAACCCCAAA9zEgMIIIAAAgj4pwAJsP45L94e1cGDB2Xy5MmiEnyNHCqJNzs72+cLiBgZazCXIQE2mGeXc0MAAQQQQAABBBBAAAEEEEDApwIsiOlTfjpHAAE/FdBtSKQWnuA4L1BRUSGpqamybds2uyTt27fXNilSmw1xuC4QGxurq0T8XeQg/lyPJ1dr2MZfQUGBq01QHgEEfCSQkJCg6zmYrt9vv/1W0tPTJT8/36Gu2hild+/eps3A2rVrtc1WHB1qI7c5c+ZIVFSUKf2qPI60tDTZvn273fa6desmWVlZfpXD4cv4U5sSTZkyRaqqqtyegzvuuEOefPJJuemmm7RNMgPlqK2tlZ07d8qLL74oe/futWzYasOhYcOGyUMPPSQtWrSwrB93G7aNP3LY3ZWkHgIIIIAAAggggAACCCCAAAIIIIAAAgi4IaDLLyksLHSjicCqUllZKR988IGsXLlS1H+7cqiN7o8fPy4HDhxwpZqo7/EnTpwov/jFL1yqF+yF4+PjdadI/DmeceLP3CvCNv527dplbge0hgAClgl07txZ13awXL/nzp2T5cuXa3+cHQsXLpTbb7/dWTGHvz916pTMnTtXPvroI7vl1EZ1zz//vHTo0MGjvuoqHzt2TKZPny5FRUV22xszZow8/vjjfpv74O34U59Xp02bJiq3xNlx6623anlCrVu3dlaU39sRqMtjWbp0qS6PRX0OU7Yq/8SXh238kV/iy9mgbzsCPN9HaCCAAAIIIIAAAggggAACCCCAAAIIIBCAAqz37/qk7dixQ2bMmCHqnpsnR7NmzaRHjx7Ss2dPUetkqHsRjRo18qTJC3Wrq6tl//79snXrVtm0aZN8//33HrV7+eWXy3PPPScN3K/wqF0qeybAev+e+VEbAQQQQAABBBBAAAEEEEAAAQQQQAABBBBAAAEEEEAAAQQQQAABIwLmZHMY6YkyCCCAAAIIIGBYgARYw1RBXVAtXDdu3DjD5xgTE6Nt0BQREWG4DgXNFyAB1nxTWkQAAQQQQAABBBBAAAEEEEAAAU2ABTEJBAQQQOBSAd2GRCUlJZYanTx5UtQC+mVlZZb2Y0bjZ86c0RblcLRpUXh4uLRv314uu+wyM7r0WhtRUVHaBkm+vh+i7svUP4i/ixrEn/WXg238hcKGWNar0gMC3hEI5g3tampqZP78+bJ27VqHmPfdd5+kpaVJixYtTEH//PPPZdSoUQ7bUp971CYttv7uDuDw4cPyzDPPyMGDB+020a1bNy2Hw9ebwNQfoC/jT8XHokWL5E9/+pO77BfqqYXtBg4cKF26dJHGjRt73J6VDZSXl8uSJUu0TUWtPPr16ycpKSnStm1bK7vxqO0Grj9y2D0SpTICCCCAAAIIIIAAAggggAACCCCAAAIIuCCgyy8pKipyoWpgFz127JgsW7ZMNmzYYNmJqPswv//972Xo0KGi/ptDLxAXF6f7B+LP3Agh/hx72sbfrl27dJtGnTt3jp/rbaKFB/FQf1M1X8dDYmKi7gIPlutX5Q7k5OTIunXrHL6AdejQQebOnSvXXHONVs7d+VD1li9fLq+88orD/lR+xz333HOhjLv91Y31/fffl4yMDLt9durUScspufrqqz06v7oOPBlvQ77ejr+KigqZNm2a5OXlOf2gkJSUJJmZmVJ/TQ+zzz+Y2/u///s/LYdq48aNl1gr26ysLC0/25evh7bxJyLklzi9MijgZQGe7/MyON0hgAACCCCAAAIIIIAAAggggAACCCBghgDr/buuePbsWVm1apW88cYbrld2UOPyyy8XdT+wY8eOcsMNN2j3JtR9wSZNmmi1mjZtKi1bttTuEVZVVYkahzq+++47OX78uHz11Veyb98+UTk4Zq//M2TIEHn88cf9/tllUyckABpjvf8AmCSGiAACCCCAAAIIIIAAAggggAACCCCAAAIIIIAAAggggAACCCAQ8AI8zBnwU8gJIIAAAggEowAJsME4q66fk1pEUG0GZfS46667tA2VAm1jSqPnFyjlSIANlJlinAgggAACCCCAAAIIIIAAAggEnAALYgbclDFgBBDwgoBuQ6Li4mJtge26hcbN/vvEiROSlpYmubm5Xjg1urAn0K1bN8nOzpbIyEhL59tZ/MTExOiGSPyFRsz6a/wVFBSExgRwlggEgUBCQoLuLILt+l29erUsWLDA4Uy1adNGey9vYHMSt2b44MGDMnnyZDl69KjD+pMmTZJBgwa51YdtpU8//VTGjx/vsK0+ffponx39aWNHX8ff4cOHJTU1VQ4cOGDKPKjF7AYOHCg9evTwK2d1cqdPn5ZPPvlE2zirtLTUlPNtqJHo6GiZOHGiJCcnS1hYmGX9mNGwbfyxIZEZqrSBAAIIIIAAAggggAACCCCAAAIIIIAAAgYFdPklhYWFBqsFR7Ha2lrZsWOHLFy40LTv6OtkVO6Guk/Tu3dvNnqxEy7x8fG63xB/5l1XxJ9zS9v427Vrl/NKlEAAAb8Q6Ny5s24cwXL91tTUaHkl69atc+isci5UfoHayM7TY+PGjTJz5kyHzYwYMULUH5WDbMZRXl4uM2bMkO3bt9tt7tlnn5UHHnjAjO5Mb8Pb8VdZWSnTpk2TvLw8p+eSlJQkmZmZWg4xh3EBlceyZcsWLY/lyJEjDVb0F1vb+CO/xPg8U9JrAjzf5zVqOkIAAQQQQAABBBBAAAEEEEAAAQQQQMA8Adb7d8+yqqpKsrKyZOvWre41EEC17r33XpkwYYK0aNEigEYdGkNlvf/QmGfOEgEEEEAAAQQQQAABBBBAAAEEEEAAAQQQQAABBBBAAAEEEEDAtwLmPGXt23OgdwQQQAABBIJOgATYoJtSl0/op59+kueff142bNhguO4jjzwiKSkppi2kY7hjCuoESIAlIBBAAAEEEEAAAQQQQAABBBBAwCIBFsS0CJZmEUAgoAV0GxKVlJRYejIVFRXaAvq5ubmW9kPjjgWSk5Nl7ty5Yvt9vLfdYmJidF0Sf96eAd/056/xF2obYvlm9ukVAXMEgn1DO/V69NRTT4lawMzRcffdd4vauCciIsJj2G+//VbS0tIkPz/faZ9qA6NWrVp51KfK51i8eLGsXr3aYTv9+/eXKVOmSPPmzT3qz8zKvo6/c+fOyaZNmyQjI8NpjLhy3moTo759+8qDDz4o119/vYSFhblS3fSy33zzjSxdutSlnB9XBxEeHi4DBgyQxx57TFq3bu1qdZ+Ut40/NiTyyTTQKQIIIIAAAggggAACCCCAAAIIIIAAAqEqoMsvKSoqCkmH8vJyWbRokWzcuNGU84+Ojtbu96gN6Rs1YtkSe6hxcXG6XxF/xJ8pF6DBRmzjb/fu3QZrUgwBBHwtkJiYqBtCsFy/J0+e1D4/ONsQb+jQoTJ69GhT7v8ru2HDhjmc0j59+mj5wepevBmHyo9Ys2aNLFy40G5zd911l8yYMcPjPBYzxmvbhrfjr7KyUtLT0yUvL8/p6SQlJWmbKqpcEQ7nAioW9+/fLy+99JLT685fbG3jj/wS5/NMCa8L8Hyf18npEAEEEEAAAQQQQAABBBBAAAEEEEAAAc8FWO/ffcOjR49KZmam7Nu3z/1G/Lymev5VPYN+5ZVX+vlIQ3N4rPcfmvPOWSOAAAIIIIAAAggggAACCCCAAAIIIIAAAggggAACCCCAAAIIeFeAlWO8601vCCCAAAIIGBIgAdYQU1AXUhsyqUVxDh48aPg8p02bJvfcc4/h8hS0RoAEWGtcaRUBBBBAAAEEEEAAAQQQQAABBIQFMQkCBBBA4FIB3YZEJSUllhpVVFRo393n5uZa2g+NOxZITk6WuXPniu338d52i4mJ0XVJ/Hl7BnzTn7/GX0FBgW4DMbVJQf0NxfgZD+LhYpqkr68HteBV/SPYrt8TJ07I9OnTDX1eevrpp2Xw4MHSpEmTCyTuzE9NTY3MmzdP1q9f7/DNoU2bNtomjvXfw93p79ixY9pnQmfv/aNGjZIRI0boNl9ypz8zr19/iL/a2lp58803ZfHixZa8matNb373u99Jz5495bLLLvPq++HZs2dly5YtsnTpUiktLbXk/FSjPXr0kJSUFGnfvr1fxZez+LaNPzYksixEaBgBBBBAAAEEEEAAAQQQQAABBBBAAAEELhXQ5ZcUFRWFrFF1dbWsWLFC++PJob6jVs+zxsXFedJMSNS1NSL+iD9vBr5t/O3atUu7f1Z3X4e/z+eT4ICDP8aBuvdd/wiW61fl4arPEHl5eQ5fDidOnCiDBg0y5fo8cuSIPPPMM/Lll1/a7bNz586SlZUlKrfErHg4dOiQ1u/hw4cb7Ff19fzzz8vNN99synmaNW7Vjrfjz2hcKMikpCRtQ0WVQ8zrt+PX7++++05Wr14t7777rpw6dcrpRxBlq66DiIgI064Dd+LSNv7IL3E6dRTwvgDP93nfnB4RQAABBBBAAAEEEEAAAQQQQAABBBDwWID1/j0jVPe81PPjX331lWcN+WFt9ezrzJkz5corr/TD0TEkJcB6/8QBAggggAACCCCAAAIIIIAAAggggAACCCCAAAIIIIAAAggggAAC1gtc3MnB+r7oAQEEEEAAAQQMCpAAaxAqiIt98sknMmvWLMNn2Lp1a8nJyZF27doZrkNBawRIgLXGlVYRQAABBBBAAAEEEEAAAQQQQEBYEJMgQAABBC4V0G1IVFJSYukC2ydOnJDU1FTJzc1lLnwokJycLNnZ2RIZGWnpfDtbCL9Tp046BeLPh0Hhxa79Nf4KCwu9qEBXCCDgiYBa9Kr+EWzXr3r/VBskLl261BDTqFGj5IknnpDmzZsbKm+v0GuvvSYvvvii0zYeffRRGT9+vDRr1sxp2YYK1NbWyuuvv26oL7VwW//+/d3qx6pK/hJ/ajPNJUuWyJo1a6w6VYmKipIHH3xQ7rvvPvn5z39uWT91DVdVVWmx8fbbb4v6byuO6OhoGTlypNx5551ux7AV4zLapm38sSGRUTnKIYAAAggggAACCCCAAAIIIIAAAggggIAJArr8kqKiIrtN1m3Ibq9AMPxebXa/aNEieeedd9yiVd/BZ2RkSJcuXS6pHww+6n6XmfMfFxena474I/7MjK/6bTV0/dnG3+7du9267qmEAALeF0hMTNR1GizXb2VlpaSnp0teXp5DVPVZo3fv3qbAq9xf1ef27dvtttemTRtZvHixdOjQwZQ+VSMqN0Llun744Yd225w0aZIMHDjQtD7Nasjb8Wc0LtT5qfe2rKwsLS+Eo2GBs2fPyubNm2X58uVSWlpqmCkpKUmzVfnZvjxs44/8El/OBn3bEeD5PkIDAQQQQAABBBBAAAEEEEAAAQQQQACBABRgvX/PJ+1f//qXzJgxQ7766ivPG/OTFrp27ardS7zyyiv9ZEQMoyEB1vsnLhBAAAEEEEAAAQQQQAABBBBAAAEEEEAAAQQQQAABBBBAAAEEELBeoJH1XdADAggggAACCLgqQAKsq2LBVV4tXpOZmSmfffaZ4RNTybGzZs2SVq1aGa5DQWsESIC1xpVWEUAAAQQQQAABBBBAAAEEEEBAWBCTIEAAAQQuFdDtMFNSUmKpUUVFhaSmpkpubq6l/dC4Y4Hk5GSZO3eu2H4f7223mJgYXZfEn7dnwDf9+Wv8FRYW+gaEXhFAwGWB+Ph4XZ1gvH737Nkj48ePl/LyckM+vXr1krFjx0rbtm0NlW+o0Oeffy6jRo1yWj88PFzLx+jZs6fTsg0V2LVrl0yfPl3Kysqc1n/55Zfltttuc1rOmwX8Kf5Ubsxrr70mK1assJRAzfldd90lQ4YMkejoaFEb/Zl9qHiYP3++bNmyxeymtfbUOQwYMEAee+wxad26tSV9eKNR2/hjQyJvqNMHAggggAACCCCAAAIIIIAAAggggAACCPxHQJdfUlRUFPIwhw4d0nJg9u/f75KF+s5a3StR93es+M7dpcEESOG4uDjdSIk/EeLPe8FrG3/qfmf9a/fcuXP8XO/+IR7Egz9dH4mJiboXi2C5fisrK7UN4/Ly8hy+GGZkZEjv3r0vlPHk+vzxxx9l3rx58sEHHzjsc9GiRXL77bdrZTzpr379devWaXkq9o4+ffpon8latmzpV6/H3o4/lZ89bdo0p3GhHK+99lptPm+88UZT4sPM+a4bkFnx4057x44dE5WztHHjRpc/cCQlJUlWVpZERET4NB5t44/8EpenkgrWC/B8n/XG9IAAAggggAACCCCAAAIIIIAAAggggIDpAqz3bw6pep5W3cuzen0Vc0bruJV7771XxowZo90b4fBvAdb79+/5YXQIIIAAAggggAACCCCAAAIIIIAAAggggAACCCCAAAIIIIAAAsEhYP7K7cHhwlkggAACCCDgUwESYH3K7/PO1QI9akGWM2fOGB7L8OHDZfDgwYbLU9A6ARJgrbOlZQQQQAABBBBAAAEEEEAAAQRCXIAFMUM8ADh9BBBoUEC3IZFaEENtOFC3ULjZf584cUJbWD43N5fp8KFAcnKyZGdnS2RkpKXz7Sx+OnXqpFMg/nwYFF7s2l/jr7Cw8IJC3etg3T/w8/n3BTzOCxAPvo8H2w3FgvH6ra6uljlz5siHH35o+BVava8PHTpUHnjgAe093tV4VQukpaWlSX1Pe52rDW/URoxqLlx5ffjXv/4lf/jDHwwtwtauXTuZP3++REdH+9Xrj7/Fn8qL+fjjjyUnJ0fUplZWH2rzzSeeeELU/ISFhbk0//ZeP7/44gst3q1anE9tJjRu3Djp0KGDjicQX89t448NiayOeNpHAAEEEEAAAQQQQAABBBBAAAEEEEAAgXoCuvySoqIin+YbOMtH8MbvVR8rV66UF154waVAGTZsmIwePVqaNGliWX6ON87fyvwi2/HHxsbqjIm/c1rsEH/nvPI6ZBt/u3fvdumapzACCPhOIDExUdd5sFy/KjcgPT1d1Hoajo4VK1aIrYG7s1FbWyvLli3T3nscHZMmTZKBAwe6202D9dS8qc9P9g51Hz0rK0uioqJM7dfTxrwdf0bjou68Fi1aJLfffrunpxlU9VW+1vr160VdO+7m4KgcFRWPdblbvgJq4NpnjURfTQb92hPg+T5iAwEEEEAAAQQQQAABBBBAAAEEEEAAgQAUYL1/8ybt5MmT8uqrr8qf//xn8xr1YkvNmjUTtZb/b3/7W2natKkXe6YrdwVY799dOeohgAACCCCAAAIIIIAAAggggAACCCCAAAIIIIAAAggggAACCCBgXICHOY1bURIBBBBAAAGvCZAA6zVqv+zowIED8v7778vmzZvl9OnTTsfYpk0bbaOkG264wWlZClgvQAKs9cb0gAACCCCAAAIIIIAAAggggECICrAgZohOPKeNAAIOBXQbElm1yXzdCCoqKiQ1NVVyc3OZFh8KJCcny9y5c8X2+3hvDykmJkbXJfHn7RnwTX/+Gn+FhYW+AaFXBBBwWSA+Pl5XJ1ivX7Ux0eTJk6WqqsolI7VhSt++feWBBx6Q66+/Xho3bmyo/k8//SSLFy+W1atXGyofHR0taqMi9boeFhbm+APnuXOyY8cOWbBggah8DiPH3XffLTNnzpRWrVoZKe61Mv4af4cPHxa1GdE9CJLoAAAgAElEQVRnn33mFYt+/fpJSkqKtG3b1u3+1EaMO3fu1Oa5rKzM7XbsVVTXglow76GHHpIWLVqY3r4vGrSNPxEhh90XE0GfCCCAAAIIIIAAAggggAACCCCAAAIIhKaALr+kqKgoNBVszlrd91D3S44ePWrIo3379jJv3jxR91k4jAvExcXpChN/5zmIP+Mx5ElJ2/jbvXu3J81RFwEEvCiQmJio6y1Yrt/KykpJT08XlVfi6Fi5cqU0cI/Z7RlYs2aNlvfh6Bg4cKCMGzfO1E3tSktLtbxje/km4eHhsmzZMrHNR3X7RE2q6O34q6mpkZycHFm3bp2hMxg9erQ8+eST0qgRaQe1tbVa/sqSJUtk7969hvzsFUpKSpKsrCxROSu+PGzjj/wSX84GfdsR4Pk+QgMBBBBAAAEEEEAAAQQQQAABBBBAAIEAFGC9f3MnTd2j2LJli3aP4rvvvjO3cQtbi42NlTFjxojKg+Jek4XQJjfNev8mg9IcAggggAACCCCAAAIIIIAAAggggAACCCCAAAIIIIAAAggggAACDQjw1C5hgQACCCCAgB8KkADrh5PigyGpjZ+2bt0qGzdulOLiYrsj6N+/vzz11FOGN3rywamEVJckwIbUdHOyCCCAAAIIIIAAAggggAACCHhTgAUxvalNXwggECgCug2J9uzZY+m4KyoqZOrUqZKbm2tpPzTuWCA5OVmys7PF9vt4b7t16tRJ1yXx5+0Z8E1//hp/bIjlm3igVwTcEQiVDe1UvsOcOXNkw4YN7jBpdaKioqRPnz7aBjUtW7Z02s727dtlwoQJovo2evTr10+GDBki119/vYSFhemqqcXW/v3vf8tbb70lH374oUvtTp48WQYNGuR3i535c/ydPn1a1By+9NJLHm/AY2T+1eY8w4cPF5Vz06JFCyNVLpQ5d+6c9v8EGRkZUlZW5lJdI4VVXKrNmdq2bWukeMCUsY0/NiQKmKljoAgggAACCCCAAAIIIIAAAggggAACCASDgC6/xNGzmsFwskbP4YcffpCZM2fK5s2bDVUZN26cDB069JJ7KoYqh3AhtVFO/YP4O69B/HnnorCNv4KCAu90TC8IIOCxQEJCgq6NYLl+1ev/rFmz5G9/+5tDo8zMTOndu7fHjnUNfPzxxzJt2jSH7akclbS0NAkPDzet38rKSklPT5dt27bZbdPsczVj8N6OP5Wjs3TpUlm5cqWh4d96661azkabNm0MlQ/WQt98843mptajMePo1q2bZGVlicqp8eVhG3/kl/hyNujbjgDP9xEaCCCAAAIIIIAAAggggAACCCCAAAIIBKAA6/1bM2knTpyQN954Q3ue/MyZM9Z0YkKrV1xxhYwYMULuvvtuadq0qQkt0oQ3BVjv35va9IUAAggggAACCCCAAAIIIIAAAggggAACCCCAAAIIIIAAAgggEKoCjUL1xDlvBBBAAAEE/FmABFh/nh3vj01tlKM2yPnrX/8qH330kfy///f/LgxCLcIyd+5cufHGG70/MHpsUIAEWAIDAQQQQAABBBBAAAEEEEAAAQQsEmBBTItgaRYBBAJaQLchUUlJiTRq1EjU9+pW/K0W2khNTdU2t+fwnUBycrJkZ2drC6pbMc9G46dTp046BOLPdzHhzZ79Nf4KCwu9yUBfCCDggUB8fLyudjBfv+rc1EZAKt/B3aN///4yZcoUad68udMmTp48KX/4wx9ky5YtTsvaFoiOjpabbrpJfvWrX0njxo3l8OHDojYbLC0tdbktlcfx/PPPi+1nBZcbsqBCIMRfTU2NNodqE6ODBw9aoKBvUplMnTpVOnToYKgv9Vlx586d2gagnsR2Q5117NhR1GahXbt2DcrNQm3jjw2JDIUchRBAAAEEEEAAAQQQQAABBBBAAAEEEEDAHAFdfklRUdGFVuvyDur+IZR+Vt95r1ixQpYsWeJUWd3/ePHFF0V9l63qhaKXOmd34iM2NlbnS/ydjx/iz714cvX6s42/3bt3O73eKYAAAv4hkJiYqBtIsFy/KicgJydH1q1b5xA6IyNDevfubdpkqByWoUOHOmzv1ltvlaysLGndurVp/VZVVWlrgag1QuwdKSkpMnz4cNP6NKMhX8SfionMzEzDw1cx0qtXL+3zWagdp0+flk8++UReffVVt3Kb7HklJSVp14DKz/blYRt/5Jf4cjbo244Az/cRGggggAACCCCAAAIIIIAAAggggAACCASgAOv9WzdpKpfh66+/lj/+8Y+yefNmOXPmjHWdudjyFVdcIb///e+lb9++Eh4e7mJtivuLAOv9+8tMMA4EEEAAAQQQQAABBBBAAAEEEEAAAQQQQAABBBBAAAEEEEAAgWAWCL0ndoN5Njk3BBBAAIGgESABNmim0vQTOXv2rKgNEz/++GNtg59HHnlEnnjiCW3DJQ7/ECAB1j/mgVEggAACCCCAAAIIIIAAAgggEIQCLIgZhJPKKSGAgMcCug2J9uzZ43GDjhqoqKiQqVOnSm5urqX90LhjgeTkZMnOzhbb7+O97dapUyddl8Sft2fAN/35a/zV3xDLNzL0igACRgXi4uJ0RYP5+lX5DatWrZLFixcb5bmk3KhRo0T9Mbo5jdrMZeLEiW73Z0bF+++/X9LS0qRFixZmNGdqG4EUf2qTq08//VTeeOMN2bt3r6kOto1FRUXJ9OnTRb3PO4u1/Px8rWxZWZlpY1IbBanNq/r37++XcWPWidrGHxsSmSVLOwgggAACCCCAAAIIIIAAAggggAACCCBgQECXX1JcXGygSmgU2bRpkzzzzDNOT/buu++WWbNmSatWrZyWpYBeIDY2VvcPxN9FDuLP+qvFNv4KCgqs75QeEEDAFIGEhARdO8Fy/Z4+fVoWLFgg7777rkOn2bNna5vOmXWUlpZqn3kOHjxot8l27drJvHnzJDo62qxuReU+5OTkyNq1a+22OWDAAJk0aZI0a9bMtH49bcgX8VdYWChjxoyRqqoqQ8OPiYnRPp9ed911hsoHQyG1WeQ///lPefnll+Wzzz4z/ZS6desmWVlZovJYfHnYxh/5Jb6cDfq2I8DzfYQGAggggAACCCCAAAIIIIAAAggggAACASjAev/embTvvvtOWzN/48aNcujQIe902kAvKl9CrdvftWtXad68uc/GQcfmCLDevzmOtIIAAggggAACCCCAAAIIIIAAAggggAACCCCAAAIIIIAAAggggIAjgUbwIIAAAggggID/CZAA639z4o8jqq6u1jbaueyyy/xxeCE7JhJgQ3bqOXEEEEAAAQQQQAABBBBAAAEErBZgQUyrhWkfAQQCUUC3IdGePXssPYeKigqZOnWq5ObmWtoPjTsWSE5OluzsbLH9Pt7bbp06ddJ1Sfx5ewZ805+/xl9RUZFvQOgVAQRcFoiLi9PVCfbr9+TJk6I2Ifqf//kfl61UhWeffVb69+9vuK6n/RnuyE7B8PBwyczMlN/85jeeNmVJ/UCMP7XZ1fbt22XlypWye/duS1xUo1FRUZKRkSFdunSx24daXG/GjBlSUlJi2jj69esno0ePlrZt25rWpr82ZBt/bEjkrzPFuBBAAAEEEEAAAQQQQAABBBBAAAEEEAhKAV1+SXFxcVCepDsnpSxGjhwpVVVVDquPGTNGhg8frj3PyuGagNpAp/5B/F3UIP5ciyV3StvGn7rfpq7jc+fO6f6ua9v23+t+5vfnBfDRxw3xcd7DqusjISFBd9kH0/W7YsUKWbZsmcOXtZSUFBkxYoRpvseOHZP09HRxlqejchOUvVnxXVNTIzk5ObJ27Vq756vyYiZNmqStGeIvr8++iL/y8nJtjvLz8w2/5fXs2VPS0tLkqquuCvr3N5XD/uabb8p7773n9LO7YUCbgklJSTJnzhyJiIiw9PXN2fVlG3/kl7g7o9SzUIDn+yzEpWkEEEAAAQQQQAABBBBAAAEEEEAAAQSsEmC9f6tkG25X3Q84fvy4du/nf//3f6WgoEC+//57ywbRrFkzueWWW6RHjx7a31dccYVlfdGw9wVY79/75vSIAAIIIIAAAggggAACCCCAAAIIIIAAAggggAACCCCAAAIIIBB6AqwoE3pzzhkjgAACCASAAAmwATBJDBEBOwIkwBIaCCCAAAIIIIAAAggggAACCCBgkQALYloES7MIIBDQAroNifbs2dPgguX2Nppw9d9PnDghU6dOldzc3IBGC/TBJycny7x58yQyMtLS+XYWHx07dtRREn+BHlnGxu+v8edoI466jYrsnSG/P7+REz4NCxAf5sdHXFycDjsUrt+ysjLJzMyUrVu3GnuxrVdKveffc889DdazF595eXnaRkDONmZ0eTAGKvTr10/bSCc8PPzC5xR/en0J5Pirra2V/fv3y5o1a2TLli2WzG9MTIw899xzcv31118yfyqe1KY+GzZsMBAJzotER0drG4jeddddohbSsz2C8fXXNv7YkMh5nFACAQQQQAABBBBAAAEEEEAAAQQQQAABBEwT0N0QLC4uvtCw7fexofbzkSNHZPLkydp38I4Odc/m3nvvveT781Dzcud81f2H+gfxd/FyJP7096Pdia/6+Q4N1beNP7WBFAcCCASGQEJCgm6gwXT9rl27VssjcXQMGDBAy/1o6H66OzNYWVkp6enpsm3bNofVZ8+eLX379nWniwbr1NTUSE5Ojqhztnd0795dMjIyJCIiwrR+PW3IF/Gn8kKWLl0qK1eudGn4SUlJ8vTTT0v79upxm+A7zp49K5s3b5ZXXnlFSktLLTtBlZM9YsQI6d+/v2nXnbuDtY0/8kvclaSehQI832chLk0jgAACCCCAAAIIIIAAAggggAACCCBglQDr/Vsla6xddS/o+++/l3//+99y4MAB7e9//vOfou7jHT161FgjItKkSRO59tpr5Wc/+5l06tRJbrrpJlHP61555ZXSuHFjw+1QMLAEWO8/sOaL0SKAAAIIIIAAAggggAACCCCAAAIIIIAAAggggAACCCCAAAIIBKZAo8AcNqNGAAEEEEAguAVIgA3u+eXsgluABNjgnl/ODgEEEEAAAQQQQAABBBBAAAEfCrAgpg/x6RoBBPxWQLch0Z49eywdqFpA44cffhD1N4fvBMLCwqRVq1ai/vbloRY/qX8Qf76cDe/17a/xV1RU5D0EekIAAY8E4uLidPVD5fpVi41lZWVJXl6eS36rVq2S+Ph4l+qojV6WLVsmK1ascKmep4WjoqJkwYIF0rFjR0+bsqx+sMRfWVmZbNiwQdavXy/qv8087rjjDpkxY4a0bt36QrNqo8C33npL1Gaenh7h4eHy8MMPy2OPPabrw9N2A6G+bfyxIVEgzBpjRAABBBBAAAEEEEAAAQQQQAABBBBAIGgEdPklxcXFQXNinp7IsWPHJDU1VQoLCx02pe7ZNLDxvKfdh0T92NhY3XkSfxc5iD/rLwHb+CsoKLC+U3pAAAFTBGzfd4Pp+v30009l/PjxDp26d+8uGRkZEhERYYpnTU2N5OTkyNq1ax22N3LkSFF/GjUyZ0k2I/1269ZNy6mJjIw05VzNaMRX8bdjxw6ZOHGiVFVVuXQaym7ChAnSq1cvadasmUt1/bmw+qz00ksvycaNGy0dZt++fSUlJUXatm1raT9GG2/g/zvMuSCNDoByCDgX4Pk+50aUQAABBBBAAAEEEEAAAQQQQAABBBBAwO8EWO/f76bkkgH9+OOPou6vNXQ0btxY1PO5Zt3H838NRlhfgPX+iQcEEEAAAQQQQAABBBBAAAEEEEAAAQQQQAABBBBAAAEEEEAAAQSsF+BhTuuN6QEBBBBAAAGXBUiAdZmMCgj4jQAJsH4zFQwEAQQQQAABBBBAAAEEEEAAgWATYEHMYJtRzgcBBMwQ0G1ItGfPHt3iFGpj+vqLVfAzHmbGQ8eOHXUxTPwRX2bGl7PXK9v4Kyoq0l7v6urx9/l4xAEHf4wD2w3FQun6PX78uLzwwgvywQcfGPoc2L59e5k3b55cd911Ll/P5eXlMnv2bPn73/9uqC8zCqnNh3r37i1hYWEuj9dbr1fBFn+nTp2Sf/zjH/Luu+/K7t27zZhGrQ21CdLjjz+uvZeoP/v375epU6fKoUOHPOojKSlJ27RLxbY/x4lV8WgbfyJCDrtHEUVlBBBAAAEEEEAAAQQQQAABBBBAAAEEEHBBQJdfUlxczP3E/9xPrays1L4D37Ztm13Odu3ayYIFCyQ6Oho3N+5Dx8TE6GyJv4v3sYk/6/MabOOvoKDAhZdOiiKAgC8FEhISdN0H0/W7b98+GTdunKjcDnvHtddeKzk5OaI+h5hxqPvgr7zyivbH0dGnTx9JS0vTNssz46iqqpI5c+bIRx99ZLe5bt26ico5iYyMNKNLU9rwVfwpr7lz58rGjRvdOg9lOWTIEOncubOWlxGoR3V1taxbt05WrFgh6vOSVYfKQx07dqx07drVr7xs44/8EqsigHY9EOD5Pg/wqIoAAggggAACCCCAAAIIIIAAAggggICvBFjv31fy9IuA5wKs9++5IS0ggAACCCCAAAIIIIAAAggggAACCCCAAAIIIIAAAggggAACCCDgTIDFwp0J8XsEEEAAAQR8IEACrA/Q6RIBkwRIgDUJkmYQQAABBBBAAAEEEEAAAQQQQMBWgAUxiQkEEEDgUgHdhkR79uy5UEJtTK8WqK87+BkPs+NBLfRe/yD+uN68+XpjG39FRUW8RyCAQIAIxMXF6UYaatfv6dOnZfPmzfLiiy9KWVmZw1m77bbbtE1sWrdu7dbsHjp0SGbMmCElJSVu1XelktqIafDgwdKsWTNXqnm9bLDG39mzZ0VdS3/84x9ly5YtHrtef/31kp2dLTfeeKOomFXx+uabb7rdrtqUavjw4dK/f39p0aKF2+0EekXb+GNDokCfUcaPAAIIIIAAAggggAACCCCAAAIIIIBAQAno8kuKi4sDavBWDraiokJSU1Nl27Ztdrtp3769zJ8/X6Kjo60cStC2HRsbqzs34u8iB/Fnfdjbxl9BQYH1ndIDAgiYIpCQkKBrJ5iu32+//VbS09MlPz/foVVmZqb07t3bFE/VyNq1a0W16ehQ97XnzJkjUVFRpvR74sQJSUtLk+3bt9ttr1u3bpKVlSUqt8BfDl/GX15enkyZMkWqqqrc5rjjjjvkySeflJtuuknCwsLcbsfbFWtra2Xnzp1ansrevXst617F2rBhw+Shhx7yyzwW2/gjv8SyUKBh9wV4vs99O2oigAACCCCAAAIIIIAAAggggAACCCDgMwHW+/cZPR0j4LEA6/17TEgDCCCAAAIIIIAAAggggAACCCCAAAIIIIAAAggggAACCCCAAAIIOBVo5LQEBRBAAAEEEEDA6wIkwHqdnA4RME2ABFjTKGkIAQQQQAABBBBAAAEEEEAAAQT0AiyISUQggAAClwroNiSycnFv8BGwFejYsaPun4g/YsSbArbxx4ZY3tSnLwQ8E2BDu/N+akOfVatWyTvvvGN3g5p+/fppGxyFh4e7jV5aWiozZ84UKzd+UhvADB8+3C83gLGFC/b4Uxv/HDp0SN58803ZvHmzR5sfPf744zJ27Fj56quvZNKkSVq77hxqY6qnn35a20SpUaPQTtm2jT82JHInoqiDAAIIIIAAAggggAACCCCAAAIIIIAAAm4K6PJLSkpK3GzGWLWTJ0/KwoULpayszFgFH5Y6c+aM7N+/XyorK+2OQt2rad++vVx22WU+HKnrXUdFRcnEiRMlIiLC9com1oiJidG1Rvxd5CD+TAw0O03Zxl9hYaH1ndIDAgiYIhAfH69rJ5iu35qaGpk/f76sXbvWodV9990naWlppuVjfP755zJq1CiHfarPPUuXLhVbf3cn9fDhw/LMM8/IwYMH7Tah8grmzJkjkZGR7nZjej1fxp+Kj0WLFsmf/vQnj8+rR48eMnDgQOnSpYs0btzY4/asbKC8vFyWLFkiH3zwgZXdiMrHSklJkbZt21rajyeNN3D9hXbCjSeY1LVKgOf7rJKlXQQQQAABBBBAAAEEEEAAAQQQQAABBCwUYL1/C3FpGgGLBVjv32JgmkcAAQQQQAABBBBAAAEEEEAAAQQQQAABBBBAAAEEEEAAAQQQQIDFwokBBBBAAAEE/FOABFj/nBdGhYARARJgjShRBgEEEEAAAQQQQAABBBBAAAEE3BBgQUw30KiCAAJBL6DbkGjPnj3aJvLnzp3jbxwsj4OOHTvqLjDij+vOm68/tvFXVFR0IR7rxlH3D/x8/n0Bj/MCxIPv4yE2Nlb3/hHq1++3336rbdSiNjGy3fRx8ODB8vTTT0vTpk09il+1IYzaCGfjxo2mfjhWmxyNHTtWHnroIWnWrFlAXF+hEn/qdb+0tFTeeOMN2bx5s1RVVbk891dddZUWN2rTsJycHJfrq/gYMmSIqDhu0aJFQMSH1e+XtvFHDrvLYUUFBBBAAAEEEEAAAQQQQAABBBBAAAEEEHBfQJdfUlxcbGleyYkTJyQtLU1yc3PdHzE1PRbo1q2bZGdnS2RkpKXz7SxPKSYmRncuxJ/HUxsQDfhr/BUUFASEH4NEAAGRhIQEHUOwXb+rV6+WBQsWOJzqNm3aaO/liYmJpoTEwYMHZfLkyXL06FGH7U2aNEkGDRpkSp+ffvqpjB8/3mFbffr00T47qjwDfzl8HX+HDx+W1NRUOXDggCkkKt9y4MCB0qNHD79yVid3+vRp+eSTT2T58uVarotVR3R0tEycOFGSk5MlLCzMqm5Madc2/sgvMYWVRswV4Pk+cz1pDQEEEEAAAQQQQAABBBBAAAEEEEAAAa8IsN6/V5jpBAFLBFjv3xJWGkUAAQQQQAABBBBAAAEEEEAAAQQQQAABBBBAAAEEEEAAAQQQQEAn0AgPBBBAAAEEEPA/ARJgG56Tn376Sfbt26ct2sGhF1CbJ3Xo0OHCRk/4+E6ABFjf2dMzAggggAACCCCAAAIIIIAAAkEuwIKYQT7BnB4CCLgloNuQaO/evW41QiUE3BFQC+DXP4g/dxSp466AbfypDbE4EEAgMARiY2N1A+X6Pc+h8kH2798vmzZtks8++0zbwGXcuHEybNgwUyZW5Zl8/PHH2mZJlZWVHrfZqVMnbUOirl27ahskBsoRavGnNphUmx+tXLlS/vKXv7g8Tffff7+UlZXJjh07XKrbvn17bZOsW265JaDiw6WTdKOwbfyxIZEbiFRBAAEEEEAAAQQQQAABBBBAAAEEEEAAAXcFdPklJSUl7rZjqF5FRYWkpqZKbm6uofIUskYgOTlZ5s6dK7bPe1rTm/1WY2JidL8k/rw9A77pz1/jr7Cw0Dcg9IoAAi4LxMfH6+oE2/Wrzuepp56SqqoqhzZ33323PPvssxIREeGyoW2Fb7/9VtLS0iQ/P99pnzNnzpRWrVp51KfKhVm8eLGsXr3aYTv9+/eXKVOmSPPmzT3qz8zKvo4/le+hcogyMjKcxogr5x0ZGSl9+/aVBx98UK6//noJCwtzpbrpZb/55htZunSpbNiwwfS26xoMDw+XAQMGyGOPPSatW7e2rB8zG7aNP/JLzNSlLZMEeL7PJEiaQQABBBBAAAEEEEAAAQQQQAABBBBAwJsCrPfvTW36QsBcAdb7N9eT1hBAAAEEEEAAAQQQQAABBBBAAAEEEEAAAQQQQAABBBBAAAEEEGhIIHBW2mf+EEAAAQQQCCEBEmAbnmy16dDUqVPliy++CKFoMHaqN998s2RnZ4taZIXDtwIkwPrWn94RQAABBBBAAAEEEEAAAQQQCGIBFsQM4snl1BBAwG0B3YZEe/fudbshKiLgqkDHjh11VYg/VwUp74mAbfwVFxd70hx1EUDAiwKxsbG63rh+L8Wvra2V48ePi/r7v/7rv0ydnRMnTsgf//hHee+990TloLh6REdHy6OPPir333+/tGjRwtXqPi8fqvGnYmnHjh3ywgsvyJ49eyydhzvvvFPbiKpt27aW9hOIjdvGHxsSBeIsMmYEEEAAAQQQQAABBBBAAAEEEEAAAQQCVkCXX1JSUmLpiVRUVEhqaqrk5uZa2g+NOxZITk6WuXPniu3znt52i4mJ0XVJ/Hl7BnzTn7/GX0FBgTRqdHGZoXPnzvEzHhcuEuLBv66H+Ph43QtYsF2/Kn9j+vTphj4vPf300zJ48GBp0qSJR/FaU1Mj8+bNk/Xr1zt8c2jTpo0sWrRI6r+Hu3N9HDt2TPtM6Oy9f9SoUTJixAgJCwvz6PzMfH33h/hTuR5vvvmmLF682JI388TERPnd734nPXv2lMsuu8yr74dnz56VLVu2yNKlS6W0tNSS81ON9ujRQ1JSUqR9+/Z+FV/Orifb+CO/xLIQoWH3BXi+z307aiKAAAIIIIAAAggggAACCCCAAAIIIOAzAdb79xk9HSPgsQDr/XtMSAMIIIAAAggggAACCCCAAAIIIIAAAggggAACCCCAAAIIIIAAAgg4Fbi4EoXTohRAAAEEEEAAAW8JkADbsLTabGjq1KnyxRdfeGsqAqafm2++WbKzsyUyMjJgxhysAyUBNlhnlvNCAAEEEEAAAQQQQAABBBBAwOcCLIjp8ylgAAgg4IcCug2J9u7dqy04XrcQNn+f34ABB2sc1L2Z+gfxZ40z8duwq238FRcXXwjHuuu+7h/4+fzrIB7nBYgH38eD7YZ2XL++uT5/+OEHyc/Pl40bN8r27dtF5aPYO6Kjo0VtSPff//3f0qlTJ2natGnAXk+hHn+nTp2StWvXyvLlyx3Oubv/3zNs2DAZPny4tGjRgtfb//x/SP33X9v4Y0MidyONeggggAACCCCAAAIIIIAAAggggAACCCDghoAuv6SkpMTSfIoTJ05Iamqq5ObmujFUqpgloO7v1D1z68v8GXV/qf5B/Jk1w/7djr/GX2FhoX/DMToEELggEOKm4qIAACAASURBVB8fr9MItutX5XOtWLFCli5damjWR40aJU888YQ0b97cUHl7hV577TV58cUXnbbx6KOPyvjx46VZs2ZOyzZUoLa2Vl5//XVDfU2fPl369+/vVj9WVfKX+KuurpYlS5bImjVrrDpViYqKkgcffFDuu+8++fnPf25ZP3UNV1VVabHx9ttvi/pvKw6V6zRy5Ei588473Y5hK8ZltE3b+CO/xKgc5bwowPN9XsSmKwQQQAABBBBAAAEEEEAAAQQQQAABBMwSYL1/syRpBwHvC7Dev/fN6REBBBBAAAEEEEAAAQQQQAABBBBAAAEEEEAAAQQQQAABBBBAIPQEGoXeKXPGCCCAAAII+L8ACbANz5HaYGjq1KnyxRdf+P8kenmEalO7usX3vNw13dkIkABLSCCAAAIIIIAAAggggAACCCCAgEUCLIhpESzNIoBAQAvoNiTau3dvQJ8Mgw8sgY4dO+oGTPwF1vwF+mht46+4uDjQT4nxIxAyArGxsbpz5fr1/dSrTYZ++OEHKS8vl+PHj2sDaty4sVx99dVy+eWXS8uWLX0/SJNGQPyJqE2zVN7RvHnzpKCgwBTZ8PBwmTJlitx///1a7HA0LGAbf2xIRKQggAACCCCAAAIIIIAAAggggAACCCCAgBcFdPklJSUllnZdUVEhqampkpuba2k/NO5YIDk5WebOnSu2z3t62y0mJkbXJfHn7RnwTX/+Gn+FhYW+AaFXBBBwWSA+Pl5XJxiv3z179sj48eO1fA0jR69evWTs2LHStm1bI8UbLPP555/LqFGjnNZXeQCZmZnSs2dPp2UbKrBr1y6ZPn26lJWVOa3/8ssvy2233ea0nDcL+FP8VVdXy2uvvSYrVqywlEDN+V133SVDhgyR6OhoadTI/GX5VDzMnz9ftmzZYsm5qHMYMGCAPPbYY9K6dWtL+vBGo7bxR36JN9Tpw0UBnu9zEYziCCCAAAIIIIAAAggggAACCCCAAAII+IMA6/37wywwBgTcE2C9f/fcqIUAAggggAACCCCAAAIIIIAAAggggAACCCCAwP9n716gq6ruxI//kmA0RJoRdVqxqwIV8iZqS217mam29BmBrsootjKgQAutoCDhRsEQRSAERBEY/LcdCta2gvYx4gu0FCx3LFgV8g6ZCtoCWopJxBDDK/+1bxrIOSS559x77nnc8z1rzWKQffbjs3/7JL3nd/dGAAEEEEAAAQQQMCNg/TdrzbROWQQQQAABBBDoVoAE2O4Do7m5WYLBYPjgGS6tQE5OjixZskQyMjKgcViABFiHJ4DmEUAAAQQQQAABBBBAAAEEEEhcATbETNy5ZWQIIBC9gOZAIt4fRA/JneYF1LuZrhfxZ96QO6IX0MdfRUVF+ICF9vZ2/sSBOHD5OtAfaMf65bll5/Ob+Dsbb4cPHw7n2WzZsiX6H8gi4TyduXPnyje+8Y1wPXbOp9d+7uvjjwOJYgo9bkYAAQQQQAABBBBAAAEEEEAAAQQQQAABcwKa/JLKysq4fp7b2NgoxcXFEgqFzPWS0pYKBAKBM9+5dfLz+7y8PM24iD9Lp9m1lbk1/nbv3n3GrHNddP4H/t6Rd4NHhwDx4Hw8FBQUaJ5xibh+W1tbZfHixfLMM88Yfp6rd/S33367fPvb3z6zr4aZeD106JDcc8890tWzp8aHDh0q8+bNEzUXZp4Pf/nLX6S0tFTUz/xI15AhQ2Tp0qUycOBAVz1/3BZ/J0+elOeff16WLVsmas+ZeF/f/OY35bbbbhM1P8nJyabmv6d4VDnGKt6NxEU04/vCF74gM2bMkOzsbM3tZtaHW57/+vgjvySaiOCeOAvw/b44A1M9AggggAACCCCAAAIIIIAAAggggAAC8RBgv/94qFInAvYIsN+/Pc60ggACCCCAAAIIIIAAAggggAACCCCAAAIIIIAAAggggAACCCDgb4Ekfw+f0SOAAAIIIOBOARJgu58XtflIMBgUDgw810cdaqcO4lGb9HA5K0ACrLP+tI4AAggggAACCCCAAAIIIIBAAguwIWYCTy5DQwCBqAU0BxJVV1fH9UAirx0oT3/b4xoP6t1M14v4i6838az11cdfRUVF1A9SbkQAAXsFhg0bpmmQ9Wuvv99bI/60EXDkyBF54IEH5A9/+ENUoZGeni733XefqIOO1AFBXL0L6OOPA4mIGAQQQAABBBBAAAEEEEAAAQQQQAABBBCwUUCTXxKvQ+Y7x9PU1CTFxcUSCoVsHCJN6QUCgYCUlZWJ/vuedkvl5+drmiT+7J4BZ9pza/zt3r3bGRBaRQAB0wJXXXWV5p5EXb+vvvqqzJ49W1paWkwZqT01brjhBvn2t78tgwcPlpSUFEP3nzhxQlasWCFPPPGEofIDBw6Uu+++W9RzPTk5udd7VI7jrl275KGHHpK9e/caqv+rX/2qzJ8/Xy688EJD5e0q5Nb427dvnzz88MPyyiuv2EIxatQomTZtmgwYMCDq9lRcvPbaa+F5PnToUNT19HSjWgtTpkyRG2+8UdLS0iyv34kK9fFHfokTs0CbEQT4fh8hggACCCCAAAIIIIAAAggggAACCCCAgAcF2O/fg5NGlxH4pwD7/RMKCCCAAAIIIIAAAggggAACCCCAAAIIIIAAAggggAACCCCAAAIIxF+AHdbjb0wLCCCAAAIImBYgAbZ7submZgkGg1JTU2PaNNFvUIfaLVmyRNSGJFzOCpAA66w/rSOAAAIIIIAAAggggAACCCCQwAJsiJnAk8vQEEAgagHNgUS8P4jakRujEFDvZrpexF8UiNwStYA+/uJ9IFbUHeVGBBA4R8DuA+2YAgS6ChB/58bDm2++GT509ODBg6aDZebMmTJhwgTDB2eZbiDBbtDHHwcSJdgEMxwEEEAAAQQQQAABBBBAAAEEEEAAAQTcLaDJL6mqqoprb5uamsLfgw2FQnFth8p7FwgEAuHv3Oq/72m3W15enqZJ4s/uGXCmPbfG3549e5wBoVUEEDAtUFBQoLknUddvS0uLLF68WDZt2mTaqPOGyy67TAoLC2XSpEnSt2/fiPXs3LlT1Pt+1bbRa9SoUTJx4kQZPHiwJCcna247ffq0/O1vf5Nf/vKX8swzz5iqd/bs2XLrrbdKUpK7toBzc/wdP35c1ByuWbNGqqurjU5h1OXU/i1TpkyRsWPHSlpamql62tvbw/+b4MEHH5RDhw6ZutdIYRWXP/zhD2XAgAFGinumjD7+yC/xzNT5qaN8v89Ps81YEUAAAQQQQAABBBBAAAEEEEAAAQQSRoD9/hNmKhmIDwXY79+Hk86QEUAAAQQQQAABBBBAAAEEEEAAAQQQQAABBBBAAAEEEEAAAQRsF3DXt51tHz4NIoAAAggg4E4BEmC7n5fm5ubwRn8cGHiujzrUTm2+pzZM4XJWgARYZ/1pHQEEEEAAAQQQQAABBBBAAIEEFmBDzASeXIaGAAJRC2gOJFIbl3fd9F1tFM7fz6aF4GFtPKh3M10v4s9aX+K1d099/FVUVISfd51u/NnhhwMOboyD/Px8zc8P1i9xamecEn/nxtuJEyfk0UcflfXr15v6HyXqIKOioqLwYVn8vDG2jvXxx4FEpkKOwggggAACCCCAAAIIIIAAAggggAACCCAQm4Amv6SysjKu7xMbGxuluLg4fLg9l3MCgUDgzHdu7Xwfo39vkJeXp0Eg/pyLCTtbdmv87d69204G2kIAgRgErrrqKs3dibx+1djuueceOXToUNRine/wzz///Ih1fPDBB1JaWipbt26NWFZfYODAgZKVlSVXXnmlpKSkyL59+0Tl/uzfv990XZdccok88sgjov9dwXRFcbjBC/HX1tYWnsO1a9dKQ0NDHBS0VSoTtddNdna2obbU74SvvfaazJ8/P6bY7q6x3NxcmTFjhgwfPlySk5MN9cdLhfTxR36Jl2bPN33l+32+mWoGigACCCCAAAIIIIAAAggggAACCCCQSALs959Is8lY/CbAfv9+m3HGiwACCCCAAAIIIIAAAggggAACCCCAAAIIIIAAAggggAACCCDghMDZk42caJ02EUAAAQQQQKBbARJguw+M5ubm8CYgNTU1RI5OQB1qt2TJEsnIyMDGYQESYB2eAJpHAAEEEEAAAQQQQAABBBBAIHEF2BAzceeWkSGAQPQCmgOJeH8QPSR3mhdQ72a6XsSfeUPuiF5AH3/qQCwuBBDwhkB+fr6mo6xfb8yb2V42NTVJ3759JTU11eytcS1P/HXPq9bhnXfeKYcPHzbkP2DAAFm+fLmoA4S4jAvo448DiYzbURIBBBBAAAEEEEAAAQQQQAABBBBAAAEEYhbQ5JdUVVXFXGFvFaj3BOp7sKFQKK7tUHnvAoFAIPydW/33Pe12y8vL0zRJ/Nk9A86059b427NnjzMgtIoAAqYFCgoKNPck8vo9deqUrF+/XlasWGHaqfOGqVOnivq/pCRjW6n9/ve/l1mzZkXdnhU3jhkzRu655x5JS0uzojpL6/BS/LW1tcn27dtl3bp1Ul1dbamDvrLLLrtM5s2bJ+rnfKRY+/Of/xwue+jQIcv6pPaSmTJliowdO9aVcWPVQPXxR36JVbLUY6EA3++zEJOqEEAAAQQQQAABBBBAAAEEEEAAAQQQsEuA/f7tkqYdBKwXYL9/602pEQEEEEAAAQQQQAABBBBAAAEEEEAAAQQQQAABBBBAAAEEEEAAAb2AsW9p44YAAggggAACtgqQANs9d3Nzc3ijPw4MPNdHHWqnNt9Tm5RwOStAAqyz/rSOAAIIIIAAAggggAACCCCAQAILsCFmAk8uQ0MAgagFNAcS8f4gakdujEJAvZvpehF/USByS9QC+virrKyMui5uRAABewXy8/M1Ddq1fo8fPy5btmyRv//97xEH/NnPflaGDRsWsRwFzhVobW2Vp556Snbu3CkLFy50/ABFfQ+dij+3x0pjY6Pce++9smPHDkNdnTBhgsyYMUNSU1MNladQh4A+/jiQiMhAAAEEEEAAAQQQQAABBBBAAAEEEEAAARsFNPklVVVVcW26qakp/D3YUCgU13aovHeBQCAQ/s6t/vuedrvl5eVpmiT+7J4BZ9pza/zt2bPHGRBaRQAB0wIFBQWaexJ9/X7wwQeyYMGCcG5LNNd9990nY8eONXxrrO0ZbqiHgunp6eG8kuuvvz7WquJyvxfjT+VGqXydtWvXyhtvvBEXF1XpZZddJg8++KCo/KqerrfeektKSkrEyrywUaNGyQ9/+EMZMGBA3Mbmlor18Ud+iVtmhn50EeD7fYQDAggggAACCCCAAAIIIIAAAggggAACHhRgv//eJ419/3v2Yd9/5xc8+/07Pwf0AAEEEEAAAQQQQAABBBBAAAEEEEAAAQQQQAABBBBAAAEEEEAg8QWSEn+IjBABBBBAAAHvCZAA2/2ckfjacyyT+OqedU4CrHvmgp4ggAACCCCAAAIIIIAAAgggkGACbIiZYBPKcBBAwBIBzYFENTU1kpR0Ng2ivb2dv+NxJtCsjofs7GxNEBN/rDc7nz/6+FMHI6j2O+OcPzviEQcc3BgH+gPt7Fq/jY2NUlxcbOhgxbKyMiksLGQdmXiOnDp1Snbt2iUrVqwQdUhh5wF2GRkZrnJ0Kv7c/jxW87dq1Sr5yU9+EvF/pKhDp9asWSPXXHMNP2f++b+3jM6vPv44kChiuFEAAQQQQAABBBBAAAEEEEAAAQQQQAABBKwT0OSXqM/y4/keSb2XCQaDht7LWDdEatILqPc15eXl4vT7mtzcXE3XiD9/xKpb42/Pnj09TkDnc7GnAvx7Rx4KPt0LEB/Wx0dBQYEG2w/r99ChQ7Jw4UL54x//aPqHhfqZ//Wvf73b+3qKz1dffVXuvvtuaWlpMd1erDeMGjVK7rnnHlE5CG5cP16Ov9OnT0t9fb384he/kK1bt8ZlfvPz8+WBBx6QwYMHnzN/Kp4WL14smzZtijVMwvcPHDhQfvCDH8jIkSMlNTX1nDrdGD9dOxlN//TxR36JJaFEJdYK8P0+az2pDQEEEEAAAQQQQAABBBBAAAEEEEAAAVsE2O+/d2b2/e/Zh33/bVmivTbCfv/OzwE9QAABBBBAAAEEEEAAAQQQQAABBBBAAAEEEEAAAQQQQAABBBBIfIGzJz0l/lgZIQIIIIAAAp4RIAG2+6nyY+KrSmidPn26fPKTn+w1ftVGHxdeeKEkJyd7Js4TtaMkwCbqzDIuBBBAAAEEEEAAAQQQQAABBBwXYENMx6eADiCAgAsFNCdI1NTUuLCLdClRBdQ7nK4X8ZeoM+3Ocenjr7Ky0p0dpVcIIHCOgDrwpOtl1/ptamqS4uJiQwcrlpWVSWFhIbNnUODgwYOyevVqeeaZZ87coQ6wU476/AGDVcatmFPxF7cBWVjxc889F14jka4RI0bIokWL5KKLLopUlH/XCejjjwOJCBEEEEAAAQQQQAABBBBAAAEEEEAAAQQQsFFAk19SVVUV16ZPnz4tH374oag/uZwTUN+1dcN3bvPy8jQIxJ9zMWFny26Nvz179tjJQFsIIBCDQEFBgeZuv6zfd955J/xO/tVXXzWlt379ernqqqtM3XPq1Cn5r//6L/npT39q6r5YC1922WXy0EMPSW5ubqxVxe3+RIm/Q4cOyaZNm+Q3v/mNqP/fyuvLX/6ylJSUaPJH2tvb5Ze//KWUl5fH3FR6errcfPPN8p//+Z++y1HRxx/5JTGHExVYL8D3+6w3pUYEEEAAAQQQQAABBBBAAAEEEEAAAQTiLsB+/70T+3Hff6NBp/b2WLJkiWRkZBi9hXIWC7Dfv8WgVIcAAggggAACCCCAAAIIIIAAAggggAACCCCAAAIIIIAAAggggEA3AkmoIIAAAggggID7BEiA7X5Ojh07JuqAmaNHj7pv0rr06MSJE6IONfzoo4/kvffek/fffz+m/vbv31+Kiorki1/8oiQl8etbTJg23EwCrA3INIEAAggggAACCCCAAAIIIICAPwXYENOf886oEUCgdwHNgUS1tbV4IWCbQHZ2tqYt4s82ehoSEX38VVZWht8jqgMT+BMH4sDd60B/oJ1d67exsVGKi4slFApFfI6WlZVJYWEhz5MIz1WVG7J582ZZuXKlHDx4UOMaCATObF7mpueyU/HnhefS7t27Zfz48RHXx5QpU+SOO+6QlJQUfu6a/L1DH38cSBQx3CiAAAIIIIAAAggggAACCCCAAAIIIIAAAtYJaPJLqqqqNN/T7Pwcu7M5/t7xvg2PDoFY4yE3N1cTycQf8WXn+tLH3549e3gPTH4N7zlNvud06n33sGHDND8//LR+jxw5Io8++qj87ne/M/TbYGZmppSXl8ugQYNMx/c//vEPWbBggfzhD38w1JYVhRYtWiTf+ta3JDk52XR/7YrHRIs/tU/Ntm3bZOPGjfLGG29YMY3hOmbOnCkTJkwI/2xV/1dfXy/BYFDeeuutmNr4whe+IHfddZeo2HZznMQrHvXxR35JTOHEzfER4Pt98XGlVgQQQAABBBBAAAEEEEAAAQQQQAABBOIqwH7/vfM2NzeH33OoPfW5tAI5OTlnvjOOjTMC7PfvjDutIoAAAggggAACCCCAAAIIIIAAAggggAACCCCAAAIIIIAAAgj4S+DsTjP+GjejRQABBBBAwNUCJMC6enpMd+7UqVOiknbVxiTqsKr//d//DW9WYubq06ePfP/735f/+I//CB+aw+VeARJg3Ts39AwBBBBAAAEEEEAAAQQQQAABjwuwIabHJ5DuI4BAXAQ0BxKpjTPUhuHx2kCbejsOnMGhwyE7O1sT1MQf8WHn+tDHn3oHyYUAAt4QyM/P13TUrvXb1NQkxcXFEgqFIkKpQ4Ouv/76iOX8WkD9LlRXVyerV6+W7du3d8sQCASkrKxM9PkDTps5FX9Oj9tI+/v375fZs2dHzOdR81pYWGikSsroBPTxx4FEhAgCCCCAAAIIIIAAAggggAACCCCAAAII2CigyS+pqqo603Tne97O/8DfO/JC8OgQsCIecnNzNaFO/BFfdq4vffzt2bPHxkcvTSGAQCwCBQUFmtv9tn6PHz8uL730kqxcuVIOHTrUK+XnP//5cI7GRRddFBW52gOkpKQkvA9IvK8ZM2bI+PHjJTU1Nd5NxVR/osaf2vdFraWf//znsnXr1piM1M2DBw8OH244dOhQUTGr4vXxxx+Put6MjAyZMmWKjB07VtLS0qKux+s36uOP/BKvz2hC9p/v9yXktDIoBBBAAAEEEEAAAQQQQAABBBBAAIFEF2C//95nWO2dHwwGRe2bwqUVyMnJCb8TUu9yuJwRYL9/Z9xpFQEEEEAAAQQQQAABBBBAAAEEEEAAAQQQQAABBBBAAAEEEEDAXwJJ/houo0UAAQQQQMAbAiTAemOeYunlBx98IDt27JCNGzeK2gTH6DVx4kSZMGGCpKSkGL2FcjYLkABrMzjNIYAAAggggAACCCCAAAIIIOAfATbE9M9cM1IEEDAuoDmQqLa21vidlEQgRoHs7GxNDcRfjKDcbkpAH39dD8QyVRGFEUDAdoG8vDxNm3at36ampvBGY6FQKOKY1aEuV199dcRyfizQ2Ngo69atkyeffFJaWlp6JAgEAuHNy/T5A06bORV/To/bSPvvvPOOzJ49O+JmfKwPI5rdl9HHHwcSRW/JnQgggAACCCCAAAIIIIAAAggggAACCCBgWkCTX1JdXW26Am5AIFqB3Nxcza3EX7SS3BeNgD7+KioqoqmGexBAwAGBYcOGaVr16/pVeRrr16+XDRs29JinMWrUKLn33nslPT096pnav3+/zJ8/X958882o64h04+TJk2XKlCmSlpYWqajj/57o8Xf69OnwHi+PP/64vPTSS73mAEWaDLX3y/Tp0+Wvf/2r3H333ab2jula9xe/+EW58847JSsrS5KS/L0loD7+yC+JFIX8uwMCfL/PAXSaRAABBBBAAAEEEEAAAQQQQAABBBBAIFYB9vvvXbC5uTn8PfSamppYqRPu/pycnPB3xjMyMhJubF4ZEPv9e2Wm6CcCCCCAAAIIIIAAAggggAACCCCAAAIIIIAAAggggAACCCCAgJcF/P3tVi/PHH1HAAEEEEhoARJgE3p6NYNTm6Hs2rVLVqxYIQcOHDA08IkTJ4ra+CQlJcVQeQrZK0ACrL3etIYAAggggAACCCCAAAIIIIAAAggggAACvhbQHEikNs7obZPv9vZ2/r2XTdDxMRcf2dnZmsVH/Jnz0z+5iD9zfvr4q6ysDD/fOh35s8MTBxzcGAd5eXmaR6Bd61cdAFRcXCyhUCjiL49lZWVSWFjIOuryHGlra5OXX35Z1qxZI+qQo0hXIBA4s3mZm+LQqfjzwvO4czO+3tbIFVdcIQ8//LAMGTKE9RHFz1l9/HEgUaQnCf+OAAIIIIAAAggggAACCCCAAAIIIIAAAhYKaPJLqqqq+Jw3is95vfB5v5vey3R65ebmakKZ+OM9tp1xqo+/PXv2nInHzn50/gf+3pFngkeHAPHgfDwMGzZM8/PD7+v38OHD8rvf/U6efvppOXTokMZm/Pjxcuedd8p5550XU/z+4x//COcEPPvssxb+GiqSnp4u06dPlxtvvFFSU1M9sb78En/qua/ygNatWycvvfSStLS0mJ77Sy+9NBw3u3fvlmXLlpm+X8WH2j9GxXFaWpon4iPePy/18Ud+iemw4ob4C2SKyAYRKTDRVImILDBRnqIIIIAAAggggAACCCCAAAIIIIAAAgggYLEA+/33Dtr5HVu1bwqXViAnJ+fMd8axcUaA/f6dcadVBBBAAAEEEEAAAQQQQAABBBBAAAEEEEAAAQQQQAABBBBAAAF/CST5a7iMFgEEEEAAAW8IkADrjXmyspcfffSRrF+/XjZs2CAnT57steo+ffrI7Nmz5Zvf/GavB3Na2T/qMi5AAqxxK0oigAACCCCAAAIIIIAAAggggAACCCCAAAIxCmgOJKqtrY2xOm5HwLhAdna2pjDxZ9yOkrEL6ONPHYjFhQAC3hDIy8vTdNSu9dvU1CTBYFBCoVBEqLKyMrnhhhsilvNDAXVAi/oZv3r1atm+fbvhIQcCgfDmZfr8AcMVxKmgU/EXp+FYWq2RNZKZmSkPPfSQDBw40NK2/VKZPv44kMgvM884EUAAAQQQQAABBBBAAAEEEEAAAQQQcIWAJr+kurraFZ2iE/4QyM3N1QyU+PPHvLtllPr4q6iocEvX6AcCCEQQGDZsmKYE67eD48SJE1JfXy8vvviivPLKK7J//36ZMWOGTJ482ZKYOn78uDz//PPh3AB1qF+sl3pPftddd8nw4cM9tS+I3+JP5Qft3btX1q5dKy+88ILpaR8zZowcOnRIdu3aZepelYei9o353Oc+56n4MDXIKArr44/8kigQuSXeApkiskFECkw0VCIiC0yUpygCCCCAAAIIIIAAAggggAACCCCAAAIIWCzAfv+9g6p3Y+p76DU1NRbLe7+6nJyc8HfGMzIyvD8Yj46A/f49OnF0GwEEEEAAAQQQQAABBBBAAAEEEEAAAQQQQAABBBBAAAEEEEDAUwJJnuotnUUAAQQQQMAnAiTA+mSidcM8ffp0eHOd5cuXi9oMp7frE5/4RDjRddCgQf7EcvGoSYB18eTQNQQQQAABBBBAAAEEEEAAAQQQQAABBBBINAHNgUS1tbWJNj7G42KB7OxsTe+IPxdPVgJ2TR9/VVVVCThKhoRAYgqog2y6Xnat36ampvBGY6FQKCLsHXfcIVOnTo1YLtELtLa2yoYNG2TNmjXS0tJiariBQCCc06HPHzBVSRwK2x1/x44dk2effVaOHj0ah9FYW2VbW1s4Z+ett97qseJLL71URo0a5blN6fr16yc33HCD9O3b11o0k7Xp448DiUwCUhwBBBBAAAEEEEAAAQQQGetbLgAAIABJREFUQAABBBBAAAEEYhHQ5JdUV1fHUhf3ImBKIDc3V1Oe+DPFR+EYBfTxV1FREWON3I4AAnYJDBs2TNMU6/dcebU3x5EjR0T9+fGPf9zSqWlsbJSf//zn8tRTT4k63M/sNXDgQPnud78rY8aMkbS0NLO3O17er/GnYmnXrl3y6KOPSrxzur7yla9IUVGRDBgwwPH5dlsH9PFHfonbZoj+iEimiGwQkQITGiUissBEeYoigAACCCCAAAIIIIAAAggggAACCCCAgMUC7PffO6h6J6a+h15TU2OxvPery8nJCX9nPCMjw/uD8egI2O/foxNHtxFAAAEEEEAAAQQQQAABBBBAAAEEEEAAAQQQQAABBBBAAAEEPCWQ5Kne0lkEEEAAAQR8IkACrE8mupthtre3ywsvvCDLli2TkydP9goxfPhwmT9/vnzsYx/zL5gLR04CrAsnhS4hgAACCCCAAAIIIIAAAggggAACCCCAQKIKaA4kqqurS9RxMi4XCmRlZWl6Rfy5cJISuEv6+FOHKyQlJYl618ifOBAH7l4H+gPF7Fq/R48elZKSEtmyZUvEp+Po0aNl7ty5cuGFF/ryuaLW0J/+9CdZsWJF1IfXBAIBKS8vD29e5qbnst3xpw6AUhvchUKhiHFHgfgJuCUe9fHHgUTxm3NqRgABBBBAAAEEEEAAAQQQQAABBBBAAIFzBDT5JdXV1a76/J73e+5+vxfr/KhDb7pexF9iz3es8WL1/fr4q6ioOBOOne8xO/8Df+/IN8GjQ4B4cD4e8vPzNT8/WL/OrM8PP/xQ/vznP8uzzz4rO3fuFHXQX0/XwIEDRb2f/9rXviZ5eXly3nnneXY9+T3+jh07Jk8//bT8+Mc/7nXOo/3fXZMnT5YpU6ZIWloaz9t/5r12/fmrjz/yS6KNNO6Lo0CmiGwQkQITbZSIyAIT5SmKAAIIIIAAAggggAACCCCAAAIIIIAAAhYLsN9/76DqPZj6PnBNTY3F8t6vTuVeLFmyJPydcS5nBNjv3xl3WkUAAQQQQAABBBBAAAEEEEAAAQQQQAABBBBAAAEEEEAAAQQQ8JdAkr+Gy2gRQAABBBDwhgAJsN6Yp3j18tSpU7J+/XpZt25dxCbuvPNO+c53vhPeyITLHQIkwLpjHugFAggggAACCCCAAAIIIIAAAggggAACCPhCQHMgUW1trS8GzSDdIZCdna3pCPHnjnnxSy/08VdVVeWXoTNOBDwvoA606XrZtX7b2trCm2lt3LgxouHgwYNl+fLlcuWVV0Ysm2gFDhw4IKtXr5ZnnnkmpqGpA4yUtz5/IKZKLbjZ7vhramoKb3AXCoUs6D1VRCvglnjUxx8HEkU7o9yHAAIIIIAAAggggAACCCCAAAIIIIAAAlEIaPJLqquro6iCWxCITiA3N1dzI/EXnSN3RSegj7+KioroKuIuBBCwXWDYsGGaNlm/tk/BOQ2ePn1aPvzwQ/nHP/4hR44cCf97SkqKXH755dKvXz/p27ev8520qAfEn0h7e3v4QMfy8nJ58803LZFNT0+XoqIiGTNmTDh2uLoX0Mcf+SVEigsFMkVkg4gUmOhbiYgsMFGeoggggAACCCCAAAIIIIAAAggggAACCCBgsQD7/fcO2tzcHP4+sHo/4ocrNTVVrrjiCunTp0/E4V522WUya9Ys+djHPhaxLAXiI8B+//FxpVYEEEAAAQQQQAABBBBAAAEEEEAAAQQQQAABBBBAAAEEEEAAAQS6CiTBgQACCCCAAALuEyAB1n1zYnePPvjgA7n//vvltdde67XpQYMGyaJFi8Ib4XC5Q4AEWHfMA71AAAEEEEAAAQQQQAABBBBAAAEEEEAAAV8IaA4kqqur88WgGaQ7BLKysjQdIf7cMS9+6YU+/qqqqiQp6WwamDpsgb/j0bkeiAd3rQf9gWJ2rt/HHntMVq5caehRWVxcLLfeemu4rB+eJ62trfLUU0+JMlKbssV6BQKB8IE3GRkZrvKzO/4aGxvDG9yFQqFYSbk/BgG3xKM+/jiQKIZJ5VYEEEAAAQQQQAABBBBAAAEEEEAAAQQQMCugyS/xy8EsZpEoHx+BnJwcTcXEX3ycqbV7AX38VVRUhN9fduYR8GdHPgEOOLgxDvLz8zULm/VLnNoZp8Tf2Xg7fPiwLFmyRLZs2RLTrxsqh2ju3LnyjW98I1yPnfPptZ9z+vgjvySm0OPm+AhkisgGESkwUX2JiCwwUZ6iCCCAAAIIIIAAAggggAACCCCAAAIIIGCxAPv99w6qvlutvg/sp7yWa665RqZOnSqZmZma74JbHHpUZ4EA+/1bgEgVCCCAAAIIIIAAAggggAACCCCAAAIIIIAAAggggAACCCCAAAIIRBA4e7IHVAgggAACCCDgGgESYF0zFY52ZNeuXVJSUiLHjh3rtR+TJ0+W8ePHkxjr6GydbZwEWJdMBN1AAAEEEEAAAQQQQAABBBBAAAEEEEAAAT8IaA4kqq2tZQNwDuCw7QCSrKwszRoj/jhQws4DCPTxV1VVdSYeO/vR+R/4e8fBRHh0CBAPzsdDbm6u5ueHnev3xRdflNmzZxv6HXHYsGFSVlYmn/rUpxJ6/Zw6dUp27twpK1askK5zYQipl0KBQEDKy8tFHVbjpueP3fHX2NgY3uAuFArFSsr9MQi4JR718ceBRDFMKrcigAACCCCAAAIIIIAAAggggAACCCCAgFkBTX5JdXU1+SXkl9iWX5KTk6OJV+KP/BI780v08VdRUWH2+Ul5BBBwSEDlbXS9WL8OTYRPmyX+tBN/5MgReeCBB+QPf/hDVBGRnp4u9913n3zzm99kTxgDgvr4I7/EABpF7BbIFJENIlJgouESEVlgojxFEUAAAQQQQAABBBBAAAEEEEAAAQQQQMBiAfb7txjUgeo++ugjaWtrE/XnwYMHZf/+/bJv3z5544035J133omqR3369JFvf/vbMmnSJFHvdLjcKcB+/+6cF3qFAAIIIIAAAggggAACCCCAAAIIIIAAAggggAACCCCAAAIIIJBYAkmJNRxGgwACCCCAQGIIkACbGPMY6yhaW1tl4cKF8sorr/RalTrQbtGiRXLJJZfE2iT3WyBAAqwFiFSBAAIIIIAAAggggAACCCCAAAIIIIAAAggYE9AcSFRXV2fsLkohYIGAej/T9SL+LEClCsMC+vhTB2JxIYCANwRyc3M1HbVz/e7du1fuuusuefvttw1hjRs3TmbNmpWwG3S9//77snbtWvnZz35myMNMoUAgIOXl5aLPHzBTRzzK2h1/TU1NMmfOHAmFQvEYDnUaFHBLPOrjjwOJDE4gxRBAAAEEEEAAAQQQQAABBBBAAAEEEEDACgFNfklNTY0VdVIHAoYEcnJyNOWIP0NsFLJIQB9/lZWVFtVMNQggEG+B/Px8TROs33iLU39XAeLv3Hh48803pbi4OHx4otlr5syZMmHCBElJSTF7qy/L6+OP/BJfhoHbB50pIhtEpMBER0tEZIGJ8hRFAAEEEEAAAQQQQAABBBBAAAEEEEAAAYsF2O/fYlCXVXfixAl555135NVXX5Xt27dLfX29qR5efvnlot7pDB8+XJKSOL7JFJ4Nhdnv3wZkmkAAAQQQQAABBBBAAAEEEEAAAQQQQAABBBBAAAEEEEAAAQQQ8L0AGRO+DwEAEEAAAQTcKEACrBtnxZk+qSTZYDAYsfH58+fLV77ylYjlKBB/ARJg429MCwgggAACCCCAAAIIIIAAAggggAACCCCAwD8FNAcS1dXVAYOAbQJZWVmatog/2+hpSET08VdVVRXeOKe9vZ0/cSAOXL4OcnNzNc8xO9fvhx9+KCUlJbJlyxbDz9JRo0bJ7Nmz5eKLL06Y54vatEwZPPbYY7Jv3z7DFmYK3nTTTVJUVCRpaWmucrM7/hobG8M5L6FQyAwfZS0WCAQCUl5eLhkZGY7Goz7+OJDI4ommOgQQQAABBBBAAAEEEEAAAQQQQAABBBDoTUCTX1JdXa05mKTzPWtnBfy9470zHh0CscZDTk6OJjaJP+LLzvWlj7+KigpH3xeR10JeD/lNxvO78vPzNT8/WL+sHzvXD/F3brypfKNHH31U1q9fb+p/eY0dOzacQ9S3b1/y+gzm9enjj/wSUyFHYXsEMkVkg4gUmGiuREQWmChPUQQQQAABBBBAAAEEEEAAAQQQQAABBBCwWID9/i0GdXl177//vjz77LOyYcMGOXr0qKHe9unTR8aNGycTJkyQ888/39A9FLJHgP3+7XGmFQQQQAABBBBAAAEEEEAAAQQQQAABBBBAAAEEEEAAAQQQQAABfwuc3WnG3w6MHgEEEEAAAVcJkADrqulwtDOHDx+W4uJiaWho6LUfhYWFMmvWLDnvvPMc7S+Ni5AASxQggAACCCCAAAIIIIAAAggggAACCCCAAAK2CWgOJKqrq+ux4c6N3nsqwL93HKSAT/cC3cVHVlaWpjDxR/zYuX708acOxOJCAAFvCOTm5mo6avf6/fWvfy0lJersBOPX1VdfLffcc4+ow9C6Hr5mvAZ3lFS/69TW1sqqVatk+/btcenUoEGDZMaMGTJy5EhJTk6OSxuxVGp3/DU1NcmcOXMkFArF0m3ujVEgEAhIeXn5OfksMVZr+nZ9/HEgkWlCbkAAAQQQQAABBBBAAAEEEEAAAQQQQACB6AU0L7Rramqir4k7ETApoN6xdb2IP5OAFI9JQB9/lZWVMdXHzQggYJ9Afn6+pjHWr332drak8ir69u0rqampdjYbsS3ir3sitQ7vvPNOUXvAGLkGDBggy5cvl27yJYzc7tsy+vgjv8S3oeDmgWeKyAYRKTDRSZW0ucBEeYoigAACCCCAAAIIIIAAAggggAACCCCAgMUC7PdvMahHqmtsbJR169bJpk2b5OTJk4Z6PWLECCkqKpKLLrrIUHkKxV+A/f7jb0wLCCCAAAIIIIAAAggggAACCCCAAAIIIIAAAggggAACCCCAAAIIJEGAAAIIIIAAAu4TIAHWfXPiVI9OnDghjzzySDgptrfriiuuCB9Oc9lllznVVdr9pwAJsIQCAgiISM8nu8KDAAIIIIAAAggggID7BHhX5L45oUcIIIAAAsYFNJ/D1NXVGb+TkgjEKJCVlaWpgfiLEZTbTQno46+6utrU/RRGAAHnBPQHmNi9fv/2t7+FN9mqqKgwhZCeni7jxo2TiRMnSv/+/U3d64bC77//fnhDsieffFJaWlos75JXfOyOP3Uw05w5cyQUClluToXGBQKBQDinSJ/PYrwGa0p2c4ATn0taQ0stCCCAAAIIIIAAAggggAACCCCAAAIIIBBZQJNfUlNTE/kOSiBgkUBOTo6mJuLPIliqMSSgj7/KykpD91EIAQScF8jPz9d0wq71e/z4cdmyZYv8/e9/j4jw2c9+VoYNGxaxHAXOFWhtbZWnnnpKdu7cKQsXLnT8fb6+h07Fn9tjRR2IeO+998qOHTsMdXXChAkyY8YMSU1NNVSeQh0C+vgTEfJLCA63CWSKyAYRKTDRsRIRWWCiPEURQAABBBBAAAEEEEAAAQQQQAABBBBAwGIB9vu3GNRD1bW3t4e/57x48WI5evSooZ5fddVVMm/ePPnXf/1XQ+UpFF8B9vuPry+1I4AAAggggAACCCCAAAIIIIAAAggggAACCCCAAAIIIIAAAgggoAT4MidxgAACCCCAgAsFSIB14aQ42KVNmzbJ0qVLe+1Bnz59ZPny5aKSYbmcFSAB1ll/WkfAJQKajXBd0ie6gQACCCCAAAIIIIBATwK8KyI2EEAAAQS8LKD5HKa+vt7LY6HvHhPIzFR7VZ+9iD+PTaDHu6uPv+rqaklKShK12Q5/4kAcuHsd6A8Us3v9nj59Wh5//HEpLy+P6kmYkZEhU6dOle985zvSr18/1z932tra5KWXXpI1a9bIvn37ohpzpJuuu+46+dGPfiSdc+vm57Dd8acO+gkGg4YP+olkzb9HJxAIBMJ5R2r9Ohmf+vgjhz26+eQuBBBAAAEEEEAAAQQQQAABBBBAAAEEEIhKQJNfUlNTE/68tPPqfL/G3zsE8Oh432hVPGRnZ2uClviz1pd47d1TH3+VlZWOvi8in8Hd+QzMj7vmJy8vT/Pzw671q97zFxcXhw98i3SVlZVJYWEhzxUTeXunTp2SXbt2yYoVK6SqqkrU+/wlS5Y4/j5fv/6dij+3P4fU/K1atUp+8pOfRFoekp6eHs5Xuuaaa1yfX+U2d338kV8SMdwoYL+A+hLBBhEpMNF0iYgsMFGeoggggAACCCCAAAIIIIAAAggggAACCCBgsQD7/VsM6sHqXn/9dSkpKZGjR48a6r3a53/+/Ply8cUXGypPofgJsN9//GypGQEEEEAAAQQQQAABBBBAAAEEEEAAAQQQQAABBBBAAAEEEEAAgU4BDjEkFhBAAAEEEHChAAmwLpwUB7ukkmFnzpwZsQdFRUUyatSoiOUoEF8BEmDj60vtCHhEQLMRrkf6TDcRQAABBBBAAAEE/CvAuyL/zj0jRwABBBJBQPM5TF1dXSKMiTF4RCArK0vTU+LPIxOXIN3Ux191dXWCjIxhIJD4Arm5uZpBOrF+33vvvfDhROoAnWivAQMGyPe+9z0ZPXq09O/fP9pq4nrfgQMH5JFHHpHnn38+Lu0MGjRIpk2bJl/96lclNTU1Lm1YXand8dfU1CRz5swxdBCW1WOlvrMC6oCs8vJy0eez2G2kjz8OJLJ7BmgPAQQQQAABBBBAAAEEEEAAAQQQQAABXwto8ktqamp8jcHg7RXIycnRNEj82evv99b08VdZWel3EsaPgGcE8vPzNX21a/2q9/wqpyQUCkW0Kisrk8LCwojlKNAhcPDgQVm9erU888wzZ0jU+3zl6PT7fP0cORV/XoiV5557LrxGIl0jRoyQRYsWyUUXXRSpKP+uE9DHH/klhIgLBTJFZIOIFJjoW4mILDBRnqIIIIAAAggggAACCCCAAAIIIIAAAgggYLEA+/1bDOrB6trb2+WFF16QZcuWycmTJw2N4NZbb5VJkyZJSkqKofIUio8A+/3Hx5VaEUAAAQQQQAABBBBAAAEEEEAAAQQQQAABBBBAAAEEEEAAAQQQ6CrAIYbEAwIIIIAAAi4UIAHWhZPiYJfUBnazZs2SY8eO9dqLcePGhQ9TSkriVzwHp+ucDYVOnDjBhDg5IbSNgDMCmo1wnekCrSKAAAIIIIAAAgggYFiA/91qmIqCCCCAAAIuFNB8DlNfX+/CLtKlRBXIzFR7VZ+9iL9EnWl3jksffxyI5c55olcIdCfglgPttm7dKsFgUFpaWmKaqIyMDBk9erSMHTtWPv3pT0tycnJM9Vlxc2trq2zcuFEee+wxaW5utqJKTR3p6elyyy23yMSJE6V///6W1x/PCu2OP3UQ1pw5c2THjh3xHBZ1RxBQhyiVl5c7fkCWPv44kIjQRQABBBBAAAEEEEAAAQQQQAABBBBAAAEbBTT5JbW1tTY2TVN+F8jOztYQEH9+jwh7x6+Pv8rKyvB30NUhTvyJA3Hg7nWQl5eneWDYtX4bGxuluLhYQqFQxAdWWVmZFBYW8jyJ8Fw9ceKEbN68WVauXCkHDx7UuAYCAVmyZImo/Bs3PZedij8vPJd2794t48ePj7g+pkyZInfccUf48EMvjMvN8Ud+ScRwo4D9AupLBBtEpMBE0yUissBEeYoigAACCCCAAAIIIIAAAggggAACCCCAgMUC7PdvMahHq1PfQVfft/39739vaAR9+/aVhQsXymc+8xlD5SkUH4F/+Zd/0VTMfv/xcaZWBBBAAAEEEEAAAQQQQAABBBBAAAEEEEAAAQQQQAABBBBAAAF/C3CIob/nn9EjgAACCLhUgARYl06MQ916++23paioSN59991eezBy5MjwQUEXXHCBQz2lWSVAAixxgAACIqLZCBcRBBBAAAEEEEAAAQRcLsC7IpdPEN1DAAEEEOhVQPM5TF1dXXjD986rc4Nw/t4hgEfHARVWxUNmptqr+uxF/FnrS7z27qmPv+rqalcdeMEBDe4+EIf5cXZ+cnJyND8/nFq/J0+elFWrVsmPf/xjy37dvO6662TcuHHyuc99Ts4//3xHnkvqgEB1QNC2bdssG1fXir70pS/J9OnTJSsrS5KTkz13II3d8acOwgoGg7Jjx464zAeVGhNQB2QtXbrU8QOy9PHHgUTG5o9SCCCAAAIIIIAAAggggAACCCCAAAIIIGCJgCa/pKamxpH3GLync/Y9nVP+2dnZmiAm/vwZB26Jv8rKSkseqlSCAALxF8jPz9c0Ytf6bWpqkuLiYgmFQhEH+eijj8r1118fsZxfC6hnv8orXb16tWzfvr1bBvU+v6ys7Jz9KZw2cyr+nB63kfb3798vs2fPlvr6+l6Lq3ktLCw0UiVldAL6+CO/hBBxoYD6EsEGESkw0bcSEVlgojxFEUAAAQQQQAABBBBAAAEEEEAAAQQQQMBiAfb7txjUw9VVVVWF3/ccO3bM0CjUO59Zs2bJeeedZ6g8hawXYL9/602pEQEEEEAAAQQQQAABBBBAAAEEEEAAAQQQQAABBBBAAAEEEEAAAb0AhxgSEwgggAACCLhQgARYF06Kg116++23paioSN59991eezF8+HC5//775cILL3SwtzRNAiwxgAAC6uxgFBBAAAEEEEAAAQQQ8JAA74o8NFl0FQEEEEDgHAHN5zCRNg/HDwErBTIz1V7VZy/iz0pd6ookoI8/dSAWFwIIeEMgJydH01En1++RI0dk/vz5snXrVkvxBgwYIDfeeKOMHj1a1P+flBT/jx6OHz8uzz33nJSXl0tzc7Ol41GVDRo0SKZNmyZf+9rXJDU11fL67arQ7vhT81JbWyttbW12DZF2uhE4//zzRR2m6XTs6uOPA4kIVwQQQAABBBBAAAEEEEAAAQQQQAABBBCwUUCTX6I+u+ZCwC4B9Rl914v4s0uedpSAPv7UoU1cCCDgDYG8vDxNR+1av01NTRIMBiUUCkWE+vnPfy5XX311xHJ+LNDY2Cjr1q2TJ598UlpaWnokCAQCsmTJEtHvT+G0mVPx5/S4jbT/zjvvhA9AjJTzxfowotl9GX38kV8SvSV3xk1AfYlgg4gUmGihREQWmChPUQQQQAABBBBAAAEEEEAAAQQQQAABBBCwWID9/i0G9XB1ra2tsnDhQnnllVcMjeKSSy6RpUuXyqc//WlD5SlkvQD7/VtvSo0IIIAAAggggAACCCCAAAIIIIAAAggggAACCCCAAAIIIIAAAgjoBeJ/kgDmCCCAAAIIIGBagARY02QJfYPa7GTWrFly7NixXsepDoZRG9pkZGQktIfbB0cCrNtniP4hYIuAZiNcW1qkEQQQQAABBBBAAAEEohfgXVH0dtyJAAIIIOC8gOZzmPr6eud7RA98I5CZqfaqPnsRf76ZelcMVB9/1dXVkpR09lf79vZ2/o7HmVglHty1HtR7/a6X0+v33XfflQcffFC2bt1q+fMtPT1dRo4cKePHj5esrCxJTk6WeMSjOiRo9erV8qtf/cryMagKb7vtNpk0aZL0798/Lv238/nttviLRzzY6Un/zT1f9fHHgURxeWRRKQIIIIAAAggggAACCCCAAAIIIIAAAgh0L6DJL1Hf1+z6ebL+Fv3nv/y7VgAf7efjkeIjOztbU4T4M+cXyZd/73196uOvsrIy/PzrXMf82RGPOODgxjjIy8vTLHC71q/KwSguLpZQKBTx98qysjIpLCxkHXV5jrS1tcnLL78sa9askf3790c0DAQCZ/YHcVMcOhV/XngeNzc3SzAY7HWNXHHFFfLwww/LkCFDWB9R/JzVxx/5JREfJRSwX0B9iWCDiBSYaLpERBaYKE9RBBBAAAEEEEAAAQQQQAABBBBAAAEEELBYgP3+LQb1eHVPP/20PProo4ZHMWPGDBk7dqzh8hS0VoD9/q31pDYEEEAAAQQQQAABBBBAAAEEEEAAAQQQQAABBBBAAAEEEEAAAQS6E+AQQ+ICAQQQQAABFwqQAOvCSXGwS6+//rrMnDkzYg/UwTBLliyRjIyMiGUpED8BEmDjZ0vNCHhIQLMRrof6TVcRQAABBBBAAAEE/CnAuyJ/zjujRgABBBJFQPM5TH19/Zlx9bTxe2cB/r37gzrw6RAwEh9Dhw7VrCPi7+xyNOLX3cEExF/08acOxOJCAAFvCKj3+l0vN6zf9957T9QhRJs3b44b4ogRI+T222+X4cOHS0pKimXtKL9FixbJG2+8YVmdnRWpw1NUrsa1114rycnJltfvRIVujD8nHGjTGQF9/HEgkTPzQKsIIIAAAggggAACCCCAAAIIIIAAAgj4VECTX1JbW+tTBobthEB2dramWeLPiVnwb5v6+KuqqvIvBiNHwGMCKmeh62XX+m1qapJgMCihUCiimMo1ueGGGyKW80MBlQ+pfsavXr1atm/fbnjIgUAgvD+Ifn8KwxXEqaBT8Ren4VharZE1kpmZKQ899JAMHDjQ0rb9Upk+/sgv8cvMe2qcmSKyQUQKTPS6REQWmChPUQQQQAABBBBAAAEEEEAAAQQQQAABBBCwWID9/i0G9Xh1Rvf77xzmqFGj5K677pLzzjvP4yP3ZvfZ79+b80avEUAAAQQQQAABBBBAAAEEEEAAAQQQQAABBBBAAAEEEEAAAQS8JcAhht6aL3qLAAIIIOATARJgfTLRBoe5adMmWbp0acTS6mAYtaFNRkZGxLIUiJ8ACbDxs6VmBDwkoNkIV9/v0tJSDw2FriKAAAIIIIAAAgh4XcDA75+8K/L6JNN/BBBAwN8Cms9h6uvr/a3B6G0VUBvSd72IP1v5fd+YPv5qamp8bwIAAl4RUO/1u15uWb+tra2ybt06Wbt2rbS0tMSNc8SIETJp0iQZPny4JCcnR92OOihIHa7rq/3kAAAgAElEQVS0ePFi2bdvX9T1dHejyrmYOnWq3HTTTZKWlmZp3U5X5tb4c9qF9u0R0McfBxLZ404rCCCAAAIIIIAAAggggAACCCCAAAIIIBAW0OSX1NbWwoKAbQLZ2dmatog/2+hpSET08VdVVYULAgh4RCAvL0/TU7vWb1NTkwSDwXBORqTrjjvuCOdX+P1SOTcbNmyQNWvWmM65CQQC4f1B9PtTOG1qd/wdO3ZMnn32WTl69KjTQ4/Yfltbm7z44ovy1ltv9Vj20ksvFXXoodf2fenXr5/ccMMN0rdv34gO8Sygjz/yS+KpTd1RCqgvEWwQkQIT95eIyAIT5SmKAAIIIIAAAggggAACCCCAAAIIIIAAAhYLsN+/xaAer66hoUFmz54tjY2Nhkaivh8/b948x9+jGOpsAhZiv/8EnFSGhAACCCCAAAIIIIAAAggggAACCCCAAAIIIIAAAggggAACCCDgOgEOMXTdlNAhBBBAAAEEREiAJQo6BU6cOCGPPPKIbNq0KSKKOhhGbWjjtY1PIg7MYwVIgPXYhNFdBOIjoNkIV99EaWlpfFqlVgQQQAABBBBAAAEEuhEw8Psn74qIHAQQQAABLwtoPofZu3evl8dC3z0mMHToUE2PiT+PTaDHu6uPv5qaGklKOvurfXt7O3/H40yUEw/uWg/6A8XctH5VrKj+rFq1SrZt2xbXJ2VhYaFMnjxZ1PMsOTnZVLyqwi+//LKUlZXJwYMHLe3nmDFjZPr06XL55ZeH60209ePm+EtE70SLn1jHo48/DiSy9PFFZQgggAACCCCAAAIIIIAAAggggAACCCDQu4Amv6Surg4vBGwTyMrK0rRF/NlGT0Mioo+/qqqqcD5J53sf/uzIJ8ABBzfGQW5uruY5Ztf6PXr0qJSUlMiWLVsiPkdHjx4tc+fOlQsvvNCX60g9O/70pz/JihUrRM1PNFcgEJDy8vLw/iBuikO7408dJBgMBiUUCkXDyD0WCbglHvXxR36JRRNMNVYKZIrIBhEpMFFpiYgsMFGeoggggAACCCCAAAIIIIAAAggggAACCCBgsQD7/VsM6vHq3n77bSkqKpJ3333X0EjY998QU9wKsd9/3GipGAEEEEAAAQQQQAABBBBAAAEEEEAAAQQQQAABBBBAAAEEEEAAgTMCHGJIMCCAAAIIIOBCARJgXTgpDnXpwIEDMmfOHPnrX/8asQcjR44Ml73gggsilqVA/ARIgI2fLTUj4CEBzUa4+n6XlpZ6aCh0FQEEEEAAAQQQQMDrAgZ+/+Rdkdcnmf4jgAAC/hbQfA5TX1/vbw1Gb6tAZqbaq/rsRfzZyu/7xvTxV1NT43sTABDwioDa0Krr5cb1e/z4cdm2bZv89Kc/jfpAHiPzoQ7rmTp1qtx8882G8xzUYUHPPfec3H///dLS0mKkGUNl8vLyZObMmXLttddKcnKyoXu8WMgL8edFV/psTEAffxxIZMyNUggggAACCCCAAAIIIIAAAggggAACCCBgiYAmv6S2ttaSSqkEASMC2dnZmmLEnxE1ylgloI+/qqoqq6qmHgQQiLOAymPoetm1ftva2mTJkiWycePGiCMcPHiwLF++XK688sqIZROtgNoDZPXq1fLMM8/ENLRAIBD21u9PEVOlFtxsd/w1NTVJMBiUUChkQe+pIloBt8SjPv7IL4l2RrkPAQQQQAABBBBAAAEEEEAAAQQQQAABBBBAoKsA+/0TD10FGhoaZPbs2dLY2GgIRn0/Vr3XU9+N57JfgP3+7TenRQQQQAABBBBAAAEEEEAAAQQQQAABBBBAAAEEEEAAAQQQQAAB/wlwiKH/5pwRI4AAAgh4QIAEWA9Mkg1dVAc1/eY3v5EVK1YYau0b3/hGOFE2NTXVUHkKxUeABNj4uFIrAh4T0GyEq+97aWmpx4ZDdxFAAAEEEEAAAQS8LGDg90/eFXl5guk7AggggIDmc5i9e/cigoBtAkOHDtW0RfzZRk9DIqKPPw7EIiwQ8I6Alw60++ijj+Tll1+Wn/zkJxLPn3Mq16G4uFg+/vGP9zqRKodC9aesrEwOHjxoyaSrjcWmTZsmN910k6SlpVlSp5sr8VL8udmRvkUnoI8/DiSKzpG7EEAAAQQQQAABBBBAAAEEEEAAAQQQQCAqAU1+SV1dXVSVcBMC0QhkZWVpbiP+olHknmgF9PFXVVUlSUlnU8fVO1j+jkdnfBEP7loPubm5mqVv5/p97LHHZOXKlYYePSrf49Zbbw2X9cPzpLW1VZ566ilRRs3NzYaMeisUCASkvLw8fDCem/zsjj91kGAwGJRQKBSzKRVEL+CWeNTHH/kl0c8pdyKAAAIIIIAAAggggAACCCCAAAIIIIAAAgicFWC/f6Khq8Du3btlxowZhlHy8/Nl8eLF8rGPfczwPRS0ToD9/q2zpCYEEEAAAQQQQAABBBBAAAEEEEAAAQQQQAABBBBAAAEEEEAAAQR6EuAQQ2IDAQQQQAABFwqQAOvCSXGgS/v27ZN58+bJX//6V0Otf+9735Mf/OAHhspSKH4CJMDGz5aaEfCQgGYjXH2/S0tLPTQUuooAAggggAACCCDgdQEDv3/yrsjrk0z/EUAAAX8LaD6Hqa+v12z4rqfRH8jAv2sF8NEeWBEpPoYOHaopQvyZ84vky7/3vj718VdTUxN+/nWuY/7siEcccHBjHGRnZ2sWuBfWb1tbm2zbtk2eeOIJef311+Py2+eXv/xleeCBB6R///49rt8///nPog5KOnjwoCV9GDNmjNxxxx3yyU9+0jfPCy/GnxvXMT9fovv5oo8/DiSy5FFGJQgggAACCCCAAAIIIIAAAggggAACCCBgTECTX1JbW8v7RN6n2vZ+KCsrSxOlxF907xl4PxOdmz7+qqqqzsRj53u4zv/A3zvyTPDoECAenI+H3Nxczc8PO9fviy++KLNnzzb0W9awYcOkrKxMPvWpTyX0+jl16pTs3LlTVqxYIV3nwhBSL4UCgYCUl5dLRkaGq/zsjr/GxkYJBoMSCoViJeX+GATcEo/6+CO/JIZJ5VYEEEAAAQQQQAABBBBAAAEEEEAAAQQQQACBMwLs908wdBXYtGmTLF261DDKyJEjZc6cOXLBBRcYvoeC1gmw3791ltSEAAIIIIAAAggggAACCCCAAAIIIIAAAggggAACCCCAAAIIIIBATwIcYkhsIIAAAggg4EIBEmBdOCk2d+nIkSNy//33y+7duw23PHfuXPn6179uuDwF4yNAAmx8XKkVAY8JaDbC1fe9tLTUY8OhuwgggAACCCCAAAJeFjDw+yfvirw8wfQdAQQQQEDzOczevXsRQcA2gaFDh2raIv5so6chEdHHnzoQiwsBBLwhkJ2dremol9avOrzntddek/Xr18u2bdssB7/lllukqKhI0tLSzqn7wIED4Y3A3njjjZjbzc/Pl5kzZ8q1114rycnJMdfnpQq8HH9ecqav3Qvo448DiYgUBBBAAAEEEEAAAQQQQAABBBBAAAEEELBRQJNfUldXZ2PTNOV3gaysLA0B8ef3iLB3/Pr4q66utrcDtIYAAlEL5Obmau61c/2qXMi77rpL3n77bUP9HzdunMyaNUvS09MNlfdaoffff1/Wrl0rP/vZzyzveiAQkPLyctHvT2F5QyYrtDv+mpqawnlBoVDIZE8pbqWAW+JRH3/kl1g5y9SFAAIIIIAAAggggAACCCCAAAIIIIAAAgj4V4D9/v079/qRnzhxQh555BHZtGmTYRT1TnTatGmSlMR2fYbRLCzIfv8WYlIVAggggAACCCCAAAIIIIAAAggggAACCCCAAAIIIIAAAggggAACPQiQFUFoIIAAAggg4EIBEmBdOCk2dmnfvn1SVlYmZg626tu3ryxfvlxycnJs7ClNdSdAAixxgQACIqLZCFcvUlpaChICCCCAAAIIIIAAArYJGPj9k3dFts0GDSGAAAIIxEFA8zmM2mSfCwG7BIYOHappivizS552lIA+/mpqanrdHKe9vZ1/72XzIHyIj942l7I6PrKzszUPMi+uX2Xy1ltvycaNG+V//ud/pLm52bKH89133y233XabpKSkhOtUbbW1tcmyZcvkF7/4RUztqIOVbrnlFpk8ebJkZGScqd/O+dcPwOr4ilR/IsRf1zHa7RfJl3/XCujnRx9/HEgU0yONmxFAAAEEEEAAAQQQQAABBBBAAAEEEEDAnIAmv6Surs7c3ZRGIAaBrKwszd3EXwyY3GpaQB9/VVVV4fyRzvc4/NmRL4EDDm6Mg9zcXM2at3P9fvjhh1JSUiJbtmwx/NwZNWqUzJ49Wy6++OKEWVfqoDtl8Nhjj4na/yMe10033SRFRUWSlpbmKje746+xsVGCwaCEQqF4MFOnQYFAICDl5eXhvConn4v6+CO/xOAEUgwBBBBAAAEEEEAAAQQQQAABBBBAAAEEEECgVwH2+ydAOgUOHz4sxcXF0tDQYBhl7ty58vWvf91weQpaK8B+/9Z6UhsCCCCAAAIIIIAAAggggAACCCCAAAIIIIAAAggggAACCCCAAALdCXCIIXGBAAIIIICACwVIgHXhpNjQJXUI1G9/+1t54okn5Pjx46ZaVJt2LF68WPTJl6YqobAlAiTAWsJIJQh4XUCzEa5+MKWlpV4fH/1HAAEEEEAAAQQQ8JCAgd8/eVfkofmkqwgggAAC5whoPofZu3evoxtsc/CFvw6+GDJkiCYgiT9/zb/T610ff7W1tfyIQAABjwhkZ2dreur19XvkyBF54YUX5Je//KUlh/tceuml4YNTPv/5z59x+v3vfx8+1KalpSXqWb7uuutk+vTpovzVgSx+vRIt/vw6j14dtz7+OJDIqzNJvxFAAAEEEEAAAQQQQAABBBBAAAEEEPCkgCa/pK6ursdBdB7s3lMB/j1J1PtyfLoX6C4+srKyNIWJP+LHzvWjj7/q6mpPPsTpNAJ+FFB7R3S97F6/v/71r6WkpMQU/dVXXy333HOP5OTkeDo3Q/2uo/J5Vq1aJdu3bzdlYLTwoEGDZMaMGTJy5EhJTk42eptt5eyOv6amJpkzZ46EQiHbxkhD5woEAoFw3pbTe9bo44/8EqIVAQQQQAABBBBAAAEEEEAAAQQQQAABBBBAwAoB9vu3QjEx6lDfW7///vsND+aiiy6SZcuWiX6PD8MVUDBmAfb7j5mQChBAAAEEEEAAAQQQQAABBBBAAAEEEEAAAQQQQAABBBBAAAEEEIgo4N+d+yPSUAABBBBAAAHnBEiAdc7ezpbVZjfNzc3hDW+ef/55efXVV+X48eNRdeHmm2+WqVOnSkpKSlT3c5N1AiTAWmdJTQh4WKDnnTdFpLS01MNDo+sIIIAAAggggAACXhMw8Psn74q8Nqn0FwEEEECgq4Dmc5i9e/eig4BtAkOHDtW0RfzZRk9DIqKPP/W+kQsBBLwhkJ2drelooqzfjz76SLZt2yZPPPGEvP766zFNhjrMR20U1r9/fzly5Ej4AKWtW7dGVWdGRkb4gKCxY8dKampqVHUk0k2JGn+JNEeJPBZ9/HEgUSLPNmNDAAEEEEAAAQQQQAABBBBAAAEEEEDAdQKa/JK6ujrXdZAOJa5AVlaWZnDEX+LOtRtHpo+/6upqN3aTPiGAQDcCubm5mv9q9/r929/+JkVFRVJRUWFqftLT02XcuHEyceLEcN6H1673339f1q1bJ08++aS0tLRY3n2v+Ngdf01NTTJnzhwJhUKWm1OhcYFAICDl5eWi3y/FeA3WlNTHH/kl1rhSCwIIIIAAAggggAACCCCAAAIIIIAAAggg4HcB9vv3ewR0jL+1tVUWLlwor7zyimGQ4cOHh7/3fuGFFxq+h4LWCrDfv7We1IYAAggggAACCCCAAAIIIIAAAggggAACCCCAAAIIIIAAAggggEB3AhxiSFwggAACCCDgQgESYLuflGPHjslzzz0nR48edeGsGe/Su+++K3/5y1/k7bffluPHjxu/sYeSffv2lWXLlkleXl7MdVFB7AIkwMZuSA0IJICAZiNc/XhKS0sTYIgMAQEEEEAAAQQQQMArAgZ+/+RdkVcmk34igAACCHQnoPkcpqGhASUEbBMYMmSIpi3izzZ6GhIRffxxIBZhgYB3BBL9QLtTp07Jrl275L//+79lx44dUU/Mgw8+KGPHjpWnn35a5s2bF1U91113XfgwnMGDB0d1fyLelOjxl4hzlkhj0scfBxIl0uwyFgQQQAABBBBAAAEEEEAAAQQQQAABBFwvoMkvqa+vd32H6WDiCGRmZmoGQ/wlztx6YST6+KuurpakpCRpb2/nTxyIA5evg5ycHM1jxu71e/r0aXn88celvLw8qsddRkaGTJ06Vb7zne9Iv379XB9vbW1t8tJLL8maNWtk3759UY050k0qj+VHP/qRdM6tm5/HdsdfY2OjBIPBmHKNIvnz75EFAoGALF26VNT6dTI+9fFHfknkuaMEAggggAACCCCAAAIIIIAAAggggAACCCCAQGQB9vuPbOSHEq+++qrMnTtXTp48aXi4U6ZMkfHjxxsuT0HrBdjv33pTakQAAQQQQAABBBBAAAEEEEAAAQQQQAABBBBAAAEEEEAAAQQQQEAvwCGGxAQCCCCAAAIuFCABtvtJaW5uDm9UUlNT48JZc65L//7v/x5OlE1LS3OuE7R8RoAEWIIBAQRERLMRrl6ktLQUJAQQQAABBBBAAAEEbBMw8Psn74psmw0aQgABBBCIg4Dmc5i9e/fGoQmqRKB7gaFDh2r+gfgjUuwU0MdfbW2tnc3TFgIIxCCQnZ2tuTtR1686+Oi1116Tn/70p1EdRvOFL3whnAexcuVK2bx5sylxdejKtGnT5Oabb5YLLrjA1L2JXtgv8Zfo8+jV8enjjwOJvDqT9BsBBBBAAAEEEEAAAQQQQAABBBBAAAFPCmjyS+rq6jw5CDrtTYGsrCxNx4k/b86jV3utj7/q6mqvDoV+I+A7gdzcXM2YnVi/7733nhQXF8uuXbui9h8wYIB873vfk9GjR0v//v2jrieeNx44cEAeeeQRef755+PSzKBBg8J5LF/96lclNTU1Lm1YXand8dfU1CRz5syRUChk9VCoz4RAIBCQ8vJy0e+XYqIKS4rq44/8EktYqQQBBBBAAAEEEEAAAQQQQAABBBBAAAEEEPC9APv9+z4EwgBqX5jf/va38tJLL8nx48cjolxyySWydOlS+fSnPx2xLAXiJ8B+//GzpWYEEEAAAQQQQAABBBBAAAEEEEAAAQQQQAABBBBAAAEEEEAAAQQ6BTjEkFhAAAEEEEDAhQIkwHY/Kc3NzRIMBqWmpsaFs+ZMl/r06SMLFy4UddgTlzsESIB1xzzQCwQcFtBshKvvS2lpqcPdo3kEEEAAAQQQQAABPwkY+P2Td0V+CgjGigACCCSegOZzmIaGhsQbISNyrcCQIUM0fSP+XDtVCdkxffxxIFZCTjODSlABvx1od+rUKdm5c6c8/PDDUllZaWpWb731Vtm8ebMcPnzY8H3XXHON3HvvvaIOPklK4iMPPZzf4s9w4FDQFgF9/HEgkS3sNIIAAggggAACCCCAAAIIIIAAAggggAACHQKa/JL6+npcELBNIDMzU9MW8WcbPQ2JiD7++H4+YYGAdwRycnI0nXVq/W7dujW8v0dLS0tMeBkZGTJ69GgZO3Zs+DC45OTkmOqz4ubW1lbZuHGjPPbYY6L2MbH6Sk9Pl1tuuUUmTpwo/fv3t7r6uNZnd/w1NTXJnDlzZMeOHXEdF5X3LjBixAgpLy8X/X4pdrvp44/8ErtngPYQQAABBBBAAAEEEEAAAQQQQAABBBBAAIHEFGC//8Sc12hHpd5//vGPf5Rnn31WKioqeqxGvd/80Y9+JCkpKdE2xX0WCLDfvwWIVIEAAggggAACCCCAAAIIIIAAAggggAACCCCAAAIIIIAAAggggEAEAXb0J0QQQAABBBBwoQAJsN1PitooRm2I49SGPC4MlfDGPnfeeaecd955buyeL/tEAqwvp51BI6AX0GyEq//H0tJSxBBAAAEEEEAAAQQQsE3AwO+fvCuybTZoCAEEEEAgDgKaz2EaGhri0ARVItC9wJAhQzT/QPwRKXYK6OOvtrZWkpKSpL29nT9xIA5cvg6ysrI0jwu/rN9jx47JCy+8IKtXr5aDBw/G5ZH53e9+N7xp2MUXX8w66GEd+DX++Pnojt8P9PHHgURxeRRSKQIIIIAAAggggAACCCCAAAIIIIAAAgh0L6DJL6mrqwu/V+28Oj9H5u8dAnh0fK5uVTxkZmZqopL4s9aXeO3dUx9/1dXV5JWQV8L7dJfnlXQ+13JycjQ/P5xavydPnpRVq1bJj3/8Y8t+z7zuuutk3Lhx8rnPfU7OP/98R55LKl9n5cqVsm3bNsvG1bWiL33pSzJ9+nRR78mTk5M9t+7sjr/GxsbwPjI7duyIy3xQqTGBQCAgS5culYyMDEfWZU/PP/JLjM0fpRBAAAEEEEAAAQQQQAABBBBAAAEEEEAAAQR6F2C/fyKkOwH1fuLQoUOyefNmee655+Tvf//7mWKXXHKJlJWVydChQ8FzWID9/h2eAJpHAAEEEEAAAQQQQAABBBBAAAEEEEAAAQQQQAABBBBAAAEEEPCFAIcY+mKaGSQCCCCAgNcESIDtfsaam5vDG5XU1NR4bUrj0t9BgwbJokWL5PLLL49L/VQanQAJsNG5cRcCCSag2QhXP7bS0tIEGy7DQQABBBBAAAEEEHCzgIHfP3lX5OYJpG8IIIAAApEENJ/DNDQ09FheHUSjNpro6eLf8TEbH0OGDNGEE/HH+rLz+aKPP3UgFhcCCHhDQB1k0/Xy2/o9cOBA+MCg3/3ud5ZNWHp6usycOVNuuukmSU1NtazeRKzI7/GXiHPqpTHp448Dibw0e/QVAQQQQAABBBBAAAEEEEAAAQQQQAABzwtoXmjX19d7fkAMwDsCmZmZms4Sf96Zu0ToqT7++H5+IswqY/CLQE5OjmaoTq7fI0eOyPz582Xr1q2W8g8YMEBuvPFGGT16tKj/X+Xxxvs6fvx4+KC68vJyUXuXWH2p/T+mTZsmX/va1zydw2J3/Kl5qa2tlba2NqunhPpMCJx//vmSnZ3teOzq44/8EhOTSFEEEEAAAQQQQAABBBBAAAEEEEAAAQQQQACBHgXY75/giCRw6tQpqayslOeffz78bnTcuHFy2223SUpKSqRb+fc4C7Dff5yBqR4BBBBAAAEEEEAAAQQQQAABBBBAAAEEEEAAAQQQQAABBBBAAAG+zEkMIIAAAggg4E4BEmC7nxe1aUwwGBQnN+RxS8T069dPHnjgAfnMZz7jli7Rj38KkABLKCCAgIj0fLKriJSWloKEAAIIIIAAAggggIBtAgZ+/4z/rsC2jZaGEEAAAQR8KKD5HKahocGHBAzZKYEhQ4Zomib+nJoJf7arj7+6ujp/QjBqBDwokJWVpem1H9evOqRm48aN8vDDD0tLS0tMs5iRkSH33XeffOtb35Lk5OSY6vLDzcSfH2bZvWPUxx857O6dK3qGAAIIIIAAAggggAACCCCAAAIIIIBAAgpo8kvq6+sTcIgMya0CmZmZmq4Rf26dqcTslz7+qqurJSnpbOp4e3s7f8fjTPATD+5aDzk5OZoHk9Pr991335UHH3wwfLCb1Vd6erqMHDlSxo8fL+q9ssr/iEc8NjY2yurVq+VXv/qV1UMI16cOu5s0aZL0798/Lv238/nttviLRzzY6Un/zT1f9fFHfklcHllUigACCCCAAAIIIIAAAggggAACCCCAAAII+E6A/f59N+UxDbi1tTWcT3HBBRfEVA83WyPAfv/WOFILAggggAACCCCAAAIIIIAAAggggAACCCCAAAIIIIAAAggggAACvQlwiCHxgQACCCCAgAsFSIDtflKam5slGAxKTU2NC2fNvi7169dP5s+fL8OHD9dsJGZfD2ipNwESYIkPBBAQEc1GuHqR0tJSkBBAAAEEEEAAAQQQsE3AwO+fvCuybTZoCAEEEEAgDgKaz2EaGhrCn5t3bgzOnx0bhOMQH4crr7xSE9LEX3ycid/uXfXxV1dX1+MjtvM50FMB/r3jOYlP9wLEh/XxoQ7m6Xr5df2qdffyyy/L4sWL5eDBg1H9mjhgwABRn3v827/9W7e5E8TvufFL/J0NNeLD+udb14Xcna8+/jiQKKpHHzchgAACCCCAAAIIIIAAAggggAACCCCAQHQCmheC9fX1Z2rpKa+iswD/3n3eCT4dAkbiY+jQoZqoJf7OLkcjft3ljRB/0cef37+fH92PEO5CwBmBnJwcTcNuWL/vvfeelJWVyebNm+OGMmLECLn99tvD+2ikpKRY1o7yW7RokbzxxhuW1dlZUV5ensycOVOuvfZaSU5Otrx+Jyp0Y/w54UCbzgjo44/8EmfmgVYRQAABBBBAAAEEEEAAAQQQQAABBBBAAIFEE2C//0SbUcbjJwH2+/fTbDNWBBBAAAEEEEAAAQQQQAABBBBAAAEEEEAAAQQQQAABBBBAAAGnBDjE0Cl52kUAAQQQQKAXARJgu8dpbm6WYDAobtiQx6kA/sQnPiHz5s2TYcOGOdUF2o0gQAIsIWKRwPdF5McW1UU19gv0fDKmSPjgPS4EEEAAAQQQQAABBOwSMPD7J++K7JoM2kEAAQQQiIeA5nOYhoaGeLRBnQh0KzBkyBDNfyf+CBQ7BfTxV1dXZ2fztIUAAjEIZGVlae728/pVh9Nt2rRJ5syZY1o0PT1d7r//fiksLAwfJMhlTID4M+ZEqfgI6OOPA4ni40ytCCCAAAIIIIAAAggggAACCCCAAAIIINCtgCa/pL6+HiYEbBPIzMzUtEX82UZPQyKijz8/fz+fgEDAawI5OTmaLrtl/ba2tsq6detk7dq10tLSEjfWESNGyKRJk36Vt/0AACAASURBVGT48OGSnJwcdTsqNyUUCsnixYtl3759UdfT3Y0ZGRkydepUuemmmyQtLc3Sup2uzK3x57QL7dsjoI8/8kvscacVBBBAAAEEEEAAAQQQQAABBBBAAAEEEEAg0QXY7z/RZ5jxJbIA+/0n8uwyNgQQQAABBBBAAAEEEEAAAQQQQAABBBBAAAEEEEAAAQQQQAABtwiw079bZoJ+IIAAAggg0EWABNjuw6G5uVmCwaC4ZUMeu4P2+uuvl+nTp8sll1xid9O0Z0KABFgTWBTtTeD7InKfiCwXkYeh8pyAZiNcfe9LS0s9NyA6jAACCCCAAAIIIOBdAQO/f/KuyLvTS88RQAABBEQ0n8P83//9HyYI2CZw5ZVXatoi/myjpyER0ccfB2IRFgh4R4AD7bRz9cEHH8h9990nL774oqlJnD17ttx+++2SkpJi6j6/Fyb+/B4Bzo5fH38cSOTsfNA6AggggAACCCCAAAIIIIAAAggggAACPhPQ5Jfs3bvXZ8NnuE4KDB06VNM88efkbPivbX38qe/nJyWdTR1vb2/n73icWRjEg7vWQ3Z2tuah5ab1q2JF9WfVqlWybdu2uD5cCwsLZfLkyaKeZ8nJyabiVRV++eWXpaysTA4ePGhpP8eMGRPe9+Pyyy8P15to68fN8ZeI3okWP7GORx9/5JdY+viiMgQQQAABBBBAAAEEEEAAAQQQQAABBBBAwLcC7Pfv26ln4AkgwH7/CTCJDAEBBBBAAAEEEEAAAQQQQAABBBBAAAEEEEAAAQQQQAABBBBAwPUCHGLo+imigwgggAACfhQgAbb7WW9ubpZgMBjeAMdPV05OjkyaNEk+85nPaDbi8ZOBl8ZKAqyXZsvVff2+iPy/f/bwbyKyXEQednWP6VxXAc1GuHqa0tJStBBAAAEEEEAAAQQQsE3AwO+fvCuybTZoCAEEEEAgDgKaz2EaGhrONKEO5lAbZv9/9u4FSK6yzP/4L4HOpZMwheKFBQqSzEySYW1dacpNZP7IxW1EjdJgxN2ldC3NrleKjGF0vdBQio6YGS3K2srqdunqbq0w1YigOAYJcbgZOootTJK5JNIZMELQGWISJh2Sf52OwelDT/c53X1ufb6naiuL896ez/uc07f3vOfEwX/j0eh8aG1tLUlp8o/zzc3rjTn/duzY4cAlliYRQMAJgeXLl5c0y/krbdq0qfgQIKvHZZddpptuukmnnHKK1SqU+4sA+UcqeClgzj8eSOTlbNA3AggggAACCCCAAAIIIIAAAggggAACoRMoWV+yc+fO0AEQsHcCy5YtK+mc/PNuLsLYszn/wnZ/fhjnnJibR8DYX2L64cfz9/Dhw7r//vv17W9/W48//rhj+C0tLfq3f/s3vfe979W8efMs9WOsF/3xj3+sG2+8UQcOHLBUx0qhv/3bv9V1112nN73pTU2970cQ8s/KfFEmmALm/GN9STDnkVEjgAACCCCAAAIIIIAAAggggAACCCCAAAJ+E2C/f7/NCONBwLoA+/1bt6IkAggggAACCCCAAAIIIIAAAggggAACCCCAAAIIIIAAAggggAACtQrwEMNa5aiHAAIIIICAgwIsgC2POzk5qe7ubvlxQx4n0uH000/XZz/7WRkb38yePduJLmjTAQEWwDqAGs4m10raaAp9XFKvpL5wkgQq6pKNcM0jT6VSgQqGwSKAAAIIIIAAAggEW8DC+09+Kwr2FDN6BBBAIOwCJd/DjI6Oht2D+F0UaG1tLemN/HMRn65kzj8eiEVSIBAcAR5o9/K5euaZZ9TV1aWtW7dWncgFCxbom9/8plauXFm1LAVeLkD+kRVeCpjzjwcSeTkb9I0AAggggAACCCCAAAIIIIAAAggggEDoBErWlwwPD4cOgIC9E2hvby/pnPzzbi7C2LM5/7Zv3x5GBmJGIJACK1asKBm3n8/fF154Qffee6++9a1vycnXucsuu0yf/vSn9ZrXvKbinB47dqw4nq985St6+umnGzL/LS0t+shHPqI1a9Zo/vz5DWnTz40EKf/87MjYahMw5x/rS2pzpBYCCCCAAAIIIIAAAggggAACCCCAAAIIIIBAqQD7/ZMRCARXgP3+gzt3jBwBBBBAAAEEEEAAAQQQQAABBBBAAAEEEEAAAQQQQAABBBBAIDgCPMQwOHPFSBFAAAEEQiTAAtjykz05Oanu7m4NDQ2FJhtisVjxwU6LFy8OTcxBD5QFsEGfQd+Mf62kjTOMZlxSr6Q+34yWgZgFSjbCNf8xlUohhgACCCCAAAIIIICAawIW3n/yW5Frs0FHCCCAAAIOCJR8DzM6OupAFzSJQHmB1tbWkj+Qf2SKmwLm/NuxY4dmzfrrW3vjoR38Nx4ncpJ88Nf5sGzZspLLBefvMR05ckRf+9rX9J3vfKfqpfSKK67QDTfc8NLDg8hve/lN/tnzIr8a62XOPx5IVPWSRwEEEEAAAQQQQAABBBBAAAEEEEAAAQQQaJxAyfqSnTt3lvyeau7G/P0wfy8VwKf0+/Nq+dHe3l5ShPyz51fNl79XPj/N+Wfcn2+sJzlxHvPv8XzEAQc/5sGKFStKTvAgnL9TU1O6//779f3vf1/btm1r3Du5aS1dfPHFuummm/SKV7xixvM3m83q05/+tJ5++umGjOFd73qXPv7xj+vMM88MzfUiiPnnx/OY15faXl/M+cf6koZcymgEAQQQQAABBBBAAAEEEEAAAQQQQAABBBAIvQD7/Yc+BQAIsAD7/Qd48hg6AggggAACCCCAAAIIIIAAAggggAACCCCAAAIIIIAAAggggEBgBHiIYWCmioEigAACCIRJgAWw5We7UCho+/btOnz4cCDS4ZlnntHevXt14MCB4riffPJJ7d+/3/bYjQ131q9fr1WrVlXcSNF2w1RwRIAFsI6whrHRtZI2Vgl8XFKvpL4wAvk85pKNcM1jTaVSPh8+w0MAAQQQQAABBBBoJgEL7z/5raiZJpxYEEAAgfAJlHwPMzo6+pLATBuXnyjA38s/qAOf4wJW8mPp0qUlZxz599fT0YpfuY38yb/a8894IBYHAggEQ2DZsmUlA+X8Pc7xwx/+UN3d3VUn8Utf+pKuuuqqquUoUF6A/CMzvBQw5x8PJPJyNugbAQQQQAABBBBAAAEEEEAAAQQQQACB0AmUrC8ZHh4OHQABeyfQ3t5e0jn5591chLFnc/4Z97pzIIBAMARWrFhRMtAgnb8vvviiHn30UX33u9/V/fff33Dw973vfcW9N+bPn/+ytp966ildf/31+tWvflV3v6973et03XXX6U1vepNmz55dd3tBaiDI+RckZ8ZaXsCcf6wvIVMQQAABBBBAAAEEEEAAAQQQQAABBBBAAAEEGiHAfv+VFYO2738jcsJqG3PmzJHx+0UkErFahXINFmC//waD0hwCCCCAAAIIIIAAAggggAACCCCAAAIIIIAAAggggAACCCCAAAJlBHiIIWmBAAIIIICADwVYAOvDSWnAkIwH9+3fv1/GhnT33nuvBgcHi/9t5TAWtq5bt06XXXZZ6DbEseLjpzIsgPXTbAR6LGslbbQYwbikXkl9FstTzHmBko1wzd2lUinnR0APCCCAAAIIIIAAAgj8RcDC+09+KyJbEEAAAQSCLFDyPczo6GiQY2HsARNobW0tGTH5F7AJDPhwzfm3c+fOgEfE8BEIj8CyZctKguX8Pc5hPGjIeCBRpePss8/WrbfeKrNheLKn/kjJv/oNaaF2gTLnLt9L1s5JTQQQQAABBBBAAAEEEEAAAQQQQAABBBCwJ1CyvsS4v5MDAbcE2tvbS7oi/9ySpx9DwJx/Q0NDmjVr5p9ojPvg+Ts+M5095Ie754fxwLTpRxDPXyNndu3apdtuu0133nmnJicnG3Zx7urq0r/8y7/opJNOKrZp9DU1NaWvfe1r+p//+Z+6+lmwYEFxDcuHPvQhtbS0vNR+mK6PzZB/05OA65e71y/zCWjX35x/klhfUtdVjcoIIIAAAggggAACCCCAAAIIIIAAAggggAAChgD7/VfOA+O3vO7ubhm/S3KUCnR0dKinp+el3w7xcV+A/f7dN6dHBBBAAAEEEEAAAQQQQAABBBBAAAEEEEAAAQQQQAABBBBAAIHwCXAzZ/jmnIgRQAABBAIgwALYAExSA4ZobJrzy1/+Uul0urhZT7Xj5JNP1ic+8QmtXr36pc13qtXh7+4LsADWffMm7XGtpI02YxuX1Cupz2Y9ijdeoGQjXHPzqVSq8T3SIgIIIIAAAggggAACMwhYeP/Jb0VkDwIIIIBAkAVKvocZHR0tPnDjxMbY/Ht8g3IcnHFYunRpyblD/jnjTP6WdzXn386dO1/Kx5nO+xMF+Hv56yI+xwXID+fzw/xAMc7f42/njDUT1157rSo94K+zs7P4YKJTTz215P0N56/185f8e/nrKvljPX/KvS+z42fOPx5IFOSP4owdAQQQQAABBBBAAAEEEEAAAQQQQACBwAmUrC8xfo9gPQXrSdxaj9DW1lZywpB/rC9x8/pjzr/t27cH7gLOgBEIq8CKFStKQg/6+fvcc8/pnnvu0f/+7/9q9+7ddU/rq171Kn31q1/V3//937/U1s9//vPiQ/gOHDhQc/tvectbivt5GP7G9TqsR7PlX1jnMahxm/OP9SVBnUnGjQACCCCAAAIIIIAAAggggAACCCCAAAII+EuA/f4rz8fk5GTxt7ahoSF/TZwPRtPR0aGenh61tLT4YDThHAL7/Ydz3okaAQQQQAABBBBAAAEEEEAAAQQQQAABBBBAAAEEEEAAAQQQQMBdgfDeWe2uM70hgAACCCBgS4AFsLa4Al+4UCho06ZN+s///E/98Y9/rBjPySefrE996lN629veFupNcvw86SyA9fPsBGpsayVtrHHE45J6JfXVWJ9q9QuUbIRrbi6VStXfwwwt5PN5pdNpW+0nk0nFYjFbddws/OKLL+oPf/iD9uzZU/y//fv3a+/evZqamqo4jPPPP1+JRELGaycHAggggIA3AsZnnYGBAWWzWVsDMB5ce9FFF2n27Nm26vmxcC6XUyaTsTy0eDxefP2KRCKW61DQGYFDhw7p7rvv1hNPPFG2g9bWVhnvo6LRqDMDaGCrFt5/8ltRA71pCgEEEEDAdYGS72FGR0dnHMCJB4XMVIC/H3+QET7lBcrlh/GecPpB/pE/bp4/5vzbuXOn6xdgOkQAgdoEli1bVlKR8/c4x5NPPqnrrrtuxu9ijDJXX321PvOZz2jevHm14VNL5B9J4KWAOf94IJGXs0HfCCCAAAIIIIAAAggggAACCCCAAAIIhE6g5Aft4eHh0AEQsHcC7e3tJZ2Tf97NRRh7Nuff9u3bw8hAzAgEUmDFihUl426W8/eFF17Q/fffr+9///vatm1bXXNz6aWX6sYbb9QrXvEKPffcc/rCF76g++67r6Y2jYfTffKTn9RVV12lOXPm1NRGM1Vq1vxrpjlq5ljM+cf6kmaebWJDAAEEEEAAAQQQQAABBBBAAAEEEEAAAQTcE2C//8rWk5OT6u7u1tDQkHuTEpCeOjo61NPTI+M3RQ5vBNjv3xt3ekUAAQQQQAABBBBAAAEEEEAAAQQQQAABBBBAAAEEEEAAAQQQCJcADzEM13wTLQIIIIBAQARYABuQiWrwMHfv3q2vfOUrqrbh0KJFi3TTTTfpvPPOa/AIaK4RAiyAbYQibUhaK2ljnRLjknol9dXZDtXtC8z8ZFdJqVTKfosWa+TzeaXTaYuljxdLJpOKxWK26jhd+OjRoxofH9evf/1r7dixQ4cOHbLdZTweVyKRUCQSsV2XCggggAACjREoFAoaGBhQNpu11eDcuXO1Zs0aLV261FY9PxbO5XLKZDKWh8brl2UqxwtWmzvj4fLG+6hoNOr4WOrtwML7T34rqheZ+ggggAACXgqUfA8zNjbm5VjoO2QC5s8s5F/IEsDjcM35xwOxPJ4QukfAhgAPtCuPNTExoa6uLg0ODs6oee211+pjH/uYDW2KmgXIP3LCSwFz/vFAIi9ng74RQAABBBBAAAEEEEAAAQQQQAABBBAInUDJ+pKRkZHQARCwdwJtbW0lnZN/3s1FGHs2559xnx4HAggEQ2D58uUlA2228/fFF1/U1q1b9V//9V964IEHap6UL37xi7rqqqvU39+vz33uczW185a3vEXXX3+9lixZUlP9ZqzU7PnXjHPWTDGZ84/1Jc00u8SCAAIIIIAAAggggAACCCCAAAIIIIAAAgh4J8B+/5XtJycn1d3draGhIe8myac9d3R0qKenRy0tLT4dYfMPi/3+m3+OiRABBBBAAAEEEEAAAQQQQAABBBBAAAEEEEAAAQQQQAABBBBAwHsBHmLo/RwwAgQQQAABBF4mwALY8CbFc889pxtvvFGPPfZYRYSzzjpLxgY8ixcvDi+WTyNnAaxPJyZ4w1oraWODhj0uqVdSX4Pao5nqAiUb4ZqLp1Kp6i3UWCKfzyudTtuqnUwmFYvFbNVxqvCxY8e0e/dubdmyRU8++WRd3cTjcSUSCUUikbraoTICCCCAQO0ChUJBAwMDymazthsxPutcccUVOuWUU2zX9VOFXC6nTCZjeUi8flmmcrSg8dn8jjvu0Pi48Va6/NHa2irjfVQ0GnV0LI1o3ML7T34ragQ0bSCAAAIIeCVQ8j3M6OioZs2aJeM7Bv7Fwek8WLp0aUnek3+cd25ed8z5t3PnTq+uw/SLAAI2BZYtW1ZSg/P3OMfExIS6uroqPsTo2muv1Uc/+lGb4hSfLkD+kQ9eCpjzjwcSeTkb9I0AAggggAACCCCAAAIIIIAAAggggEDoBErWlwwPD4cOgIC9E2hvby/pnPzzbi7C2LM5/7Zv3x5GBmJGIJACK1asKBl3s56/R48e1aOPPqpvf/vbFdeMzDSJK1eu1Gc/+1ndeuutxXvY7BzGA+k+8pGP6L3vfa/mzZtnp2rTlw1L/jX9RAY0QHP+sb4koBPJsBFAAAEEEEAAAQQQQAABBBBAAAEEEEAAAZ8JsN9/5QmZnJxUd3e3hoaGfDZz3g+no6NDPT09Mn5f5PBGgP3+vXGnVwQQQAABBBBAAAEEEEAAAQQQQAABBBBAAAEEEEAAAQQQQACBcAnwEMNwzTfRIoAAAggERIAFsAGZKIeGuXv3bn3uc5/Tnj17KvbQ2dmpf//3f9eCBQscGgnN1iLAAtha1KhTRmCtpI0NlhmX1Cupr8Ht0tzLBUo2wjX/OZVKOWaWz+eVTqdttZ9MJhWLxWzVcaKw8SDDzZs36ze/+U1Dmo/H40okEopEIg1pj0YQQAABBOwLFAqF4mah2WzWfmVJxmeeiy66SLNnz66pvh8q5XI5ZTIZy0Ph9csylWMFjbzdtGmTtm7dWrGP1tZWGe+jotGoY2NpVMMW3n/yW1GjsGkHAQQQQMALgZLvYcbGxrwYA32GVGDp0qUlkZN/IU0Ej8I25x8PxPJoIugWgRoEvHqg3cGDB3XnnXdq//79NYza+SpTU1P6yU9+okqvpxdeeKHOP/985wfTgB4WLVqkd73rXb777sir/GsAKU00gYA5/3ggURNMKiEggAACCCCAAAIIIIAAAggggAACCCAQHIGS9SUjIyPBGTkjDbxAW1tbSQzkX+CnNFABmPNvx44dgRo/g0UgzALLly8vCb/Zz98XX3xRv/zlL9XX16ff/va3tqb+n//5n4v3rz377LOW673xjW8s7tNx7rnnatYsbqkxw4Ut/ywnDgVdETDnH+tLXGGnEwQQQAABBBBAAAEEEEAAAQQQQAABBJpJYJWkh5opIGJpjAD7/Vd2nJycVHd3t4aGhhoD3kStdHR0qKenRy0tLU0UVbBCYb//YM0Xo0UAAQQQQAABBBBAAAEEEEAAAQQQQAABBBBAAAEEEEAAAQQQCKZAEO64rvig8DLsQYgpmNnCqBFAAAEEXBNgAaxr1L7taNu2bfrCF75Q9WFT1157bfEB22yk45+pZAGsf+Yi4CNZK2mjQzGMS+qV1OdQ+zQrVfwcm0qlHDPK5/NKp9O22jdeR2KxmK06jSx87Nix4k0tmzZt0sTERMOajsfjSiQSikQiDWuThhBAAAEE7AkUCoXihqHZbNZexb+Unjt3rtasWSPzQ7xrasyjSrlcTplMxnLvvH5ZpnKsoLEx7t133y3jIcuVjtbW1uLn8Wg06thYGtWwhfef/K7SKGzaQQABBBDwQqDke5ixsTEvxkCfIRUwf1Yh/0KaCB6Fbc6/nTt3Vvy90PgettLvifwdH/Jj5o/GjT4/2tvbS64cbp2/xm8wXV1dGhwc9OjKFa5uOzs7tWHDhuLmZX46v7zKv5lmv9Hnl7kf2vfX65s5/3ggUbiui0SLAAIIIIAAAggggAACCCCAAAIIIICAxwIl60tGRkY8Hg7dh0mgra2tJFzyL0yz732s5vzbvn178ffLE7+j8e/x39NwwMGPebB8+fKSi0hYzt+DBw/qnnvu0Te/+U09/fTTjlxI//Ef/1Ef+9jH9MpXvpLz/y/rCs3XwbDmH68H/ng9MOcf60scuRTSKAIIIIAAAggggAACCCCAAAIIIIAAAs0s0C/pqmYOkNhqE2C//8puk5OT6u7uLu4NzFEq0NHRoZ6enuI94xzeCLDfvzfu9IoAAggggAACCCCAAAIIIIAAAggggAACCCCAAAIIIIAAAgggEC6BIDzEsOKDwstMVxBiCleWES0CCCCAgG0BFsDaJmu6Ci+++KK+973vKZ1OV4xt8eLFuvnmm3XGGWc0nUFQA2IBbFBnznfjXitpo8OjGpfUK6nP4X7C2HzFz7GpVMoxk3w+X/W1w9x5MplULBZzbEyVGi4UCnr44Yf14IMPampqqqFjiMfjSiQSikQiDW2XxhBAAAEErAsY1/mBgQFls1nrlUwljc88V1xxhU455ZSa2/CyYi6XUyaTsTwEXr8sUzlS8He/+51++MMfyngAdLWjtbVVxvuoaDRarajnf7fw/pPfVTyfJQaAAAIIIFCHQMn3MGNjYzyAggdwuPYAgiVLlpSkLvnnj43uw/LAAXP+DQ8P13EppSoCCLgp0N7eXtKdW+ev8X1HV1eXBgcH3Qw3tH11dnZqw4YNMq8f8BrEq/zzOm7694eAOf94IJE/5oVRIIAAAggggAACCCCAAAIIIIAAAgggEBKBkvUlIyMjM4Y96y/rLmYqwN9nFddl4FNeoFx+tLW1lRQm/8gfN88fc/7t2LEjJJd9wkQg+ALLly8vCSJs5+9TTz2lW2+9tXiPT6OOBQsW6LrrrtOaNWs0Z86cRjXblO2EPf+aclIDFJQ5/1hfEqDJY6gIIIAAAggggAACCCCAAAIIIIAAAgh4L7BK0oOS1ki63fvhMAI/CbDff+XZmJycVHd3t4aGhvw0bb4YS0dHh3p6etTS0uKL8YRxEOz3H8ZZJ2YEEEAAAQQQQAABBBBAAAEEEEAAAQQQQAABBBBAAAEEEEAAAbcFgvAQw4oPCi8DFoSY3J5n+kMAAQQQCJgAC2ADNmEODfeZZ57RZz7zGVXawM7o+kMf+pCuueaa4kM8ObwXYAGs93PQJCNYK2mjS7GMS+qV1OdSf2HopuLn2FQq5ZhBPp9XOp221X4ymVQsFrNVpxGFDx8+rPvuu0+PPPJII5p7WRvxeFyJREKRSMSR9mkUAQQQQKC6QKFQ0MDAgLLZbPXCFUoYD4e96KKLNHv27Lra8aJyLpdTJpOx3DWvX5apGl7w2Wef1Z133qnxcePtcfWjtbVVxvuoaDRavbDHJSy8/+QLBY/niO4RQAABBOoSKPkeZmxsrK7GqIyAHYGlS5eWFCf/7OhRtl4Bc/4NDw/X2yT1EUDAJYH29vaSntw6fycmJtTV1aXBwUGXIg13N8Z3mhs2bJB5/YDXKl7ln9dx078/BMz5xwOJ/DEvjAIBBBBAAAEEEEAAAQQQQAABBBBAAIGQCJSsL6l2v2ZITAjTJYG2traSnsg/l+Dppihgzr8dO3YggwACARFYvnx5yUjDeP4a9yDfdttt6uvr04EDB+qaOePhc5///Od1+eWXB/L+tLqCr6Ey+VcDGlUaJmDOP9aXNIyWhhBAAAEEEEAAAQQQQAABBBBAAAEEEAiDQL+kKyUZG5yuDEPAxGhdgP3+K1tNTk6qu7tbQ0ND1lFDUrKjo0M9PT0yfnPk8EaA/f69cadXBBBAAAEEEEAAAQQQQAABBBBAAAEEEEAAAQQQQAABBBBAAIFwCQThIYYVHxReZrqCEFO4soxoEUAAAQRsC7AA1jZZU1Y4duyYvve97+nb3/52xfiMDTtuvvlmnXbaaU3pELSgWAAbtBnz7XjXStro8ujGJfVK6nO532bsruLn2FQq5VjM+Xxe6XTaVvvJZFKxWMxWnXoLHz16VA899JDuvffeepuasX48HlcikVAkEnGsDxpGAAEEEKgsUCgUNDAwoGw2WxfV3LlztWbNGpkf5l1Xoy5VzuVyymQylnvj9csyVUML/vnPf9bdd98tOxsAt7a2yngfFY1GGzoWJxqz8P6T31WcgKdNBBBAAAG3BEq+hxkbG9OsWX99aTO+Z+e/8TiRjI3OhyVLlpTkOfnH+ebm9cacf8PDw8Xr3Yk859/j+YgDDn7MA/MDxdw6f//0pz+pq6tLg4ODbr1PC3U/nZ2d6u3tLW5e5qc89Cr/uB5zPTbOA3P+8UCiUF8mCR4BBBBAAAEEEEAAAQQQQAABBBBAAAG3BUrWl4yMjPjq+3u+R2/u79GNNcfTD/Kvuefbb+ezOf8qrZc/8bvmTBdo/n58HQo+5QXIj8bnh7F/xPQjrOevcd4Z9yF/+ctf1tNPP13Te8i/+Zu/kXFfjbGWY/oavxONkb8vz1/y76+pRn40/vo2/UQu52vOP9aX1HTpoxICCCCAAAIIIIAAAggggAACCCCA8PxIugAAIABJREFUAAJhFFgl6cFpga+RdHsYIYi5vAD7/VfOjMnJSXV3d2toaIgUMgl0dHSop6eneM84hzcC7PfvjTu9IoAAAggggAACCCCAAAIIIIAAAggggAACCCCAAAIIIIAAAgiESyAIDzGs+KDwMtMVhJjClWVEiwACCCBgW4AFsLbJmraC8XDE9evXa9++fRVjvOGGG3TJJZc0rUOQAmMBbJBmy9djXStpo0cjHJfUK6nPo/6boduKn2ONjdGcOvL5vNLptK3mk8mkYrGYrTr1Fv7tb3+ru+++W1NTU/U2NWP9eDyuRCKhSCTiWB80jAACCCBQWaBQKGhgYEDZbLZuqsWLF+uKK67QKaecUndbbjaQy+WUyWQsd8nrl2WqhhU8fPiwNm3apEcffdRWm8bm38b7qGg0aqueF4UtvP/kdxUvJoY+EUAAAQQaJVDyPYzxnfqJw7wBNv9duuE4HvV7LFmypCSPyb+/no7kV/35Nf0BOeU8zfk3PDzcqOsq7SCAgMMC7e3tJT24df5OTEyoq6tLg4ODDkdI84aA8ZCkDRs2yLx+wGsdr/LP67jp3x8C5vzjgUT+mBdGgQACCCCAAAIIIIAAAggggAACCCCAQEgEStaXjIyMhCRswvSDQFtbW8kwyD8/zEp4xmDOvx07doQneCJFIOACy5cvL4kgzOevsZburrvu0vXXX297VhcsWKAbb7xRb3/722Wsw+OwJkD+WXOilDMC5vxjfYkzzrSKAAIIIIAAAggggAACCCCAAAIIIIBAEwr0S7pyWlyPSFrZhHESUo0C7PdfGW5yclLd3d0aGhqqUTh41To6OvSJT3xCZ555ZsXBG78zLly4ULNnzw5ekE0yYvb7b5KJJAwEEEAAAQQQQAABBBBAAAEEEEAAAQQQQAABBBBAAAEEEEAAAV8LBOFO7IoPCi+jG4SYfJ0UDA4BBBBAwHsBFsB6Pwd+GcHBgwf1xS9+UQ888EDFIV166aXFTXrmzZvnl6GHdhwsgA3t1Dc68LWSNja6UZvtjUvqldRnsx7FpYqfY1OplGNG+Xxe6XTaVvvJZFKxWMxWnXoK/+EPf1B/f7+effbZepqpWjcejyuRSCgSiVQtSwEEEEAAAWcECoWCBgYGlM1mG9KB8ZDYiy66KFA3/OVyOWUyGcvx8/plmaohBQ8fPqxNmzbp0Ucftd1ea2urjPdR0WjUdl23K1h4/8nvKm5PCv0hgAACCDRSoOR7mF27djWybdpCoKLAkiVLSv5O/pEwbgqY848HYrmpT18I1Cfg1QPtJiYmtG7dOg0ODtYXALUtCRjfZfb29sq8fsBSZQcLeZV/DoZE0wESMOcfDyQK0OQxVAQQQAABBBBAAAEEEEAAAQQQQAABBIIvULK+ZHR0NPgREUFgBIw1x9MP8i8wU9cUAzXn386dO5siLoJAIAwCy5YtKwkz7Ofv888/r89//vP66U9/amv6P/WpT+mDH/ygTjrpJFv1wl6Y/At7Bngbvzn/WF/i7XzQOwIIIIAAAggggAACCCCAAAIIIIAAAgERWCXpwTJjXSPp9oDEwDAdFmC//8rAxh74P/7xj7V//36HZ6K+5o29LYeGhvTCCy/I2Nv4j3/8Y10NvuIVr9D69eu1atUqzZrFVnx1YTpYmf3+HcSlaQQQQAABBBBAAAEEEEAAAQQQQAABBBBAAAEEEEAAAQQQQAABBP4iEISVExUfFF5mJoMQEwmIAAIIIIBARQEWwJIg0wW+/e1v67//+78ropx99tn66le/qtNPPx08jwVYAOvxBDRP92slbfRJOOOSeiX1+WQ8QRhGxc+xqVTKsRjy+bzS6bSt9pPJpGKxmK06tRY+fPiwBgYGtG3btlqbsFwvHo8rkUgoEolYrkNBBBBAAIHGChg3BRrX/Ww225CG586dqzVr1mjp0qUNac+NRnK5nDKZjOWueP2yTFV3wampKd1777169NFHa2rL2PzbeB8VjUZrqu9mJQvvP/ldxc0JoS8EEEAAgUYLlHwPMzY2VtxA4tixY/yLg+N5sGTJkpJ8Jv8479y8/pjzb3h4uNHXV9pDAAGHBNrb20taduv8nZiYUFdXlwYHBx2KjGanC3R2dmrDhg0yrx/wWsmr/PM6bvr3h4A5/3ggkT/mhVEggAACCCCAAAIIIIAAAggggAACCCAQEoGS9SUjIyMvhX3id94T/wP/fXzdDR7HBRqRD8aa4+kH+Ud+uXl+mfNvx44dIbnsEyYCwRdYvnx5SRCcv9KmTZv0iU98wvLkXnbZZbrpppt0yimnWK5DweMC5B+Z4KWAOf9YX+LlbNA3AggggAACCCCAAAIIIIAAAggggAACgRHol3RlmdE+ImllYKJgoI4KsN+/o7yeNf7iiy9qcnJSu3bt0m9/+1s99NBD2rlzp63xnHzyyVq7dq3e85736KSTTrJVl8LuCLDfvzvO9IIAAggggAACCCCAAAIIIIAAAggggAACCCCAAAIIIIAAAgggEG6BIDzEsOKDwstMXxBiCnfWET0CCCCAQFUBFsBWJQpVgfvvv19f+MIXqsbc19en8847r2o5CjgrwAJYZ31D1PpaSRt9Fu+4pF5JfT4blx+HU/FzbCqVcmzM+Xxe6XTaVvvJZFKxWMxWnVoLG5vq3XHHHZqamqqpCeMau2zZMrW1tenVr3615s+fr0gk8rK2XnjhheL/Nm/evJr6oRICCCCAQGMECoWCBgYGlM1mG9OgpMWLF+uKK64IzGajuVxOmUzGcvzxeFyJRKLs65vlRihYVeDQoUO69957tW3btqplZypgbP5tvI+KRqM1t+FWRQvvP/ldxa3JoB8EEEAAAScESr6HMTag4EDALYElS5aUdEX+uSVPP4aAOf+mPxALIQQQ8LeA8RvH9MOt83diYkLr1q3T4OCgv4GaZHSdnZ3q7e2Vef2A1+F5lX9ex03//hAw5x8PJPLHvDAKBBBAAAEEEEAAAQQQQAABBBBAAAEEQiJQsr5kdHQ0JGETph8EjDXH0w/yzw+zEp4xmPPP7kOdwiNFpAj4T8C4j3b6wfkrPfPMM+rq6tLWrVurTtiCBQv0zW9+UytX8gzLqlhlCpB/tahRp1EC5vxjfUmjZGkHAQQQQAABBBBAAAEEEEAAAQQQQACBphVYJenBCtGtkXR700ZPYJYF2O/fMlXgCz7//PN64IEHdNttt8nOPjAf+MAH9P73v18nnXRS4A2aLQD2+2+2GSUeBBBAAAEEEEAAAQQQQAABBBBAAAEEEEAAAQQQQAABBBBAAAE/CgThIYYVHxReBjUIMfkxFxgTAggggICPBFgA66PJ8MFQHnvsMX3yk5+sOhKjzFVXXVW1HAWcFWABrLO+IWp9raSNPo13XFKvpD6fjs8Pw6r4OTaVSjk2xnw+r3Q6bav9ZDKpWCxmq04thQ8cOKAf/ehHqmVjvdNOO01vfvObde6552rOnDm1dE8dBBBAAAEPBAqFggYGBpTNZhvau/Gw2IsuukizZ89uaLtONJbL5ZTJZCw3HY/HlUgkFIlELNehoD0B40ZUIy+feOIJexVNpY3Nv433UdFotK523Khs4f0nv6u4MRH0gQACCCDglEDJ9zB2NppwakC0Gx6BJUuWlARL/oVn7v0QqTn/RkZG/DAsxoAAAhYE2traSkq5df5OTExo3bp1GhwctDBKitQrYHyH2dvbK/P6gXrbrbe+V/lX77ip3xwC5vzjgUTNMa9EgQACCCCAAAIIIIAAAggggAACCCCAQEAEStaXjI6OBmTYDLMZBIw1x9MP8q8ZZjU4MZjzb8eOHZo1669Lx48dO8Z/4/FSQpMP/jofli1bVnKx4fw9piNHjuhrX/uavvOd71S9EF9xxRW64YYbNH/+/GJZ8ttefpN/9rzIr8Z6mfOP9SVVL3kUQAABBBBAAAEEEEAAAQQQQAABBBBAIOwC/ZKurIDwiKSVYUcifhn7+pWsHzLuu+ZoboGjR49q69at+sY3vqGnnnrKUrAf+MAH9P73v18nnXSSpfIUckeA/f7dcaYXBBBAAAEEEEAAAQQQQAABBBBAAAEEEEAAAQQQQAABBBBAAIFwCwThIYYVHxReZvqCEFO4s47oEUAAAQSqCrAAtipRqArs3r1b69ev1zPPPFMx7iuvvFIf//jHWRDrcXawANbjCWie7tdK2ujzcMYl9Urq8/k4vRhexc+xqVTKsTHl83ml02lb7SeTScViMVt1aimcy+WUyWRsV21vb9fll1/uuwcC2g6ECggggEAIBQqFggYGBpTNZhsa/aJFi2S8fi1evLih7TrRmN3Xv3g8rkQiYdwY68RwQt/mvn37dM8992hsbKxuC2PzbyMPo9Fo3W053YCF95/8ruL0JNA+AggggICTAiXfw+zatav4AI4TG4fz7/ENxHFwxsH8mYT8c8aZ/C3vas6/kZGRGa+1J64DMxXg78evk/iUFyA/Gp8fbW1tJdhunb/Gxmvr1q3T4OCgk+/NaPsvAp2dnerr61NLS4uvri9e5V85BK4vjb++THf2o685/3ggEZdMBBBAAAEEEEAAAQQQQAABBBBAAAEEEHBRoOQHwdHR0Ze6nmldxYkC/L38uhN8jgtYyY+lS5eWpDr599fT0YpfuXUj5F/t+bdz504XL710hQAC9QgsW7aspDrn73GOH/7wh+ru7q5K+6UvfUlXXXVV1XIUKC9A/pEZXgqY84/1JV7OBn0jgAACCCCAAAIIIIAAAggggAACCCDge4FVkh60MMo1km63UI4iTSzAfv9NPLlVQnvhhRf03e9+Vz/4wQ905MiRiqVPPvlkfepTn9Lb3va24rogDn8IsN+/P+aBUSCAAAIIIIAAAggggAACCCCAAAIIIIAAAggggAACCCCAAAIINLdAEFZKVHxQeJnpCUJMzZ1VRIcAAgggULcAC2DrJmyqBp588kmtX79ee/furRjXpZdequuvv17z5s1rqviDFgwLYIM2Y74d71pJG307utKBjUvqldQXkPG6McyKn2NTqZRjY8jn80qn07baTyaTisViturYLXzgwAH96Ec/kt1N9ZYvX653vOMdWrhwod0uKY8AAggg4AOBQqGggYEBZbPZho+mvb1dq1ev9v1rRC6XUyaTsRx/PB5XIpFQJBKxXIeC1gSMzeF/+tOfat++fdYqVCnV2toq431UNBptSHtONmLh/Se/qzg5AbSNAAIIIOC0QMn3MLt27XK6P9pH4CWBJUuWlGiQfySHmwLm/BsZGXGze/pCAIE6BNra2kpqu3X+TkxMaN26dRocHKxj9FS1KtDZ2ane3l6Z1w9Yre9UOa/yz6l4aDdYAub844FEwZo/RosAAggggAACCCCAAAIIIIAAAggggEDABUrWlxhrSjkQcEvAWHM8/SD/3JKnH0PAnH927+1DEQEEvBNYtmxZSeecv8c5fvWrX+l973tfxYk5++yzdeutt8ps6N1sBq9n8i94c9ZMIy5z7nLfWzNNMLEggAACCCCAAAIIIIAAAggggAACCCDQWIF+SVdaaPIRSSstlKNIEwuw338TT66F0I4ePVrcg9C49/vw4cMVa7z2ta9VT0+PFi9ebKFlirghwH7/bijTBwIIIIAAAggggAACCCCAAAIIIIAAAggggAACCCCAAAIIIIBA2AWCcDNnxQeFl5nAIMQU9rwjfgQQQACBKgIsgCVFpgvs3r1b69ev1zPPPFMR5nWve52+/OUv65RTTgHQQwEWwHqI31xdr5W0MWAhjUvqldQXsHE7MdyKn2NTqZQTfRbbzOfzSqfTttpPJpOKxWK26tgtnMvllMlkbFV71atepauuukqvec1rbNWjMAIIIICAfwQKhYIGBgaUzWYdGdTFF1+sCy64QLNnz3ak/UY0avc1MB6PK5FIKBKJNKJ72pB05MgRbdu2Tffdd5+mpqYaZmJs/m28j4pGow1r06mGLLz/5HcVp/BpFwEEEEDADYGS72GM79M5EHBLwLw5Cfnnljz9GALm/BsZGdGsWbN07Ngx/sWBPPD5eWB+oJhb5++BAwd05513av/+/VxIXRBYtGiR3v3ud2v+/Pm+ui57lX+8PvH6bLxPMeefJL6XdOF6RBcIIIAAAggggAACCCCAAAIIIIAAAgggUBQoWV8yOjrqq+/v+R69ub9HX7p0aclpSP4193z77Xw259/OnTtfyseZ1pmcKMDfy6/Dwee4APnhfH60t7eXvH5w/h5/O7dr1y5de+21Gh4envFtbmdnp772ta/p1FNPLVlHxflr/fwl/17+foX8sZ4/5d4P2fEz5x/rS/hUjwACCCCAAAIIIIAAAggggAACCCCAAAIzCKyS9KANnTWSbrdRnqJNJsB+/002oTWEY/yGcc899xR/SzT2Jqx0nH/++brhhhvY578GZyeqsN+/E6q0iQACCCCAAAIIIIAAAggggAACCCCAAAIIIIAAAggggAACCCCAQKlAEDYLr/ig8DITGoSYyEMEEEAAAQQqCrAAlgSZLvDYY4/pk5/8ZFWUjo4O9fT0qKWlpWpZCjgnwAJY52xD1vJaSRsDGvO4pF5JfQEdfyOGXfFzbCqVakQfZdvI5/NKp9O22k8mk4rFYrbq2Cl86NAh/ehHP9L27dvtVNM73/lOnXfeebbqUBgBBBBAwF8ChUJBAwMDymazjgzMeGis8Tpmfsi3I53V2Ggul1Mmk7FcOx6PK5FIKBKJWK5DwZkF/vznP2vTpk36zW9+03Am4+GsRv5Fo9GGt93oBi28/+R3lUaj0x4CCCCAgJsCJd/DGBvZz/QgBf738g9YwKV2F/NnEfKPBxK5eT6Z829kZMTNay99IYBAHQJtbW0ltTl/68Ckqm0B8s82GRUaKGDOPx5I1EBcmkIAAQQQQAABBBBAAAEEEEAAAQQQQACBagIl60tGR0dnLH/id9+ZCvD34+ss8CkvUC4/jDXH0w/yj/xx8/wx59/OnTurXS/5OwII+ERg2bJlJSPh/D3O8eSTT+q6667TE088MeNMXX311frMZz6jefPm+WQ2gzcM8i94c9ZMIzbnH+tLmml2iQUBBBBAAAEEEEAAAQQQQAABBBBAAIGGCvRLutJGi49IWmmjPEWbTID9/ptsQmsM58UXX9R3v/tdfec736nawrXXXlvcZ9BYD8ThrQD7/XvrT+8IIIAAAggggAACCCCAAAIIIIAAAggggAACCCCAAAIIIIAAAuEQCMIKiYoPCi8zTUGIKRzZRZQIIIAAAjULsAC2ZrqmrGg8IP5LX/pS1dg6OjrU09OjlpaWqmUp4JwAC2Cdsw1Zy2slbQx4zOOSeiX1BTyOWoZf8XNsKpWqpU1LdfL5vNLptKWyJwoZN1DEYjFbdewU3r59u37wgx/YqaJzzz1X73jHOzR//nxb9SiMAAIIIOAvgUKhIOPzTDabdWxg7e3tWr16tRYuXOhYH/U0nMvllMlkLDcRj8eVSCQUiUQs16HgywWMjfSNh0X/7Gc/0759+xwhMjb/Nt5HRaNRR9pvZKMW3n/yu0ojwWkLAQQQQMBtgZLvYXbv3u12//QXYoHFixeXRE/+hTgZPAjdnH+VHojlwfDoEgEEKgjYeaAdkAg0WoD8a7Qo7dkRMOcfDySyo0dZBBBAAAEEEEAAAQQQQAABBBBAAAEEEKhToGR9ydjYWJ3NUR0B6wJLly4tKUz+WbejZP0C5vwbHh6uv1FaQAABVwSM+6WmH5y/xzUmJibU1dWlwcHBGefBePDcxz72MVfmqVk7If+adWaDEZc5/1hfEox5Y5QIIIAAAggggAACCCCAAAIIIIAAAgi4LLBK0oM19LlG0u011KNKEwiw338TTGKDQnj++ed144036tFHH63YorGnx80336wzzjijQT3TTK0C7Pdfqxz1EEAAAQQQQAABBBBAAAEEEEAAAQQQQAABBBBAAAEEEEAAAQQQsC4QhIcYVnxQeJlQgxCT9RmiJAIIIIBAKAVYABvKaS8btPGQ7m9961v6/ve/XxWlo6NDPT09amlpqVqWAs4JsADWOduQtbxW0sYmiXlcUq+kviaJx0oYFT/HplIpK23UVCafzyudTtuqm0wmFYvFbNWxWvjw4cP6yU9+oscee8xqFc2dO1dr1qyReUNNyw1QEAEEEEDANwKFQkEDAwPKZrOOjuniiy/WBRdcoNmzZzvaTy2N53I5ZTIZy1Xj8bgSiYQikYjlOhQsFThw4IAefPBBPfTQQ47SGA9nNd5HRaNRR/tpROMW3n/yu0ojoGkDAQQQQMArgZLvYXbt2qVZs2bJ+G6df3FwOg+MzUmmH+Qf552b1x1z/o2MjLyUjifGceJ/4L+PXw/xOC5APnifD8Z3CtMPzl/OTzevT+Qf+eZmvplff835xwOJvPoYTb8IIIAAAggggAACCCCAAAIIIIAAAgiEUqBkfcno6CjrSlhf49r6IvP9UeQf60vcXF9izr+dO3eG8kWAoBEIosCyZctKhs35e5xjYmJCXV1deuCBB2ac1muvvVYf/ehHgzjtvhkz+eebqQjlQMz5x/qSUKYBQSOAAAIIIIAAAggggAACCCCAAAIIIFBNoF/SldUKlfn7I5JW1lCPKk0gwH7/TTCJDQxh69at+sIXvqCDBw9WbPVDH/qQrrnmmuJaMw7vBNjv3zt7ekYAAQQQQAABBBBAAAEEEEAAAQQQQAABBBBAAAEEEEAAAQQQCI9AEFZHVHxQeJmpCkJM4ckwIkUAAQQQqEmABbA1sTVlJWPTnc985jN64oknqsb3ute9Tl/+8pd1yimnVC1LAecEWADrnG3IWl4raWOTxTwuqVdSX5PFVS6cip9jU6mUYwT5fF7pdNpW+8lkUrFYzFYdq4WffPJJ9ff3a//+/VarKB6PK5FIKBKJWK5DQQQQQAABfwoUCgUNDAwom806OsBFixbJeD0zP+zb0U4tNp7L5ZTJZCyWFq+DlqVeXvDIkSPavn27tmzZon379tXRkrWqxsNZjbyLRqPWKnhYysL7T35X8XB+6BoBBBBAoG6Bku9hdu/eXXeDNICAVQHzZxDyz6oc5RohYM4/44FYHAggEAwB4zuF6QfnbzDmrVlGSf41y0wGMw5z/vFAomDOI6NGAAEEEEAAAQQQQAABBBBAAAEEEEAgoAIl60vGxsYCGgbDDqLA0qVLS4ZN/gVxFoM7ZnP+DQ8PBzcYRo5AyATa29tLInbr/DUe6HbnnXfauifYzamZmprST37yE1V6Pb3wwgt1/vnnuzmsmvsy7ol717ve5bt7k7zKv5ohqdhUAub8Y31JU00vwSCAAAIIIIAAAggggAACCCCAAAIIINAIgVWSHqyjoTWSbq+jPlUDKsB+/wGdOIeGfejQIX3pS1/SL37xi4o9LF++XDfffLNOO+00h0ZCs1YE2O/fihJlEEAAAQQQQAABBBBAAAEEEEAAAQQQQAABBBBAAAEEEEAAAQQQqE8gCA8xrPig8DLhByGm+maN2ggggAACTS/AAtimn2LLAT788MP67Gc/K+PB3dWOSy+9VNdff73mzZtXrSh/d1CABbAO4oar6bWSNjZpyOOSeiX1NWl8RlgVP8emUinHQs/n80qn07baTyaTisVitupYKWy8dm3atEm//OUvrRQvljE2Z7vqqqt09tlnW65DQQQQQAAB/woUCgUNDAwom806PkhjI8PVq1dr4cKFjvdlp4NcLqdMJmO5SjweVyKRUCQSsVyHgtLvf/97bd68WW5t4GuYGw9nNd5HRaNR30+Bhfef/K7i+1lkgAgggAACZQTsriMAEQEEEEAAAQQQQAABBBBAwJ8CfD/pz3lhVAggUL8A31/Vb0gLCCCAAAIIIIAAAu4J8PncPWt6QgABbwRKPqePjY15Mwp6DaXA0qVLS+Im/0KZBp4Fbc6/nTt3atasmd/6HTt2jL/jM2O+kh/unh/GfVLTD7fO34mJCXV1dWlwcNCza1eYOu7s7NSGDRvU0tLiq+uvV/k309xz/XH3+mOeB7f9zfknie+twnRhJFYEEEAAAa8FWO/k9QzQPwIIIIAAAggggIAdAb43sqPVXGX7JV1ZR0iPSFpZR32qBlSA/f4DOnEODtvY97+7u7tqDzfccIMuueSSquUo4JwA+/07Z0vLCCCAAAIIIIAAAggggAACCCCAAAIIIIAAAggggAACCCCAAAIInBAIwqI8uze+BCEmMhABBBBAAIGKAiyAJUEMgQMHDujmm2+2vCHQlVdeqY9//OM66aSTAPRQgAWwHuI3V9drJW1srpBeFs24pF5JfU0YZ8XPsalUyrGQ8/m80um0rfaTyaRisZitOlYKP/PMM7r99tv17LPPWileLPOGN7xBl19+uebMmWO5DgURQAABBPwrUCgUNDAwoGw2a3mQF154oXbv3i3jNc3ucfHFF+uCCy7Q7Nmz7VZ1rHwul1Mmk7HcfjweVyKRUCQSsVwnzAX379+vX/7yl3r00Uc1NTVVF8WCBQt05MgRy+20trbKeB8VjUbr6teNyhbef/K7ihsTQR8IIIAAAo0WsLuOoNH90x4CCCCAAAIIIIAAAggggEBjBPh+sjGOtIIAAv4T4Psr/80JI0IAAQQQQAABBBCYWYDP52QHAgg0u0DJ5/SxsTHNmjVLJx7czr/H8HAwH5YsWVJyfpF/5Jub1x9z/g0PDzf79Z74EGgagfb29pJY3Dp/JyYm1NXVZXl/i6YB9yiQzs5ObdiwQeb9KTwazkvdepV/XsdN//4QMOefJL638sfUMAoEEEAAgXAIsN4pHPNMlAgggAACCCCAQLMI8L1Rs8ykvThWSXrQXpWypddIur0B7dBEgATY7z9Ak+XSUI29kj/96U9rZGSkYo9vf/vbtW7dOvaGdGleynXDfv8e4tM1AggggAACCCCAAAIIIIAAAggggAACCCCAAAIIIIAAAggggEBoBIKwKM/ujS9BiCkbYgyCAAAgAElEQVQ0CUagCCCAAAK1CbAAtja3ZqplbJJoPBT9G9/4huWwPvzhD+uaa66xXJ6CzgiwANYZ1xC2ulbSxpDEPS6pV1JfE8Vb8XNsKpVyLNR8Pq90Om2r/WQyqVgsZquOlcIPP/ywBgYGrBQtlpk7d67e+973yryRpuUGKIgAAggg4DuBQqFQfC3IZrOWx2a8Ls2ZM0d33HGHpqamLNczCi5atEhG/cWLF9uq52ThXC5X/Gxn9YjH40okEtzUWAXswIED2rZtm4z3G4cOHbLKO2O5pUuX6i1veYu2bNmi0dFRS+21trYW8y0ajVoq72UhC+8/+V3FywmibwQQQACBWgXsriOotR/qIYAAAggggAACCCCAAAIIOCvA95PO+tI6Agh4J8D3V97Z0zMCCCCAAAIIIICAfQE+n9s3owYCCARLoORz+tjYWLBGz2gDLWCsU55+kH+Bns7ADd6cf8PDw4GLgQEjEFaB9vb2ktDdOn8nJibU1dWlwcHBsNK7GndnZ6c2bNgg8/4Urg6iTGde5Z/XcdO/PwTM+SeJ7638MTWMAgEEEEAgHAKsdwrHPBMlAggggAACCCDQLAJ8b9QsM2kvjn5JV9qrUrb0I5JWNqAdmgiQAPv9B2iyXBqqsU/m17/+dd11110Vezz77LP11a9+VaeffrpLI6MbswD7/ZMTCCCAAAIIIIAAAggggAACCCCAAAIIIIAAAggggAACCCCAAAIIOC8QhEV5dm98CUJMzs8sPSCAAAIIBFqABbCBnr66B3/s2DE9+uijuvHGG7V//37L7d10003FB3RzeCvAAlhv/Zuo97WSNjZRPFZCGZfUK6nPSmGfl6n4OTaVSjk2/Hw+r3Q6bav9ZDKpWCxmq061wsbr1x133KFdu3ZVK/rS31esWKHVq1dr/vz5lutQEAEEEEDA3wLGjXwDAwPKZrOWB2q8LnV0dOi+++7TQw89ZLneiYLGhobG68nChQtt13WiQi6XUyaTsdx0PB5XIpFQJBKxXCdMBY33GL/+9a/18MMP69ChQw0J/fWvf73e+ta3avbs2cW5Gh0dtdRua2urjHyNRqOWyntZyML7T35X8XKC6BsBBBBAoFYBu+sIau2HeggggAACCCCAAAIIIIAAAs4K8P2ks760jgAC3gnw/ZV39vSMAAIIIIAAAgggYF+Az+f2zaiBAALBEij5nD42NqZZs/566TPu5+S/8TiR0o3OhyVLlpScLeQf55ub1xtz/g0PDxevdyfynH+P5yMOOPgxD9ra2kpeP9w6f//0pz+pq6tLg4ODwXq3F9DRdnZ2qre3Vy0tLb66HnmVf1yPuR4b12Nz/knie6uAXuMYNgIIIIBAIAVY7xTIaWPQCCCAAAIIIIBAaAX43ih8U79K0oMNDHuNpNsb2B5N+VyA/f59PkEeDe+uu+7SLbfcUrH3k08+ufib3hve8AaPRkm37PdPDiCAAAIIIIAAAggggAACCCCAAAIIIIAAAggggAACCCCAAAIIIOC8QBAW5dm98SUIMTk/s/SAAAIIIBBoARbABnr66hr80aNH9fOf/1xf//rXZTzI2+rx6le/urg4dvHixVarUM4hARbAOgQbvmbXStoYvrCLEY9L6pXUF+D4K36OTaVSjoWWz+eVTqdttZ9MJhWLxWzVqVZ4+/bt+sEPflCtWMnfV69erTe+8Y226lAYAQQQQMDfAoVCQQMDA8pms5YHeuJ1aWJiQplMRsZrm93j4osv1gUXXKDZs2fbrdrw8rlcrhiH1SMejyuRSCgSiVitEppyteRTJZy5c+fqzW9+s1auXFn0PnjwYHGuRkdHLZm2trbKyNdoNGqpvJeFLLz/5HcVLyeIvhFAAAEEahWwu46g1n6ohwACCCCAAAIIIIAAAggg4KwA308660vrCCDgnQDfX3lnT88IIIAAAggggAAC9gX4fG7fjBoIIBAsgZLP6WNjYy+N3nig+rFjf/0z/41Ho/NhyZIlJWcL+cf5diIh3LjemPNveHg4WFdvRotAiAXa29tLonfr/DXu5+rq6tLg4GCI9d0LvbOzUxs2bJB5fwr3RlC+J6/yz+u46d8fAub8k8T3Vv6YGkaBAAIIIBAOAdY7hWOeiRIBBBBAAAEEEGgWAb43apaZtB5Hv6QrrRevWvIRSSurlqJA0wiw33/TTGVDA9m2bZuuu+66qm2uX79e73znO6uWo4AzAuz374wrrSKAAAIIIIAAAggggAACCCCAAAIIIIAAAggggAACCCCAAAIIIDBdIAiL8uze+BKEmMhCBBBAAAEEKgqwADZ8CWJsgvfUU0/pP/7jP2raAMh4mPvnPve5QDxou9lnlwWwzT7DrsW3VtJG13rzZ0fjknol9flzeBVHVfFzbCqVciykfD6vdDptq/1kMqlYLGarTqXChw4d0o9+9CNt377dcptnnnmmrrzySp166qmW61AQAQQQQMD/AoVCQQMDA8pms5YHO/11aceOHbrjjjs0NTVlub5RcNGiRTLaWbx4sa16ThTO5XLKZDKWm47H40okEopEIpbrhKVgLfk0k81pp52mf/iHf1BbW5uMjcKN4+DBg8W5Gh0dtUTa2tpazLNoNGqpvJeFLLz/5HcVLyeIvhFAAAEEahWwu46g1n6ohwACCCCAAAIIIIAAAggg4KwA308660vrCCDgnQDfX3lnT88IIIAAAggggAAC9gX4fG7fjBoIIBAsgZLP6bt27QrW6BltoAWWLFlSMn7yL9DTGbjBm/NvZGQkcDEwYATCKmDc7zL9cOv8nZiY0Lp162ra7yKsc1VP3J2dnert7ZV5f4p62mxEXa/yrxFjp43gC5jzTxLfWwV/WokAAQQQQCA4Aqx3Cs5cMVIEEEAAAQQQQAABvjcKWw6skvSgA0GvkXS7A+3SpA8F2O/fh5PigyENDQ0Vfx819iCsdFx99dX6yEc+8tKehT4YeqiGwH7/oZpugkUAAQQQQAABBBBAAAEEEEAAAQQQQAABBBBAAAEEEEAAAQQQ8EggCDdz2r3xJQgxeTTddIsAAgggEBQBFsAGZaZqH+fRo0f15z//WU8//bQef/xx3X///TIehF7r8eEPf1jXXHNNrdWp10ABFsA2EDPcTa2VtDHcBC9FPy6pV1JfgDwqfo5NpVKOhZLP55VOp221n0wmFYvFbNWpVNjYePUHP/iBpqamLLd54YUXyvi/2bNnW67j14LHjh0r3qzy3HPPad++fdq/f79+//vfq1AoFP934/8vdxivH694xSuKN7AY/xr/9+pXv7r478KFCxWJRPwaMuNySeDFF1/U888/rz/+8Y965plniu8l9+7dKyPnjP/N2Eyy3HH66acrGo3qpJNO0mtf+9ri5oennXZaMbeM/70ZzjuXpoBuahAwrn0DAwPKZrOWa09/XTLqb9q0SVu3brVc/0TB9vZ2rV69ungN9fIwPudlMhnLQ4jH40okElz3y4jVkk/l4F/3utfp0ksvVUtLS8mfjddpY65GR0ctzVdra6uMfDWupX4/LLz/5HcVv08i40MAAQQQKCdgdx0BiggggAACCCCAAAIIIIAAAv4U4PtJf84Lo0IAgfoF+P6qfkNaQAABBBBAAAEEEHBPgM/n7lnTEwIIeCNQ8jl9bGyseO+GsRaff3FwOg+WLFlSkvXkH+edm9cdc/4NDw97cxWmVwQQsC1g3Bc1/XDr/DXuUezq6tLg4KDtMVPBvkBnZ6c2bNhQvOfTT4dX+ecnA8binYA5/8SDi72bDHpGAAEEEAijAOudwjjrxIwAAggggAACCARXgPVOwZ27WkbeL+nKWipWqfOIpJUOtEuTPhRgv38fTooPhvTkk09q/fr1xX1dKx3GvoXXX3+95s2b54NRh28I7PcfvjknYgQQQAABBBBAAAEEEEAAAQQQQAABBBBAAAEEEEAAAQQQQAAB9wWCsCjP7o0vQYjJ/ZmmRwQQQACBQAmwALb8dD3//PPq7e3V73//+0DN5/TBHjlyRMZC1sOHDzcshtNOO0233HKLli5d2rA2aah2ARbA1m5HzRKBtZI2YlIiMC6pV1JfAFwqfo5NpVKOhZDP55VOp221n0wmFYvFbNWZqXChUNDAwICy2azl9hYtWqSrr75aZ5xxhuU6fip49OhRPffcczI2nN21a5f27NmjQ4cONXyI55xzjtra2mRs1PXKV75Ss2fPbngfVhrct2+f+vv7q96Qc6KteDyuRCKhSCRipXlHyhw8eFCZTEajo6OW2vfDmI2BGu8Xn3766WJu7d69W+PjxmWwscf8+fNlbF67fPlyLV68WAsXLmxsBw1obcuWLdq8eXMDWvJfE37JNSdlanldML8uGdfYO+64o6Zz4OKLL9YFF1zg2TXTsM3lcsVrkNUjDHlh1cJcrpZ8mt6G8dn5wgsv1IoVK3TyySe/bBh2Xy9aW1tl5Gs0Gq01JNfqWXj/ye8qrs0GHSGAAAIINFDA7jqCBnZNUwgggAACCCCAAAIIIIAAAg0U4PvJBmLSFAII+EqA7698NR0MBgEEEEAAAQQQQKCKAJ/PSREEEGh2gZLP6ca9HxwIuCVg3LMx/SD/3JKnH0PAnH8jIyPAIIBAQASMe0mnH26dvxMTE1q3bp0GBwcDIhXsYXZ2dhb3TzHvT+F1VF7ln9dx078/BMz5J4nvrfwxNYwCAQQQQCAcAqx3Csc8EyUCCCCAAAIIINAsAnxv1CwzWT2OVZIerF6s5hJrJN1ec20qBkaA/f4DM1WuDtR4TsD69eur7q97/vnn68Ybb/Tlfq2ugnnUGfv9ewRPtwgggAACCCCAAAIIIIAAAggggAACCCCAAAIIIIAAAggggAACoRIIwqI8uze+BCGmUCUZwSKAAAII2BdgAWx5s8nJSXV3d2toaMg+ahPXWL16ta699lpFIpEmjjI4obEANjhz5fORrpW00edj9Gp445J6JfV5NQAL/Vb8HJtKpSw0UVuRfD6vdDptq3IymVQsFrNVZ6bCTz31lP7v//5P+/fvt9zeG97wBl1++eWaM2eO5TpeFzx27JieffZZ/frXv9b27dtlbOLn5vGa17xG5513ns4991wtWLDAza61b98+9ff3V70h58Sg4vG4EomEp+9TDh48qEwmo9HRUUtWXo65UCjod7/7nbZt26bdu3dramrK0pgbVai9vV3GzVTnnHOOp3M2PZ4tW7Zo8+bNjQrRV+14mWtuQRg5PTAwoGw2a7nLcq9Ljz/+uO666y7b58SiRYtktLd48WLL/Te6YC6XK16DrB5hyAurFuZyteTTiTZe//rX66KLLqq4Aazd14vW1tZifkWj0VpDcq2ehfef/K7i2mzQEQIIIIBAAwUqfv9ibCbBgYDTArfccktJF+Sd0+K0P12A/CMfEAiuAOdvcOeuGUZO/jXDLAYvBnPelYmA7yeDN62MGAEErAlU/P5qz5491lqhFAIIIIAAAggggAACDRA466yzqrXC5/NqQvwdAQSCLlDyOX3Xrl1Bj4fxB0hgyZIlJaMl/wI0eU0wVHP+jYyMNEFUhIBAOATa2tpKAnXr/DXulV23bp0GBwfDAe1xlJ2dnert7a14v5MXQ/Qq/7yIlT79J2DOP0l8b+W/aWJECCCAAALNK+DZfknNS0pkCCCAAAIIIIAAArUKsF9SrXJNWa9f0pUORvaIpJUOtk/TPhFgv3+fTITPhmE858D4fdTYg7DS0dHRoZ6eHrW0tPgsgnAMh/3+wzHPRIkAAggggAACCCCAAAIIIIAAAggggAACCCCAAAIIIIAAAggg4K1AEG7mrHjjSxm+IMTk7azTOwIIIICA7wVYAFt+iiYnJ9Xd3S1jISjHcQHjAe5f/epXde6550LiEwEWwPpkIoI/jLWSNgY/DEcjGJfUK6nP0V5qa9yzDRzy+bzS6bStUSeTScViMVt1yhU+cuSI7rvvPj300EO22nrve9+rFStW2KrjVeFCoaDh4WFt3bpVTz75pFfDeKnfuXPn6rzzztOb3vQm12582bdvn/r7+7V3715L8cfjcSUSCUUiEUvlnShk3DyUyWQ0OjpqqXkvxrx//3499thj2rZtm4xNIb0+TjvtNL35zW8uvsecM2eOp8PZsmWLNm/e7OkYnOrci1xzKpaZ2jWumwMDA8pms5a7Lve6ZLSzadOm4vXX7rF8+XK94x3v0MKFC+1WbUj5XC5XvAZZPcKQF1YtzOVqyaczzjhDl1xyiRYvXqxZsyr/dGD39aK1tVVGvkaj0VpDcq0eGzi4Rk1HCCCAAALuClT8/mX9+vXujobeQilwyy23lMRN3oUyDTwLmvzzjJ6OEahbgPO3bkIaqEOA/KsDj6o1C5jzrkxDrPuuWZeKCCDgc4GK31/t2bPH58NneAgggAACCCCAAALNJHDWWWdVC4fP59WE+DsCCARdoORz+q5du4rrSo8dO8a/ODieB8Y65ukH+cd55+b1x5x/IyMjM17PT4xrpgL8/fjrBj7lBciPxudHW1tbCbZb569xb6PxQLfBwcGgv/8LxPg7OzvV19dX8f5gL84vr/Kv3KR5Ef/0cdB/469v1XzN+SeJ760CcUVjkAgggAACTSLg2X5JTeJHGAgggAACCCCAAAINFGC/pAZiBrupVZIedCGENZJud6EfuvBQgP3+PcT3cdfG/q/XXXdd1RF2dHSop6fHtX1/qw4oZAXY7z9kE064CCCAAAIIIIAAAggggAACCCCAAAIIIIAAAggggAACCCCAAAKeCAThZs6KN76UUQtCTJ5MNp0igAACCARHgAWw5edqcnJS3d3dGhoaCs5kOjzSD37wg7rmmmt00kknOdwTzVsVYAGsVSnKVRFYK2kjSpYExiX1SuqzVNqdQp5t4JDP55VOp21FmUwmFYvFbNUpV/jpp5/WbbfdJmNDO6vHkiVLdMUVV2jRokVWq3hS7siRIxoeHtaDDz6op556ypMxVOp0/vz5+n//7//pvPPO05w5cxwd3759+9Tf36+9e/da6icejyuRSCgSiVgq70ShgwcPKpPJaHR01FLzbo75wIEDMm5yevjhh3Xo0CFL43Oz0BlnnKFLLrlExga3xsZ8XhxbtmzR5s2bveja8T7dzDXHg5mhg0KhoIGBAWWzWctDmOl16bnnntMdd9yh8XHjpd/ecemll2rVqlWaPXu2vYoNKJ3L5YrXIKtHGPLCqoW5nJ18Mj6XvelNb7L12mj39aK1tVVGvkaj0VpDcq0eGzi4Rk1HCCCAAALuClT8/mX9+vXujobeQilwyy23lMRN3oUyDTwLmvzzjJ6OEahbgPO3bkIaqEOA/KsDj6o1C5jzrkxD3vwIVXNEVEQAAQQsC1T8/mrPnj2WG6IgAggggAACCCCAAAL1Cpx11lnVmuDzeTUh/o4AAkEXKPmcvmvXrqDHw/gDJGDcOzX9IP8CNHlNMFRz/o2MjDRBVISAQDgE2traSgJ16/w17g9et26dBgcHwwHtcZSdnZ3q7e2VeX8Kj4clr/LP67jp3x8C5vyTxPdW/pgaRoEAAgggEA4Bz/ZLCgcvUSKAAAIIIIAAAgjYEWC/JDtaTV22X9KVLkT4iKSVLvRDFx4KsN+/h/g+7vquu+6ShXtg1dHRoZ6eHrW0tPg4muYdGvv9N+/cEhkCCCCAAAIIIIAAAggggAACCCCAAAIIIIAAAggggAACCCCAgH8EgnAzZ8UbX8pQBiEm/2QAI0EAAQQQ8KUAC2DLT8vk5KS6u7s1NDTky3lze1BvfOMbdcMNN+jUU091u2v6qyDAAljSo0ECayVtbFBbYWlmXFKvpD4fBOzZBg75fF7pdNoWQTKZVCwWs1XHXPjIkSO677779NBDD9lqJ5FIaOVKf9/b9ac//Uk/+9nPtH37dluxeVF4xYoVMkyd3Nxu37596u/v1969ey2FGI/Hi2OKRCKWyjtR6ODBg8pkMhodHbXUvBtjPnbsmIxNJo3cMkz9fMydO1dvfvObi+eqF/O4ZcsWbd682c9ENY/NjVyreXANqlgoFDQwMKBsNmu5xUqvS48//riMGwOnpqYst2cUNK6L7373u3XOOefYqteIwrlcrngNsnqEIS+sWpjLWckn45p1/vnnF69ZCxYssNWV3deL1tZWGfkajUZt9eNFYTZw8EKdPhFAAAEEXBCo+P3L+vXrXRgCXYRdwLxpCXkX9oxwN37yz11vekOgkQKcv43UpC27AuSfXTHKN0LAwmZ/rPtuBDRtIICAHwUqfn+1Z88eP46ZMSGAAAIIIIAAAgg0qcBZZ51VLTI+n1cT4u8IIBB0gZLP6bt37w56PIw/QAKLFy8uGS35F6DJa4KhmvPPuJdp1qxZMu5r4l8cyAN/nwfGPSvTD7fO3wMHDujOO+/U/v37m+Aq6P8QFi1aVLznbf78+b66LnuVf1yX/H1dcmt+zPknie+t/H85Y4QIIIAAAs0j4Nl+Sc1DSCQIIIAAAggggAACjRJgv6RGSQa6nVWSHnQxgjWSbnexP7pyWYD9/l0GD0B3xr6GX//614t7W1Y7Ojo61NPTo5aWlmpF+bsDAuz37wAqTSKAAAIIIIAAAggggAACCCCAAAIIIIAAAggggAACCCCAAAIIIGASCMLNnBVvfCkzo0GIiUREAAEEEECgogALYMvzTE5Oqru7W0NDQ6HPIGOz2S9+8YsybzYWehgfALAA1geT0BxDWCtpY3OE4noU45J6JfW53vNfO/RsA4d8Pq90Om0r9GQyqVgsZquOufDTTz+t2267TRMTE5bbedWrXqX3vOc9evWrX225jpsFjY23jPccmzZtshWXm2Ms19eZZ56p1atXO+a6b98+9ff3a+/evZZCjcfjSiQSikQilso7UejgwYPKZDIaHR211LzTY56amtLg4KAeeOABS+PxS6Hzzz9fl156qebOnevqkLZs2aLNmze72qdbnTmda27FUakf40a+gYEBZbNZy8Op9LpktGdcl7du3Wq5vRMFly9frne84x1auHCh7br1VMjlcsVrkNUjDHlh1cJcrlI+Gdem17/+9Vq1apXMn8ms9mf39cLYPNPI12g0arULz8qxgYNn9HSMAAIIIOCsQMXvX9avX+9s77SOgKRbbrmlxIG8Iy3cFCD/3NSmLwQaK8D521hPWrMnQP7Z86J0YwTMeVemVdZ9N4aaVhBAwH8CFb+/2rNnj/9GzIgQQAABBBBAAAEEmlbAuAepysHn82pC/B0BBIIuUPI5fdeuXZo1a5bcemA7/RwLtbf5HmDyL9z54Pb1wJx/IyMjQb+eM34EQiPQ1tZWEivnb2im3heBkn++mIbQDsKcf5L43iq02UDgCCCAAAIeCHi2X5IHsdIlAggggAACCCCAgM8F2C/J5xPkzvD6JV3pTlfFXh6RtNLF/ujKZQH2+3cZPADdPfXUU7r++utl5R4vYx9Wo+y8efMCEFnzDZH9/ptvTokIAQQQQAABBBBAAAEEEEAAAQQQQAABBBBAAAEEEEAAAQQQQMB/AkG4mbPijS9lSIMQk/8ygREhgAACCPhKgAWw5adjcnJS3d3dGhoa8tV8uT0YY4OxG2+8Ueecc47bXdOfBQEWwFpAoogVgbWSNlopSJkZBcYl9Urq88DIsw0c8vm80um0rZCTyaRisZitOtMLFwoFDQwMKJvN2mqjs7NTF110kWbPnm2rnhuFjx49Wozn5z//uaamptzosqF9nHnmmXrXu96lV73qVQ1t12hs37596u/v1969ey21HY/HlUgkFIlELJV3otDBgweVyWQ0OjpqqXknx3zgwAH97Gc/029+8xtLY/FbofPPP19vfetbNWfOHNeGtmXLFm3evNm1/tzsyMlcczOOSn3V8hpR7XXpueee0x133KHxceOl3t5h3Cy4atUqV197crlc8Rpk9QhDXli1MJcrl09z587V61//eq1cuVKnnnpqrU0X69l9vWhtbZWRr9FotK5+3ajMBg5uKNMHAggggIAHAhW/f1m/fr0HQ6LLsAnccsstJSGTd2HLAG/jJf+89ad3BOoR4PytR4+69QqQf/UKUr8WAXPelWmDdd+1wFIHAQSCIFDx+ysrm6EGIUjGiAACCCCAAAIIIBAMgbPOOqvaQPl8Xk2IvyOAQNAFSj6n7969O+jxMP4ACRj3A08/yL8ATV4TDNWcf1bvrWqC0AkBgcALGPesTD84fwM/pYEKgPwL1HQ13WDN+SeJ762abpYJCAEEEEDAxwKe7ZfkYxOGhgACCCCAAAIIIOCRAPsleQTvn25XSXrQg+GskXS7B/3SpQsC7PfvAnKAujh27Fhxf8hvfOMblkZ92WWX6VOf+pSr+7BaGlhICrHff0gmmjARQAABBBBAAAEEEEAAAQQQQAABBBBAAAEEEEAAAQQQQAABBDwVCMLNnBVvfCmjF4SYPJ10OkcAAQQQ8L8AC2DLz9Hk5KS6u7s1NDTk/0l0aIRvfOMbiwann366Qz3QbL0CLICtV5D6fxFYK2kjGg0RGJfUK6mvIa1Za8SzDRzy+bzS6bS1Uf6lVDKZVCwWs1VneuGxsTHddtttmpqastzGokWLdPXVV+uMM86wXMetgkePHtXDDz+sX/ziF7Zicmt8Vvs577zzlEgkGn5DzL59+9Tf36+9e/daGko8Hi+OIxKJWCrvRKGDBw8WbyayuqmjU2P+85//rHvuuUdPPPGEE2G61ma91wy7A92yZYs2b95st1ogyjuVa34KvlAoaGBgQNls1vKwrOTY448/rrvuusv2ddp4r/7ud79b55xzjuXx1Fswl8sVr0FWjzDkhVULc7np+WTM5d/93d/pDW94g1paWmptsqSe3dcLY/NMI1+j0WhD+neyETZwcFKXthFAAAEEPBSo+P3L+vXrPRwaXYdF4JZbbikJlbwLy8z7I07yzx/zwCgQqEWA87cWNeo0SoD8a5Qk7dgRMOddmbqs+7YDSmBODd0AACAASURBVFkEEAiSQMXvr/bs2ROkWBgrAggggAACCCCAQMAFzjrrrGoR8Pm8mhB/RwCBoAuUfE7ftWuXZs2aJePBJfyLg9N5sHjx4pLzh/zjvHPzumPOv5GRkZfy8cQ4TvwP/Pfx6yEexwXIB+/zwbhnZfrB+cv56eb1ifwj39zMN/Prrzn/jJeloH8gZfwIIIAAAggESMCz/ZICZMRQEUAAAQQQQAABBFwSYL8kl6D9202/pCs9GN4jklZ60C9duiDAfv8uIAeoi927d+tzn/ucrN7f9U//9E/613/91wBF2FxDZb//5ppPokEAAQQQQAABBBBAAAEEEEAAAQQQQAABBBBAAAEEEEAAAQQQ8KdAEG7mrHjjSxnWIMTkz2xgVAgggAACvhFgAWz5qZicnFR3d7eGhoZ8M1duDWTOnDl6//vfrzVr1mju3LludUs/NQiwALYGNKqUE1graSM0DRUYl9Qrqa+hrZZvzLMNHPL5vNLptK0Qk8mkYrGYrTonCh84cEB33323tm/fbqv+/2fv3oPjqu4Ej/+QaRvLBirBNk81OHaMjZOGDNIO8uJkTOzIGYQTy6x2qGKmpjoUk5qHZmtnNJ5sKOJJ5TGsKahh/9hKNmi3JqnaCW5LAzgea0XR6UoMTixXgggygQZjyYG21RAL4zaSwN46HZmxTKv7nNv3de793irXhOnz+J3POfeqH+f+7u///u/Lhg0b5MILLzSq50fh559/vjymiYkJP7rztI965na2wIrFomQyGSkUClqxNzc3S1tbmyQSCa3yXhQqlUrS29sr+Xxeq3kvYp6cnJSBgQHZv3+/VgxhLnTFFVfInXfeKYsWLfIlzFwuJ9ls1pe+/O7Ei7Xm9xhq9Tc1NSX9/f0yODhYq+gHr+tcu1S76pz6+c9/rt3u2YIrV66U9vZ2WbhwoXFdJxWGhobK1yDdIw7rQtfi/HJq3vfu3SuXXXaZrFixwvXPxqZ/L1TyTLVeGxsbnQ7Jt3okcPCNmo4QQAABBPwVqPr9S3d3t7/R0FssBbZv3z5j3Ky7WC6DwAbN+guMno4RqFuA87duQhqoQ4D1VwceVR0LnL/uKjTEvm/HulREAIGQC1T9/ko3IWrIx0h4CCCAAAIIIIAAApYINDU11YqUz+e1hHgdAQRsF5jxOV09sIQDAb8Eli5dOqMr1p9f8vSjBM5ff7r3VqGHAALBC6h7Vs49OH+Dn5M4RcD6i9Nsh2+s568/EeF7q/BNExEhgAACCERXILB8SdElZWQIIIAAAggggAACTgXIl+RULhL11ojI3gBH0ikiOwLsn649EiDfv0ewFjb75ptvyj/8wz/IL3/5S+3ov/rVr5bz6nIEI0C+/2Dc6RUBBBBAAAEEEEAAAQQQQAABBBBAAAEEEEAAAQQQQAABBBBAIF4CNtzMWfXGlwrTZcOY4rXKGC0CCCCAgLEAG2Ark42Pj8vWrVtleHjY2NTWCnPnzpXbb79d7rrrLrniiitsHUas4mYDbKym28vB3isi3/Gygxi3fUREHhKRhz00CCyBw8jIiPT09BgNraOjQ1KplFGds4X37dsne/bsMap78cUXyx/90R/J1VdfbVTPj8JHjx6VTCYjY2NjdXV33XXXifp31VVXyeLFi2XevHnlf3PmzPlQu++++66899578tZbb8mxY8dEJa599dVX5dSpU3XFoCqrpKSbN2+WSy65pO62zjZQLBbLRoVCQavN5ubm8o05iURCq7wXhUqlkvT29opuUkcvYj5w4IA8+eSTdQ1v/vz58rGPfUySyWT5feFll11WXlMXXXSRXHDBzK/DTp8+LRMTE6LWl1pbR44cKa+t1157ra4YzlZeu3atrFu3ThoaGlxpr1ojuVxOstms5/0E0YEXay2IcVTrc2pqSvr7+2VwcFA7NN2/S+pmwb6+vvL6Nj3Wr18va9as8WUNDw0Nla9Bukcc1oWuhd/lTP9eqOSZar02Njb6HapxfyRwMCajAgIIIICAHQJVv3/p7u62YxREabXA9u3bZ8TPurN6Oq0LnvVn3ZQRMAIfCHD+shiCFGD9Bakf377PX3cVJNj3Hd/lwcgRiLpA1e+vRkdHoz5+xocAAggggAACCCAQIoGmpqZa0fD5vJYQryOAgK0CpnkqbB0ncSOAAAIIIIAAAggggAACURfg+6uozzDjQwABBBAIg0Bg+ZLCMHhiQAABBBBAAAEEEAiXAPmSwjUfPkeTEZEtPvd5bnf7RKQ1wP7p2iMB8v17BGtZsyon6z/+4z/KwYMHtSNXeQYfeughueGGG7TrUNBdAfL9u+tJawgggAACCCCAAAIIIIAAAggggAACCCCAAAIIIIAAAggggAACCFQSsOEmTtNEQjaMidWIAAIIIIBAVQE2wFbmGR8fl61bt8rw8HCkV9CFF14on/zkJ+Xzn/+8rF27VhYsWBDp8UZtcGyAjdqMBjaee0XkO4H1Ho+Oj4jIQyLysAfDDSyBw8jIiPT09BgNqaOjQ1KplFEdVVj11dvbK8ePHzequ2bNGrnttttE/b0L0zExMSG7d++W5557zlFYV199tdxyyy2yfPlymT9/vqM2zlZ6//335Te/+Y0cOHBAXnzxRVGxOT02bdokv/d7v+e0+ofqFYtFyWQyUigUtNpsbm6WtrY2SSQSWuW9KFQqlcprNZ/PazXvdsxHjx4tm42NjWn1f34h9b6wpaVF1BqbM2eOozbOVjp16lTZYXBwUA4fPuy4rcWLF8t/+k//SZYsWeK4Dd2KuVxOstmsbnFJp9OSTCa1y7tZMOi15uZY3GprampK+vv7y2tO9zD5u/SrX/1KnnzySePrpHrP/sUvflGuu+463bAclxsaGipfg3QPt69Buv1STsT0HFZ/89V6VTeihv0ggUPYZ4j4EEAAAQQcClT9/qW7u9ths1RDQF9g+/btMwqz7vTtKFm/AOuvfkNaQCAoAc7foOTpVwmw/lgHQQicv+4qxMC+7yAmhj4RQMAPgarfX42OjvoRA30ggAACCCCAAAIIIFAWaGpqqiXB5/NaQryOAAK2CpjmqbB1nMSNAAIIIIAAAggggAACCERdgO+voj7DjA8BBBBAIAwCgeVLCsPgiQEBBBBAAAEEEEAgXALkSwrXfPgYzRoR2etjf7N11SkiO0IQByG4KEC+fxcxLWxKPdegr69PfvCDH8jk5KTRCFavXi3f/va35fyc80aNULguAfL918VHZQQQQAABBBBAAAEEEEAAAQQQQAABBBBAAAEEEEAAAQQQQAABBLQEbLiJ0zSRkA1j0pocCiGAAAIIxFeADbCV515tDN26dasMDw9HZnHMnTtXrr32Wlm2bJmsWrWq/E89dP2iiy6KzBjjNhA2wMZtxj0b770i8h3PWqfhcwWOiMhDIvKwiyyBJXAYGRmRnp4eo6F0dHRIKpUyqvPOO+/Irl275MUXXzSqt3jxYrnzzjvl8ssvN6rnR+GhoSHp7e017mrRokXymc98pvw3/MILLzSuX6vCb3/7W/nxj38szz33XK2iFV+/4YYbZNOmTa69tygWi5LJZKRQKGjF09zcLG1tbZJIJLTKe1GoVCqV5zafz2s172bMU1NT0t/fL4ODg1p9n1toxYoVsm7dOrnyyiuN69aqcPr0aTl06JA8/fTT8pvf/KZW8Yqvq3ltbW11VNekUi6Xk2w2q10lnU5LMpnULu9mwSDXmpvjcLMtJ+eAyd8ldcPgwMCA7N+/3zjslStXSnt7uyxcuNC4rkkF078vbl6DTOKkrIjpObx8+XJR67WxsTH0fCRwCP0UESACCCCAgDOBqt+/dHd3O2uVWggYCGzfvn1GadadAR5F6xZg/dVNSAMIBCbA+RsYPR2LCOuPZRCEwPnrrkIM7PsOYmLoEwEE/BCo+v3V6OioHzHQBwIIIIAAAggggAACZYGmpqZaEnw+ryXE6wggYKuAaZ4KW8dJ3AgggAACCCCAAAIIIIBA1AX4/irqM8z4EEAAAQTCIBBYvqQwDJ4YEEAAAQQQQAABBMIlQL6kcM2Hj9FkRGSLj/3N1tU+EfE+yWIIBhqnEMj3H6fZFjlz5oyoZxkcPHhQdu/eLc8++6yovJVOjv/8n/+zfPnLX5Y5c+Y4qU4dFwTI9+8CIk0ggAACCCCAAAIIIIAAAggggAACCCCAAAIIIIAAAggggAACCCBQQ8CGmzhNEwnZMCYWJgIIIIAAAlUF2ABbmef06dPyzjvvlDeM2nxccMEF5YeqNzQ02DwMYp9FgA2wLA2XBO4Vke+41BbN6AkcEZGHRORhveJVSwWWwGFkZER6enqMhtDR0SGpVEq7jvpb/G//9m/ywgsvaNc5W3DDhg3S2toaur+BJ0+elCeeeEJ+/etfG41p2bJl8vnPf14WLVpkVM+0sHoPNDQ0JP39/XLq1Cmj6hdffLHcddddctVVVxnVm61wsViUTCYjhUJBq73m5mZpa2uTRCKhVd6LQqVSSXp7eyWfz2s172bMhw8fLnudOHFCq++zhW699VZZu3atzJs3z6ieaWG1np5++mnZv3+/aVW54YYbZNOmTXLRRRcZ1zWpkMvlJJvNaldJp9OSTCa1y7tZMMi15uY43GxramqqfO0aHBzUbtb079LY2Jg8/vjjcuSI+lNudqxfv17WrFnj6d8ldf1W1yDdw81rkG6flPudgOk5vHz5clHrtbGxMfSEJHAI/RQRIAIIIICAM4Gq3790d3c7a5VaCBgIbN++fUZp1p0BHkXrFmD91U1IAwgEJsD5Gxg9HYsI649lEITA+euuQgzs+w5iYugTAQT8EKj6/dXo6KgfMdAHAggggAACCCCAAAJlgaamploSfD6vJcTrCCBgq4DdN6Laqk7cCCCAAAIIIIAAAggggID7Anx/5b4pLSKAAAIIIHC+QGD5kpgKBBBAAAEEEEAAAQTOFyBfUizXxBoR2RuikXeKyI4QxUModQqQ7786oMrB96Mf/cg4b2qd0+J6dZUn95VXXhGVB3ZycrLu9lWOwQcffFA+8YlP1N0WDTgXIN+/cztqIoAAAggggAACCCCAAAIIIIAAAggggAACCCCAAAIIIIAAAgggoCtgw02cpomEbBiT7vxQDgEEEEAgpgJsgI3pxDPsSAiwATYS0xiGQdwrIt8JQyAxjOGIiDwkIg/XMfbAEjiMjIxIT0+PUegdHR2SSqW06rzxxhvy1FNPlW/gMD1Wrlwp7e3tsnDhQtOqnpc/ePCg/PCHPzTq55prrpEvfOELsnjxYqN69RR++eWXyzcBHT9+3KgZ5d7c3GxUZ7bCxWJRMpmMqBt5dA7Vb1tbmyQSCZ3inpRRN0/19vZKPp/Xat+tmN977z0ZGBiQn/3sZ1r9ni3U0tIiGzZskLlz5xrVc1p4ampK9u7dKz/+8Y+Nmrjsssuks7NTLr/8cqN6poVzuZxks1ntaul0WpLJpHZ5NwsGtdbcHIPbban11d/fL4ODg9pNm/xdOtvo888/L7t27ZKJiQntflRB9d79i1/8olx33XVG9UwKDw0Nla9Buodb1yDd/ij37wKm5/Dy5ctFrVd1M2rYDxI4hH2GiA8BBBBAwKFA1e9furu7HTZLNQT0BbZv3z6jMOtO346S9Quw/uo3pAUEghLg/A1Knn6VAOuPdRCEwPnrrkIM7PsOYmLoEwEE/BCo+v3V6OioHzHQBwIIIIAAAggggAACZYGmpqZaEnw+ryXE6wggYKuAaZ4KW8dJ3AgggAACCCCAAAIIIIBA1AX4/irqM8z4EEAAAQTCIBBYvqQwDJ4YEEAAAQQQQAABBMIlQL6kcM2HT9FkRGSLT33pdLNPRFp1ClLGDgHy/Vefp/Hxcdm6dasMDw/bMaE+RfnpT39avvrVr8r8+fN96pFuKgmQ7591gQACCCCAAAIIIIAAAggggAACCCCAAAIIIIAAAggggAACCCCAgPcCNtzEaZpIyIYxeT+z9IAAAgggYLUAG2Ctnj6Cj7kAG2BjvgDcG/69IvId95qjJQcCR0TkIRF52EHdwBI4jIyMSE9Pj1HIHR0dkkqlZq1z+vRpGRsbk3379pVvPpmYmDBqXxVW10bVTzKZNK7rdQU1nt27d8tzzz2n3ZUazxe/+EW57rrrtOu4UVDNxbPPPisDAwNGzbW2tsr69etlzpw5RvUqFS4Wi5LJZKRQKGi11dzcLG1tbZJIJLTKe1GoVCpJb2+v5PN5rebdivno0aPy2GOPyZtvvqnVryq0cuVKaW9vl4ULF2rXcaPgyZMnZdeuXXLw4EGj5u666y65/vrrjeqYFs7lcpLNZrWrpdPpwK41Qa01bZwACk5NTUl/f78MDg5q917r71KlhiYnJ8vXxv3792v3c7ag1+fd0NBQ+Rqke7h1DdLtj3L/LmB6Di9fvrz8/qaxsTH0jCRwCP0UESACCCCAgDOBqt+/dHd3O2uVWggYCGzfvn1GadadAR5F6xZg/dVNSAMIBCbA+RsYPR2LCOuPZRCEwPnrrkIM7PsOYmLoEwEE/BCo+v3V6OioHzHQBwIIIIAAAggggAACZYGmpqZaEnw+ryXE6wggYKuAaZ4KW8dJ3AgggAACCCCAAAIIIIBA1AX4/irqM8z4EEAAAQTCIBBYvqQwDJ4YEEAAAQQQQAABBMIlQL6kcM2HD9GsEZG9PvRj2kWniOwwrUT5cAqQ77/6vIyPj8vWrVvLOYc5fidw4YUXyje/+U1R+Xw5ghUg33+w/vSOAAIIIIAAAggggAACCCCAAAIIIIAAAggggAACCCCAAAIIIBAPARtu4jRNJGTDmOKxuhglAggggIBjATbAOqajIgKBC7ABNvApiEoA94rId6IyGMvHcUREHhKRhw3GEVgCh5GREenp6TEIVaSjo0NSqVS5ztTUVPnf22+/LWNjY6Lae/nll+X48eNGbZ5bWF0Xb7/9dvn4xz/uuA0vK/7mN7+Rf/mXf5ETJ05od7Nhw4byTScNDQ3addwqqOamr69PDh06pN3kihUrZPPmzTJ//nztOrMVLBaLkslkpFAoaLXV3NwsbW1tkkgktMp7UahUKklvb6/k83mt5t2K+dlnn5X+/n6tPlUhda6o8zGZTGrXcbPgK6+8Io899phMTExoN/vZz35W1q5dq13eScFcLifZbFa7ajqdDswwqLWmjRNAQfU3RZ0Hg4OD2r2f+3dJu5JI+e/W448/LkeOqD/dZsf69etlzZo1nlzXh4aGytcg3cOta5Buf5T7dwHTc3j58uXl63ZjY2PoGUngEPopIkAEEEAAAWcCVb9/6e7udtYqtRAwENi+ffuM0qw7AzyK1i3A+qubkAYQCEyA8zcwejoWEdYfyyAIgfPXXYUY2PcdxMTQJwII+CFQ9fur0dFRP2KgDwQQQAABBBBAAAEEygJNTU21JPh8XkuI1xFAwFYB0zwVto6TuBFAAAEEEEAAAQQQQACBqAvw/VXUZ5jxIYAAAgiEQSCwfElhGDwxIIAAAggggAACCIRLgHxJ4ZoPH6LJiMgWH/ox7WKfiLSaVqJ8OAXI9199XsbHx2Xr1q0yPDwczgkMIKpNmzbJX//1XweaSzeAYYeyS/L9h3JaCAoBBBBAAAEEEEAAAQQQQAABBBBAAAEEEEAAAQQQQAABBBBAIGICNtzEaZpIyIYxRWwZMRwEEEAAAbcF2ADrtijtIeCfABtg/bOOeE/3ish3Ij5G24Z3REQeEpGHNQIPLIHDyMiI9PT0aIToT5FFixZJe3u7XHfddf506KCXZ599Vvr7+7VrLl26VDZv3iyXXHKJdh23C5rGrJLUb9myRc7/G+UkrmKxKJlMRgqFglb15uZmaWtrC/QmnVKpJL29vZLP532L+dSpU/LEE0/IwYMHtfpUhdauXSvr1q2ThoYG7TpuFnQSc2trq6xfv17mzJnjZigz2srlcpLNZrXbT6fTkkwmtcu7WTCIteZm/F60NTU1Vb7GDg4Oajff0dEhqVRKu/y5BZ9//nnZtWuXTExMGNVX10fVrxdrZ2hoqHwN0j3CcN3UjTVq5UzP4eXLl5fXTWNjY+gpSOAQ+ikiQAQQQAABZwJVv3/p7u521iq1EDAQ2L59+4zSrDsDPIrWLcD6q5uQBhAITIDzNzB6OhYR1h/LIAiB89ddhRjY9x3ExNAnAgj4IVD1+6vR0VE/YqAPBBBAAAEEEEAAAQTKAmovcY2Dz+e1hHgdAQRsFTDNU2HrOIkbAQQQQAABBBBAAAEEEIi6AN9fRX2GGR8CCCCAQBgEAsuXFIbBEwMCCCCAAAIIIIBAuATIlxSu+fA4mjUistfjPuppvlNEdtTTAHXDIUC+/+rzMD4+Llu3bpXh4eFwTFjAUai8w9/61rfk6quvDjgSulcC5PtnHSCAAAIIIIAAAggggAACCCCAAAIIIIAAAggggAACCCCAAAIIIOC9gA03cZomErJhTN7PLD3YLrDT9gEQPwII1CeQSCQ6zm3h+PHj9TVIbQQQ8E2gwgZY/afb+xYlHVkgsFREPmVBnHEM8YiIPCQiD1cZfGAJHEZGRqSnpycU87JixQr53Oc+J4sWLQpFPJWCePfdd+WJJ54wuqnmjjvukJtvvjnQMb3++uvyf//v/5UTJ05oxXHFFVfInXfe6cpcFItFyWQyUigUtPpubm6WtrY2SSQSWuW9KFQqlaS3t1fy+bxW827EbDpHixcvLs/R5ZdfrhWjV4WeffZZ6e/v127eDataneVyOclms7WKffB6Op2WZDKpXd7NgkGsNTfj96Ktqamp8poaHBzUbr6jo0NSqZR2+XMLTk5OysDAgOzfv9+4/qpVq6S9vV0WLFhgXLdahaGhofI1SPfw47zSjSVu5UzP4eXLl4tar42NjaGnIoFD6KeIABFAAAEEnAlU/f6lu7vbWavUQsBAYPv27TNKs+4M8ChatwDrr25CGkAgMAHO38Do6VhEWH8sgyAEzl93FWJg33cQE0OftgjcKyIjIrLHloCJc4ZA1e+vRkdH4UIAAQQQQAABBBBAwDeBpqamWn3x+byWEK97KcDnXy91aZv9JayBwAX4fSbwKYh1AKy/WE8/g7dcgPPX8gm0PHzWn+UTaGn47C+xdOIIGwEEEEAgagKB5UuKGiTjQQABBBBAAAEEEKhfgHxJ9Rta1EJGRLaEON59ItIa4vgITVMgkUjM+NxLvv+ZcOPj47J161aj3Lya9NYVu/jii+XrX/964HmHrYPzMOAK+f7Z9+yhN00jgAACCCCAAAIIIIAAAggggAACCCCAAAIIIIAAAggggAACCMRTwIYf46ve+FJh2mwYUzxXG6M2ETBd9yZtUxYBBCwQSCQSM6JkA6wFk0aICEwLVNgAiw0CCERT4IiIPCQiD1cYXmAJHEZGRqSnpydQ8fnz58unP/3p8s0Zc+fODTSWWp0fPXpUHnvsMXnzzTdrFS2/fs0118iWLVvkIx/5iFZ5rwqdPHlSdu7cKa+++qpWF5dddpl0dnbK5ZdfrlW+WqFisSiZTEYKhYJWW83NzdLW1ibnv7/VquxSoVKpJL29vZLP57VadCPmwcFB2bVrl1Z/qtDv//7vy4YNG+TCCy/UruNFwcOHD8v//t//W7vpG2+8Uf7wD/9Q5s2bp13HtGAul5NsNqtdLZ1OSzKZ1C7vZsEg1pqb8XvR1tTUlPT394s6J3SPjo4OSaVSusU/VG5sbEwef/xxOXJE/ak2O9R52NraKg0NDWYVq5QeGhoqX4N0DzeuQbp9UW6mgOk5vHz5clHrtbGxMfSUJHAI/RQRIAIIIICAMwEeSOTMjVouCpDQ30VMmjIWYP0Zk1EBgdAIcP6GZipiGQjrL5bTHvigeSBR4FNAAHYLqAd+f0dEBqb3qOyxezixi77q91ejo6OxA2HACCCAAAIIIIAAAsEJNDU11eqc+7JrCfG6lwJ8/vVSl7bZX8IaCFyA32cCn4JYB8D6i/X0M3jLBTh/LZ9Ay8Nn/Vk+gZaGz/4SSyeOsBFAAAEEoiYQWL6kqEEyHgQQQAABBBBAAIH6BciXVL+hJS2sEZG9FsTaKSI7LIiTEKsIJBKJGZ97yfc/E2t8fFy2bt0qw8PDsV5HF198sXzta1+TlpYWueACttaGZTFUyPfP5IRlcogDAQQQQAABBBBAAAEEEEAAAQQQQAABBBBAAAEEEEAAAQQQQCAyAjb8GF/1xpcKM2HDmCKzgBiIZwKm696zQGgYAQSCEUgkEjM6ZgNsMPNArwg4EaiwAdZJM9RBAAF7BI5MP1To4XNCDiyBw8jIiPT09ASmd+ONN8q6devk/GthYAHV6HhoaEh6e3u1w2ttbZX169fLnDlztOt4UXBqakr6+/tlcHBQu/l0Oi3JZFK7/GwFi8WiZDIZKRQKWm01NzdLW1ubnP/+VquyS4VKpVJ5nvP5vFaL9cbsZH7uuusuuf7667Xi87KQ6fwuX75cOjo6pLGx0bOwcrmcZLNZ7fbdWuvaHZ5T0O+15iRGv+s4OR/UmkqlUnWF+vzzz8uuXbtkYmLCqB3190v178b18mzHpn9r6r0GGQ2YwjMETM9hP66Bbk0RCRzckqQdBBBAAIGQCfBAopBNSBzDIaF/HGc9PGNm/YVnLogEAVMBzl9TMcq7KcD6c1OTtnQFeCCRrhTlEKgocPaB32dfHJjeo7IHLysEqn5/NTo6asUgCBIBBBBAAAEEEEAgGgJNTU21BsJ92bWEeN1LAT7/eqlL2+wvYQ0ELsDvM4FPQawDYP3FevoZvOUCnL+WT6Dl4bP+LJ9AS8Nnf4mlE0fYCCCAAAJREwgsX1LUIBkPAggggAACCCCAQP0C5Euq39CSFjIissWCWPeJSKsFcRJiFYFEIjHjcy/5/mdijY+Py9atW2V4eDi26+iKK66Q++67r+48mLEF9HDgFfL9s+/ZQ2+aRgABBBBAAAEEEEAAAQQQQAABBBBAAAEEEEAAUANQaAAAIABJREFUAQQQQAABBBCIp4ANP8ZXvfGlwrTZMKZ4rjZGbSJguu5N2qYsAghYIJBIJGZEyQZYCyaNEBGYFqiwARYbBBCIh8CR6YcKPSwigSVwGBkZkZ6eHl/F582bJzfeeKO0tLTI4sWLfe273s4KhYIcOnRI3nrrLSkWi6L++9SpU7M2e9ddd8n1119fb7eu1P/xj38s6p/ukU6nJZlM6haftZxyymQyZSudo7m5Wdra2uT897c6dd0qUyqVpLe3V/L5vFaT9cb83nvvldeVMjp69Kio9/JHjqhLROVDPURgy5Ytcv57CK1gXS508uRJ2blzp7z66qtaLS9fvlw6OjqksbFRq7yTQrlcTrLZrHZVt9a6dofnFPR7rTmJ0e86U1NT0t/fL4ODg9pdqzWVSqW0y1cqODk5KQMDA7J//37jdlatWiXt7e2yYMEC47qVKgwNDZWvQbpHvdcg3X4o92EB03PYj2ugW/NEAge3JGkHAQQQQCBkAjyQKGQTEsdwSOgfx1kPz5hZf+GZCyJBwFSA89dUjPJuCrD+3NSkLV0BHkikK0U5BCoKnP/A77OFBqb3qOzBLdQCVb+/Gh0dDXXwBIcAAggggAACCCAQLQG1V7XGwX3ZtYR43UsBPv96qUvb7C9hDQQuwO8zgU9BrANg/cV6+hm85QKcv5ZPoOXhs/4sn0BLw2d/iaUTR9gIIIAAAlETCCxfUtQgGQ8CCCCAAAIIIIBA/QLkS6rf0IIW1ojIXgviPBtip4jssCheQj1PIJFIzPjcS77/mUDj4+OydetWGR4ejuXaWbdunfzVX/2VLFq0KJbjD/ugK+T7Z99z2CeN+BBAAAEEEEAAAQQQQAABBBBAAAEEEEAAAQQQQAABBBBAAAEErBOw4cf4qje+VBC3YUzWLRQC9l3AdN37HiAdIoCAtwKJRGJGB2yA9dab1hFwU6DCBlg3m6ctBBAIv8AREbmmWpgaN9A5HuXIyIj09PQ4ru+0orr2fepTn5Ibb7xRzr8OOm0zqHqTk5Py7rvvym9/+1t58803Rb0PKxQKcvr0aWlvbw/N+HK5nGSzWW2mdDotyWRSu/xsBYvFomQymbKJztHc3CxtbW1y/vtbnbpulSmVStLb2yv5fF6rSS9iPnPmTHldvfPOO/L222/LsWPH5K233hLleeWVV8pnP/tZmTNnjlZ8XhYytVq+fLl0dHRIY2OjZ2EFtdadDMjUz4u15iRuL+tMTU1Jf3+/DA4Oanej1lQqldIuP1vBsbEx2blzp/b16tx2NmzYIK2trdLQ0FB3HENDQ+VrkO4Rh3Wha+F3OdNz2I9roFsGGu8/+V3FLWzaQQABBBDwU4AHEvmpTV8VBUjoz8IIUoD1F6Q+fSNQnwDnb31+1K5PgPVXnx+1nQnwQCJnbtRCYFpgtgd+nwUaEJGHRGQPYqEUqPr91ejoaCiDJigEEEAAAQQQQACBaAo0NTXVGhj7h2oJ8bqXAnz+9VKXttlfwhoIXIDfZwKfglgHwPqL9fQzeMsFOH8tn0DLw2f9WT6BlobP/hJLJ46wEUAAAQSiJlD1+1SN+9Wj5sF4EEAAAQQQQAABBAIU0Hj/yX6nAOfHpa4zIrLFpbb8aGafiLT60RF9eCOQSCRmfO4l3/9M5/Hxcdm6dasMDw97MwEhbfWGG26QL33pS3LzzTe7kncypMO0PqwK+f55H2D9rDIABBBAAAEEEEAAAQQQQAABBBBAAAEEEEAAAQQQQAABBBBAAIGwCdjwY3zVG18qgNowprCtA+IJn4Dpug/fCIgIAQTqEkgkEjPqswG2Lk4qI+CrQIUNsL72T2cIIBB+AY0b6BwPYmRkRHp6ehzXr7fivHnzRN2w8ZnPfEbOvx7W2zb1ZwrkcjnJZrPaLOl0WpLJpHb52QoWi0XJZDJSKBS02mpubpa2tjY5//2tVmWXCpVKJent7ZV8Pq/VYhhi1grUg0KmVsuXL5eOjg5pbGz0IJrfNRnUWncyIFO/OKy1qakp6e/vl8HBQW1StaZSqZR2+WoFh4aGyue/6aH+hqk43LhumsYQh3VhOh9+lTc9h/24Bro1do33n/yu4hY27SCAAAII+CnAA4n81KavigIk9GdhBCnA+gtSn74RqE+A87c+P2rXJ8D6q8+P2s4EeCCRMzdqITAtUOuB32ehBkTkIRHZg1yoBKp+fzU6OhqqYAkGAQQQQAABBBBAINoCTU1NtQbI/qFaQrzupQCff73UpW32l7AGAhfg95nApyDWAbD+Yj39DN5yAc5fyyfQ8vBZf5ZPoKXhs7/E0okjbAQQQACBqAlU/T5V4371qHkwHgQQQAABBBBAAIEABTTef7LfKcD5caHrNSKy14V2/G6iU0R2+N0p/bkjkEgkZnzuJd//TNfx8XHZunWrDA8PuwMe8lauvPJK+epXvyqf+MQnpKGhIeTREl6FfP+8D2BZIIAAAggggAACCCCAAAIIIIAAAggggAACCCCAAAIIIIAAAggg4LKADT/GV73xpYKHDWNyeRppLoICpus+ggQMCYF4CyQSiRkAbICN93pg9HYJVNgAa9cAiBYBBDwX0LiBznEMIyMj0tPT47i+WxXnz58vn/70p6W5uVnOf1/jVh9xbyeXy0k2m9VmSKfTkkwmtcvPVrBYLEomk5FCoaDVlloDbW1tga6DUqkkvb29ks/nrYlZK1APCplaLV++XDo6OqSxsdGDaH7XZFBr3cmATP3CcH44GadJnampKenv75fBwUHtampNpVIp7fLVCk5OTpb7P3DggHF7q1atkvb2dlmwYIFx3XMrDA0Nla9Bukcc1oWuhd/lTM9hP66BbhlovP/kdxW3sGkHAQQQQMBPAR5I5Kc2fVUUIKE/CyNIAdZfkPr0jUB9Apy/9flRuz4B1l99ftR2JsADiZy5UQuBaQHdB36fBRsQkYdEZA+CoRCo+v3V6OhoKIIkCAQQQAABBBBAAIF4CDQ1NdUaKPuHagnxupcCfP71Upe22V/CGghcgN9nAp+CWAfA+ov19DN4ywU4fy2fQMvDZ/1ZPoGWhs/+EksnjrARQAABBKImUPX7VI371aPmwXgQQAABBBBAAAEEAhTQeP/JfqcA58eFrjMissWFdvxuYp+ItPrdKf25I5BIJGZ87iXf/0zX8fFx2bp1qwwPD7sDbkErKt/l3/zN38jSpUstiDbeIVbI98/7gHgvCUaPAAIIIIAAAggggAACCCCAAAIIIIAAAggggAACCCCAAAIIIOCBgA0/xle98aWCiQ1j8mAqaTJiAqbrPmLDZzgIIJBIJGYgsAGWNYGAPQIVNsDaEzyRIoCALwIaN9A5jmNkZER6enoc13e74qpVq6StrU3Ovza63U8c28vlcpLNZrWHnk6nJZlMapefrWCxWJRMJiOFQkGrrebm5vIaOP/9rVZllwqVSiXp7e2VfD6v1WIYYtYK1INCplbLly+Xjo4OaWxs9CCa3zUZ1Fp3MiBTvzistampKenv75fBwUFtUrWm1A2Abh1jY2Oyc+dO7evWuf1u2LBBWltbpaGhwXE4Q0ND5WuQ7hGHdaFr4Xc503PYj2ugWwYa7z/5XcUtbNpBAAEEEPBTgAcS+alNXxUFSOjPwghSgPUXpD59I1CfAOdvfX7Urk+A9VefH7WdCfBAImdu1EJgWsD0gd9n4QZE5CER2YNkoAJVv78aHR0NNDg6RwABBBBAAAEEEIiXQFNTU60Bs3+olhCveynA518vdWmb/SWsgcAF+H0m8CmIdQCsv1hPP4O3XIDz1/IJtDx81p/lE2hp+OwvsXTiCBsBBBBAIGoCVb9P1bhfPWoejAcBBBBAAAEEEEAgQAGN95/sdwpwfurseo2I7K2zjSCrd4rIjiADoG9nAolEYsbnXvL9z3RUOSMPHjwok5OTzoB9rnXs2LFybsmTJ0+W4z58+LCcOHHCOIqPfvSj0t3dLWvWrJELLuBPizGgTxUq5PtnsnyypxsEEEAAAQQQQAABBBBAAAEEEEAAAQQQQAABBBBAAAEEEEAAgfgI2PBjfNUbXypMlQ1jis8KY6ROBUzXvdN+qIcAAiEVSCQSMyJjA2xIJ4qwEKggUGEDLE4IIBAvgUdEpKvakDVuoHMsNjIyIj09PUb177jjDlm1apWcOXNG1HuOt956S1Q7L7/8cvm/6z2uuOIKuf3220UjUXq9XcWqfi6Xk2w2qz3mdDotyWRSu/xsBYvFomQymfLNPTpHc3OztLW1yfnvb3XqulWmVCpJb2+v5PN5rSbDELNWoB4UMrVavny5dHR0SGNjowfR/K7JoNa6kwGZ+sVhrambF/v7+2VwcFCbVK2pVCqlXV6n4NDQUPk6YHqo9/Yqnnqun6Z9x2FdmM6DX+VNz2E/roFujV3j/Se/q7iFTTsIIIAAAn4K8EAiP7Xpq6IACf1ZGEEKsP6C1KdvBOoT4Pytz4/a9Qmw/urzo7YzAR5I5MyNWghMCzh94PdZwAEReUhE9iAaiEDV769GR0cDCYpOEbBRoK+vT7q6qm7J0x7WH/zBH8g//dM/iUpKHMXjlVdekT//8z+X4eHhuoan9li0tLTU1ca5lZ3ModsxuDYYHxpy4uVDWB/qQu2rueGGG+TCCy8sv6b+e+XKlXLRRReV/++VV14pl19+uSxcuJDk30FMEH0icJ6Axj5u9g+xaoIU4PNvkPrR75v9JdGf49CPkN9nQj9FkQ6Q9Rfp6WVwERfg/I34BId8eKy/kE9QRMNjf0lEJ5ZhIYAAAgjYJlD1+1SN+9Udj9dJviQv8lI4HkCFiu+//74cPXpU1D4x9U89dFvl6pmYmKjajdqvofL0nP0t3s2YaAsBBBBAQE/ASb4k1fLatWtl3bp10tDQoNdRiEuRLynEk1MjtFOnTsmuXbvkhRdeqFiSfEn2zm3EIs+IyBaLx7RPRFotjj+2oScSiRmfe93ItRtbzBAOXOVTVp+9X3rpJXnqqafkJz/5Sfm/dY65c+fKf/2v/1U2btwYifdyOmO2rUyFfP/se7ZtEokXAQQQQAABBBBAAAEEEEAAAQQQQAABBBBAAAEEEEAAAQQQQCD0Ajb8GF/1xpcKwjaMKfQLgwADFzBd94EHTAAIIOCuQCKRmNEgG2Dd9aU1BLwUqLAB1svuaBsBBMIj8Mj0Q4IOi0gkEjicPn1ajhw5IgcOHJAXX3yxZsKEalOhro233367fPzjHw/PjFkYibqR9PXXX5df/epX5TlR/617pNNpSSaTusVnLVcsFiWTyZSTaOgczc3N5UQa57+/1anrVplSqSTqASj5fF6ryTDErBWoS4XUzVnj4+Py2muvibrR/NVXX9Vu2Y+bl3O5nGSzWe2Y3Frr2h2eU5C19mE1JwkcvEgsNDk5Kf39/eW/aabHqlWrpL29XRYsWGBatVyeBA6O2AKpZHoO+3ENdAtCI4EYv6u4hU07CCCAAAJ+CvBAIj+16auiAAn9WRhBCrD+gtSnbwTqE+D8rc+P2vUJsP7q86O2MwEeSOTMjVoITAvU+8Dvs5AD03ta9iDrq0DV76/UQ0w4EEBAT6Cvr0+6urr0CtcotWTJEnn00UflpptucqW9sDXilpXaa6UeoOTW4SQut2Nwayx+tOPEy4+4nPah9o/eeuut8h/+w3+QNWvWyMc+9rFA9xM6HQf1ELBdoKmpqdYQ2D9US4jXvRTg86+XurTN/hLWQOAC/D4T+BTEOgDWX6ynn8FbLsD5a/kEWh4+68/yCbQ0fPaXWDpxhI0AAgggEDWBSORLCnJSzuZq+sUvfmGcF+hs3HHLeRPkfNE3AgggMJuAk3xJqq158+ZJZ2enLFu2zHpc8iXZO4W15o58SfbObYQiXyMieyMwnk4R2RGBccRqCIlEYsbnXvL9R3v6JyYm5Gc/+5n09PRo5Ve98MIL5a/+6q9k06ZNMmfOnGjjWDi6Cvn+2fds4TwSMgIIIIAAAggggAACCCCAAAIIIIAAAggggAACCCCAAAIIIIBAuAVs+DG+6o0vFXhtGFO4VwXRhUHAdN2HIWZiQAABFwUSicSM1tgA6yIuTSHgsUCFDbAe90jzCCAQsMAj0w8FOnxOHJFL4PDGG29INpuVl156yTG3uj7efvvt8vGPf9xxG3GqeObMGSmVSlIoFOS1116TfD4vah6cHul0WpLJpNPqH9QrFouSyWTKcekcYUikoRzVA1CUoc4Rhph14nRa5v3335e3335bjhw5Iq+88kp5fTn9vOHHzcu5XK58/dE93Frruv2dW4619mE1JwkcOjo6JJVKOZmCqnXGxsZk586d2tevcxvbsGGDtLa2SkNDg3FctZIAnN9g1K9BxoA+VjA9h/24Bro1/G3bttVqit9VagnxOgIIIIBAGAV4IFEYZyVmMZHQP2YTHrLhsv5CNiGEg4CBAOevARZFXRdg/blOSoMaAjyQSAOJIgjMLuDWA7/P9jAwvcdlD+i+CFT9/mp0dNSXIOgEgSgI9PX1SVdXl2tDuf/+++Wee+6RCy6I1s+k6jfv++67T3bsqD93utpr1dLS4pq5kzl0OwbXBuNDQ068fAjLtS7UXtIvfOEL5X+f+tSnRCUH50AAAe8FmpqaanUSrT+MtUbL62ET4PNv2GYkWvGwvyRa82nlaPh9xsppi0zQrL/ITCUDiaEA528MJz1EQ2b9hWgyYhQK+0tiNNkMFQEEEEAgzAKRy5fkF7bKEXTo0CFR+VEOHz43BZV5BOSbMDejBgIIIOC2gJN8SWdjWLp0qWzevFkuueQSt8PytT3yJfnK7Vpnb775pqj9hyq33GwH+ZJc46Yh5wIZEdnivHpoau4TkdbQREMgWgKJRGLG516n+Te1OqNQaATUe7uBgQH57ne/K2+99VbVuNS+9r/927+Vz3/+85G73yQ0E+IwkAr5/tn37NCSaggggAACCCCAAAIIIIAAAggggAACCCCAAAIIIIAAAggggAACCMwmYMOP8VVvfKkwMBvGxIpEoJaA6bqv1R6vI4CAZQKJRGJGxGyAtWwCCTfWAhU2wMbag8EjEGGBR6YfAlQpy0AkEzi89957cuDAAXn66adlYmLC0dSqa+QXv/hFue666xzVj2oldRPMO++8I2NjY3L06FFRDzVS/06dOuXakNPptCSTybrbKxaLkslkpFAoaLUVhkQa6mEu6gEo+Xzempi1AtUo9O6774r6LKHWlpozlRil2s3IGk3OKOLHzcsqoUs2m9UOza21rt3hOQXjvNZm83KSwKGjo0NSqZSTKahZxzSZwtkG1d8vFZeT66hpn2G4btaEjGgB03PYj2ugW9Tbtm2r1RS/q9QS4nUEEEAAgTAK8ECiMM5KzGIioX/MJjxkw2X9hWxCCAcBAwHOXwMsirouwPpznZQGNQR4IJEGEkUQmF3A7Qd+n+1pYHrPyx7wPRWo+v2V2hfCgQACegIq+X5XV5deYY1SGzdulAcffFAuvfRSjdL2FHnppZfky1/+srz88st1B632WrW0tNTdztkGnMyh2zG4NhgfGnLi5UNYnnSxcuVKuffee+X222+XxsZGT/qgUQQQ+J1AU1NTLQr2D9US4nUvBfj866UubbO/hDUQuAC/zwQ+BbEOgPUX6+ln8JYLcP5aPoGWh8/6s3wCLQ2f/SWWThxhI4AAAghETSCS+ZK8niSV00XlRHnuuedc6Yp8E64w0ggCCCBQl4CTfEnndrh27VpZt26dNDQ01BVHkJXJlxSkvrO+1bodGBiQn//851UbIF+SM19quSawRkT2utZa8A11isiO4MMgAl2BRCIx43Mv+f515aJR7tChQ/KP//iPcvDgwaoDuvjii+XrX/+63HzzzdEYeERGUSHfP/ueIzK3DAMBBBBAAAEEEEAAAQQQQAABBBBAAAEEEEAAAQQQQAABBBBAIDwCNvwYX/XGlwqUNowpPCuASMIq0BHWwIgLAQT8EUgkEjvP7YkNsP640wsCbghU2AC7xY12aSN2AhtE5MuxG7UdA35k+qE/h6uEG9kEDmfOnJFf/epXsnv3bjl16pSjGVu0aJHccccdcu211zqqb2uld999VyYnJ+W3v/2tvPnmm6Le373xxhsyNjZW/t9eH+l0WpLJZN3dFItFyWQyUigUtNoKQyKNUqkk6gEo+Xzempi1AhWR06dPy8TEhLzzzjvy9ttvy7Fjx+Stt94q/181R+o1Lw8/bl7O5XLl5C66h1trXbe/c8tFea058VB1nCRw6OjokFQq5bTLqvXUdbi/v18OHDhg3P6qVaukvb1dFixYYFSXBA5GXIEWNj2H/bgGugWybdu2Wk3xu0otIV5HAAEEEAijAA8kCuOsxCwmEvrHbMJDNlzWX8gmhHAQMBDg/DXAoqjrAqw/10lpUEOABxJpIFEEgdkFvHrg99keB6b3wOxhEjwRqPr91ejoqCed0igCURTo6+uTrq4u14a2ZMkSefTRR+Wmm25yrc0wNPQv//Iv0t3d7Uooaq9VS0uLK22pRpzModsxuDYYHxpy4uVDWJ52sXLlSvnLv/xL+fznPy9z5871tC8aRyCuAk1NTbWGzv6hWkK87qUAn3+91KVt9pewBgIX4PeZwKcg1gGw/mI9/QzecgHOX8sn0PLwWX+WT6Cl4bO/xNKJI2wEEEAAgagJRDZfkhcTpXIwDQ8Py8DAgKt5g8KQp8cLL9pEAAEEbBJwki/p3PHNmzdPOjs7ZdmyZTYNe0as5Euyb+qef/552bVrV82cc+RLsm9uIxZxRkSilJ95n4i0RmyOIj2cRCIx43OvHzlgIw1q4eBUHuB/+Id/kF/+8pdVo1d7br/xjW/I0qVLLRxlNEOukO+ffc/RnGpGhQACCCCAAAIIIIAAAggggAACCCCAAAIIIIAAAggggAACCCAQoIANP8ZXvfGlgp0NYwpwyukaAQQQQMAGATbA2jBLxIhAZQE2wLIyXBLwOmGvS2HGqplHph/yc1hj1JFP4KB7Y+NsVtdcc4184QtfkMWLF2tw2lFEJaI4deqU/Pa3v5W33nqr/O+NN96Q8fHx8v8N+kin05JMJusOo1gsSiaTkUKhUHdbYW0gbMk/3n//fTl58mR5TY2NjZUTnag1pf476Bvl/Lh5OZfLSTab1V4ubq117Q7PKVgqlUQ9bCefz2tVD9ta0wrasJCTBA4dHR2SSqUMe9Ivrs6jnTt3OrqObdiwQVpbW6WhoUG7Q78TOJieM9oDcVjQj+uEw9A+VM30HLZpbNu2bavFxO8qtYR4HQEEEEAgjAI8kCiMsxKzmEjoH7MJD9lwWX8hmxDCQcBAgPPXAIuirguw/lwnpUENAR5IpIFEEQRmF/Br/9DA9J6YPUyGqwJVv78aHR11tTMaQyDKAn19fdLV1eXqEO+//36555575IILovFTqfq9+7777pMdO3a44qT2v7S0tLjSlmrEyRy6HYNrg/GhISdePoTlSxdqX+l/+2//Ta666ipf+qMTBOIkoJLv1zii8Uex1ih5PawCfP4N68xEIy72l0RjHq0eBb/PWD191gfP+rN+ChlAjAU4f2M8+SEYOusvBJMQwxDYXxLDSWfICCCAAAJhFIh8viS30FUejWeffVb27t0rExMTbjVbbicOeUhcBaMxBBBAwAMBJ/mSzg9j6dKlsnnzZrnkkks8iND7Jv3Ol+T9iKLdw2uvvSb/+q//qpWPjnxJ0V4LIR/dGhHZG/IYnYTXKSLubOB20jt1jATI92/EFdnChw4dKt97Ueu+rrVr15b3tS9YsCCyFjYNjHz/Ns0WsSKAAAIIIIAAAggggAACCCCAAAIIIIAAAggggAACCCCAAAII2CpgQxKyqje+VIC3YUy2rhfiRgABBBDwSYANsD5B0w0CHgiwAdYD1Hg26VfC3njqmo36kemH+hw2qBb5BA5nzpyR559/Xn70ox85TrywevVqaW9vl/nz5xvQhqfoO++8I4VCQQ4fPiwjIyPl/+12Ego3R5tOpyWZTNbdZLFYlEwmUx5vVI8gk3+cPn1a3nrrLXnjjTfklVdekaNHj5b/d1gPP25ezuVyks1mtQncWuvaHZ5TUD08SD1sJ5/Pa1UPcq1pBehCIScJHDo6OiSVSrnQ++xNmCZVONuSeq+v4jO5npr2Ve+6MD1nPIUWET+uE26NwfQctmls27Ztq8XE7yq1hHgdAQQQQCCMAjyQKIyzErOYSOgfswkP2XBZfyGbEMJBwECA89cAi6KuC7D+XCelQQ0BHkikgUQRBGYX8Hv/0MD0Hpk9TIorAlW/v6qVGNWVCGgEgYgI9PX1SVdXl6uj2bhxozz44INy6aWXutpuUI299NJL8uUvf1lefvllV0JQ+19aWlpcaUs14mQO3Y7BtcH40JATLx/C8q2LZcuWidrn8JnPfEYuuIDtDL7B01HkBZqammqNkROulhCveynA518vdWmb/SWsgcAF+H0m8CmIdQCsv1hPP4O3XIDz1/IJtDx81p/lE2hp+OwvsXTiCBsBBBBAIGoCkc+X5MaETU5OytNPPy379u1zo7kPtVFvvglPgqJRBBBAIGYCTvIlVSJau3atrFu3ThoaGqwT9DtfknVAIQp4bGxMHn/8cTly5IhWVORL0mKikDcCGRHZ4k3TgbaqPhi0BhoBnWsLkO9fmyryBQ8cOCD333+/nDhxoupY//qv/7qcd5I97cEvCfL9Bz8HRIAAAggggAACCCCAAAIIIIAAAggggAACCCCAAAIIIIAAAgggEH0BG5KQVb3xpcIU2TCm6K8sRogAAgggUJcAG2Dr4qMyAoEKsAE2UP4ode53wt4o2bk1lkemH+Jz2EGDsUjgcPr0aXnmmWfkqaeeckD0uyrr16+XNWvWWHND7vHjx+WFF16QgwcPat/c6RjH5YrpdFqSyWTdrRaLRclkMlIoFOpuK6wN+J38Q51L6mZhtbZ+/etfi1pnthx+3Lycy+Ukm82koccSAAAgAElEQVRqk7i11rU7PKdgqVQS9bCdfD6vVd3vtaYVlMuFnCRwUDf2pVIplyOZ2ZxKItTf3y/qhkPTY/Xq1dLe3i7z58/Xqup3AgfTc0ZrEHUU8uM6UUd4M6qansM2jU09CKrGwe8qtYR4HQEEEEAgjAI8kCiMsxKzmEjoH7MJD9lwWX8hmxDCQcBAgPPXAIuirguw/lwnpUENAR5IpIFEEQRmFwhq/9DA9J6ZPUxOXQJVv78aHR2tq3EqIxAngb6+Punq6nJ1yEuWLJFHH31UbrrpJlfbDaqxH/zgB/KVr3zFte7V/peWlhbX2nMyh27H4NpgfGjIiZcPYfnahdqP/81vflPuuOMOEoT7Kk9nURZoamqqNTz2D9US4nUvBfj866UubbO/hDUQuAC/zwQ+BbEOgPUX6+ln8JYLcP5aPoGWh8/6s3wCLQ2f/SWWThxhI4AAAghETSAW+ZLqmTQ3ci3V6j8OeUhqGfA6AgggELSAk3xJlWKeN2+edHZ2yrJly4IeknH/fudLMg6QCmWBd955R3bt2iUvvviitgj5krSpKOiuwBoR2etuk6FqrVNEdoQqIoKpKEC+fxbGWYH3339fvv/970tPT09VlKVLl8q3vvUtufrqq8ELWIB8/wFPAN0jgAACCCCAAAIIIIAAAggggAACCCCAAAIIIIAAAggggAACCMRCwIYkZFVvfKkwSzaMKRaLi0EigAACCDgXYAOscztqIhC0ABtgg56ByPQfVMLeyADWMZBHph/ac7iONmKTwGFyclL6+/vlwIEDjrjUDbmbN2+WlStXOqrvRyWVbOK1116Tffv2yUsvveRHl570kU6nJZlM1t12sViUTCYjhUKh7rbC2oBfyT8mJiZE3dg9ODgoR48eDStH1bj8uHk5l8tJNpvV9nFrrWt3eE7BUqkk6mE7+Xxeq7pfa00rGI8KOUng0NHRIalUyqOI/r1Zdd6p69nY2JhxXxs3bpRbbrlFq57fCRxMzxmtQdRRyI/rRB3hzahqeg7bNLZt27bVYuJ3lVpCvI4AAgggEEYBHkgUxlmJWUwk9I/ZhIdsuKy/kE0I4SBgIMD5a4BFUdcFWH+uk9KghgAPJNJAoggCswsEvX9oYHoPzR4myZFA1e+vRkdHHTVKJQTiKNDX1yddXV2uD/3++++Xe+65Ry64wO6fS9UDC+677z7ZuXOna0Zq/0tLS4tr7TmZQ7djcG0wPjTkxMuHsHzvYuHChfLtb39bvvCFL1h/nvqOR4cIVBBoamqq5WL3H8Rao+P1sAvw+TfsM2R3fOwvsXv+IhE9v89EYhqtHQTrz9qpI3AEhPOXRRCkAOsvSP349s3+kvjOPSNHAAEEEAiVQGzyJTlVf/7552XXrl2i8sV4dcQhD4lXdrSLAAIIuCXgJF/SbH0vXbq0nGPvkksucSs8X9rxO1+SL4OKWCcq/+PAwIDs37/faGTkSzLiorB7AhkR2eJec6FraZ+ItIYuKgL6kAD5/lkU5wocO3ZMvvKVr8jLL79cFUbdc/LHf/zH7GcPePmQ7z/gCaB7BBBAAAEEEEAAAQQQQAABBBBAAAEEEEAAAQQQQAABBBBAAIFYCNiQhKzqjS8VZsmGMcVicTFIBBBAAAHnAmyAdW5HTQSCFmADbNAzEJn+g07YGxlIg4E8Mv2QnsMGdWYrGqsEDmNjY/L444/LkSNHHNFdc8015QcSLF682FF9ryqdOXNG1MOFfvrTn8pLL73kVTe+tZtOpyWZTNbdX7FYlEwmI4VCoe62wtqA18k/1I3CL7zwguzdu1eUp82HHzcv53I5yWaz2kxurXXtDs8pWCqVRD1sJ5/Pa1X3eq1pBeFxIScJHDo6OiSVSnkc2e+aP3DggDz55JPGfan3/J2dnXLVVVfVrOt3AgfTc6bmAOos4Md1os4QP6hueg7bNLZt27bVYuJ3lVpCvI4AAgggEEYBHkgUxlmJWUwk9I/ZhIdsuKy/kE0I4SBgIMD5a4BFUdcFWH+uk9KghgAPJNJAoggCswuEZf/QwPSemj1MlpFA1e+v1J4UDgQQ0BPo6+uTrq4uvcIGpTZu3CgPPvigXHrppQa1wlf04MGD8md/9mdy6NAh14JT+19aWlpca8/JHLodg2uD8aEhJ14+hBVIF2p/6cMPPyy33HJLIP3TKQJREmhqaqo1HPYP1RLidS8F+PzrpS5ts7+ENRC4AL/PBD4FsQ6A9Rfr6Wfwlgtw/lo+gZaHz/qzfAItDZ/9JZZOHGEjgAACCERNIFb5kkwn7+jRo+V8OyrPkpdHHPKQeOlH2wgggIAbAk7yJVXrd+3atbJu3TppaGhwIzxf2vA7X5Ivg4pQJyqH3cDAgOzfv994VORLMiajQv0Ca0Rkb/3NhL6FThHZEfooYx4g+f5jvgDOG77KN/z9739fvve971WFWblypXzrW9+SRYsWARigAPn+A8SnawQQQAABBBBAAAEEEEAAAQQQQAABBBBAAAEEEEAAAQQQQACB2AjYkISs6o0vFWbKhjHFZoExUAQQQAABZwJsgHXmRi0EwiDABtgwzEIkYghLwt5IYNYYxCPTD+U57OJgY5fAQT0sQz1g4sSJE44Y1cMxNmzYIHPnznVU3+1KJ0+elL1798ozzzzjdtN1t3fttdeKSk7xxhtvGMWXTqclmUzW3X+xWCwn4CgUCnW3FdYGvEz+oebtqaeekldeeSVUw583b56om6luuOEG+dnPfiavvvqqVnx+3Lycy+Ukm81qxaMKubXWtTs8p2CpVCpfC/P5vFZ1L9eaVgA+FHKSwKGjo0NSqZQP0YlMTEzI7t275bnnnjPub/Xq1dLe3i7z58+vWtfvBA6m54zxwA0r+HGdMAxp1uKm57BNY9u2bVstJn5XqSXE6wgggAACYRTggURhnJWYxURC/5hNeMiGy/oL2YQQDgIGApy/BlgUdV2A9ec6KQ1qCPBAIg0kiiAwu0DY9g8NTO+x2cOkaQlU/f5qdHRUqxEKIYCASF9fn3R1dblOsWTJEnn00Uflpptucr1tPxv8wQ9+IF/5yldc7VLtf1F7+tw6nMyh2zG4NRY/2nHi5UdcQfXxqU99Sh566CFR+zQ4EEDAuUBTU1OtyuwfqiXE614K8PnXS13aZn8JayBwAX6fCXwKYh0A6y/W08/gLRfg/LV8Ai0Pn/Vn+QRaGj77SyydOMJGAAEEEIiaQOzyJelO4OTkpPT398uBAwd0qzguF4c8JI5xqIgAAgj4JOAkX1K10FRur87OTlm2bJlPI6i/G7/zJdUfcXxaUPmyVA67/fv3Oxo0+ZIcsVGpPoGMiGyprwkrau8TkVYrIo1xkOT7j/HkzzJ0lRO2u7tbVI7dasfXvvY1+exnPwtggALk+w8Qn64RQAABBBBAAAEEEEAAAQQQQAABBBBAAAEEEEAAAQQQQAABBGIjYEMSsqo3vlSYKRvGFJsFxkARQAABBJwJsAHWmRu1EAiDABtgwzALkYghbAl7I4F63iAemX4Iz2EPBhe7BA6nT5+WZ555pnwTpJND3ZDb3t4un/zkJ51Ud7XOyMiI7N69WwqFgqvt1tPYxz72MVm1apV8/OMfl0svvVQuuOACyeVyks1mtZtNp9OSTCa1y89WUN2Mk8lkQuVT96DOa8CL5B/vvfdeOXHJ008/LeqG4TAc8+fPlxUrVsjq1atFPchA/XepVBL1sJh8Pq8Voh83Lwe11rUAzitk6ufFWnMSt5d1nCRw6OjokFQq5WVYM9o+evRo+bo2NjZm3OfGjRvllltuqVrP7wQOpueM8aANK/hxnTAMadbipuewTWPbtm1bLSZ+V6klxOsIIIAAAmEU4IFEYZyVmMVEQv+YTXjIhsv6C9mEEA4CBgKcvwZYFHVdgPXnOikNagjwQCINJIogMLtAWPcPDUzvudnD5FUVqPr91ejoKHwIIKAp0NfXJ11dXZqlzYrdf//9cs8995T3Y9l4nDhxopxg+Uc/+pGr4av9Qy0tLa616WQO3Y7BtcH40JATr+9///ty4403+hDdzC5ef/11efvtt8v/T7UHR/232nt28OBB+dWvfuVaPH/yJ38iX/3qV6WxsdG1NmkIgbgJqH2iNQ47/xjWGhWv2yLA519bZsrOONlfYue8RSpqfp+J1HRaNxjWn3VTRsAIfCDA+ctiCFKA9Rekfnz7Zn9JfOeekSOAAAIIhEogdvmSdPVffPFFUb/lO80Xo3LSXX/99eW8QUuWLCnnd0kkEh/q/t133y3//y666CLd0CiHAAIIIOCBgJN8SbXCWLp0qWzevFkuueSSWkVD8brf+ZJCMWgLgjh16lQ5z6PKZef0IF+SUznqORRYIyJ7Hda1sVqniOywMfC4xEy+/7jMtP44Vd7Bb3zjG/LTn/60aqX169fL3/3d3/F5XZ/W9ZLk+3edlAYRQAABBBBAAAEEEEAAAQQQQAABBBBAAAEEEEAAAQQQQAABBBD4kIANSciq3vhSYU5tGBNLEQEEEEAAgaoCbIBlgSBgrwAbYO2du5BFHtaEvSFjchTOI9MP3TnsqLZepVgmcDh58qTs2rWr/KACJ8c111xTviH3sssuc1LdlToq9v7+fjl+/Lgr7Tlt5LrrrhN1g7L6pxJVVEpEkcvlJJvNaneRTqclmUxql5+tYLFYlEwmI4VCoe62wtpAc3OztLW1VUwO4iTmyclJ+clPflL+F+ShEp587GMfK6+ra6+9Vj760Y/KnDlzZoSkbrpSD4tRDx3ROfy4eTmota4z/vPLmPq5vdacxOx1HScJHDo6OiSVSnkd2oz21U38Tz75pHGf6r1/Z2enXHXVVbPW9TuBg+k5Yzxowwp+XCcMQ5q1uOk5bNPYtm3bVouJ31VqCfE6AggggEAYBXggURhnJWYxkdA/ZhMesuGy/kI2IYSDgIEA568BFkVdF2D9uU5KgxoCPJBIA4kiCMwuEPb9QwPTe3D2MIkVBap+fzU6OgobAghoCqgHBnV1dWmWNiu2ceNGefDBB+XSSy81qxiS0s8//7z86Z/+qRw7dszViNT+oZaWFtfadDKHbsfg2mB8aCgqXuPj4+U9jt///vfl5z//eV1yCxculAceeEA2bdpUVztURiDOAk1NTbWGz/6hWkK87qUAn3+91KVt9pewBgIX4PeZwKcg1gGw/mI9/QzecgHOX8sn0PLwWX+WT6Cl4bO/xNKJI2wEEEAAgagJxDJfUq1JVPmUnnjiCfn1r39dq+iHXl+0aJH8x//4H2X16tUyd+5c4/pUQAABBBAIRsBJviSdSNeuXSvr1q2ThoYGneKBlvE7X1Kgg7Wk87fffrucH/GFF16oK2LyJdXFR2VzgYyIbDGvZm2NfSLSam30MQicfP8xmGQHQ/ze974n//zP/1y1psrd+t//+3+XK6+80kEPVHFDgHz/bijSBgIIIIAAAggggAACCCCAAAIIIIAAAggggAACCCCAAAIIIIAAAtUFbEhCVvXGlwrDs2FMrEsEEEAAAQSqCrABlgWCgL0CbIC1d+5CFnnYE/aGjEsrnEemH7JzWKt0fYVim8Dh9ddfl8cee0yOHz/uSHDNmjVy2223yYUXXuiofj2V1MM/du3aJRMTE/U0Y1xX3bRyzTXXSDKZlCuuuELU35FEIlGznVwuV34YhO6RTqfLfdR7FItFyWQyUigU6m0qtPWbm5ulra1Nax5qDWJyclIGBgZk//79tYq6+vq8efPk6quvLs+5Wl9LliwR9dCPWje7l0olUQ+LyefzWvH4cfNyUGtdC+C8QqZ+bq41J/H6UcdJAoeOjg5JpVJ+hPdBH+rav3v3bnnuueeM+1XJhdrb22X+/PkV6/qdwMH0nDEesGEFP64ThiHNWtz0HLZpbNu2bavFxO8qtYR4HQEEEEAgjAI8kCiMsxKzmEjoH7MJD9lwWX8hmxDCQcBAgPPXAIuirguw/lwnpUENAR5IpIFEEQRmF7Bl/9DA9J6cPUzmDIGq31+Njo7ChQACmgJ9fX3S1dWlWdqsmNpT8+ijj8pNN91kVjEkpf/X//pf8vWvf931aNT+oZaWFtfadTKHbsfg2mB8aChqXu+99548++yz8sADDzjam3OWXO0v/ad/+qfyPksOBBAwF2hqaqpVif1DtYR43UsBPv96qUvb7C9hDQQuwO8zgU9BrANg/cV6+hm85QKcv5ZPoOXhs/4sn0BLw2d/iaUTR9gIIIAAAlETiG2+pGoTaZov4mxbK1askD/8wz8s5xHiQAABBBCwS8BJviSdEV588cWi8iotXbpUp3igZUz//sUhj1aQE6Ly/v3bv/2bvPLKK3WHQb6kuglpQF9gjYjs1S8emZKdIrIjMqOJ2EDI9x+xCXVpOD/+8Y/l/vvvr9naww8/LDfffHPNchTwRoB8/9640ioCCCCAAAIIIIAAAggggAACCCCAAAIIIIAAAggggAACCCCAAALnCtiQhKzqjS8VptOGMbEKEUAAAQQQqCrABlgWCAL2CrAB1t65C1nktiTsDRlbxXAemX6ozmEfg411Aod9+/bJnj3OnmE0b9486ezslGXLlvk4XSKvvfaa/Ou//qscP37ck37VuNRDFtQDUtS/xYsXy0c/+lFZsGCBzJkzx1GfuVxOstmsdt10Oi3JZFK7/GwF1Y2vmUxGCoVC3W2FtQG3bp4+ffq0PPPMM/LUU095NlT1vkOtpyuvvPKDdfWRj3xE5s+fLxdcYP4VWalUEvWwmHw+rxWzHzcvB7XWtQDOK2Tq59ZacxKrX3WcJHBQiRlSqZRfIX7Qz9GjR8vXt7GxMeO+N27cKLfcckvFen4ncDA9Z4wHa1jBj+uEYUizFjc9h20a27Zt22oxmf/RqNUiryOAAAIIIOC9AA8k8t6YHmoIkNCfJRKkAOsvSH36RqA+Ac7f+vyoXZ8A668+P2o7E+CBRM7cqIXAtIBt+4cGpvfoONs0Er1pr/r91ejoaPRGzIgQ8Eigr69Purq6tFtXe89OnDghx44d06qjkhPfc889jvbaaHXgUSE1xu7ubvnRj37keg9q/1BLS4tr7ZrOoerY7RhcG4wPDUXVS+3PVJ8P/vmf/9mxotr/oPZCOtkb57hTKiIQEYGmpqZaI2H/UC0hXvdSgM+/XurSNvtLWAOBC/D7TOBTEOsAWH+xnn4Gb7kA56/lE2h5+Kw/yyfQ0vDZX2LpxBE2AggggEDUBGKdL6nSZJ48eVKeeOIJ+fWvf2001ytXrpT29nZZuHChUT0KI4AAAgiEQ8BJviTdyFesWCGbNm0K/d8Iv/Ml6frFsZzKBadyOqrcf24c5EtyQ5E2NAUyIrJFs2yUiu0TkdYoDShKYyHff5Rm072x/PKXv9S6X0Xd03LnnXe61zEtGQmQ79+Ii8IIIIAAAggggAACCCCAAAIIIIAAAggggAACCCCAAAIIIIAAAgg4ErAhCVnVG18qjNqGMTmaLCohgAACCMRHgA2w8ZlrRho9ATbARm9OAxqRbQl7A2Kq2u0j0w/RORxAcLFO4KCSNezatUsOHjzoiH7VqlXlpA0LFixwVN+0knqIgno4xsjIiGnViuUXLVok11xzjSSTSbnqqqtE/V246KKLXGn73EZyuZxks1ntdtVDHlRM9R7qptdMJiOFQkGrqebmZmlra5NEIqFV3otCpVKpPMfqxl2dw62YX3zxRVEPH5mYmNDptmYZta6uvfba8vq64ooryjetu+1qauXHzctBrfWaE1KhgKmfW2vNSax+1XGSwKGjo0NSqZRfIc7o58CBA/Lkk08a962u9Z2dneXr/vmH3wkcTM8Z48EaVvDjOmEY0qzFTc9hm8amHvhU4+B3lVpCvI4AAgggEEYBHkgUxlmJWUwk9I/ZhIdsuKy/kE0I4SBgIMD5a4BFUdcFWH+uk9KghgAPJNJAoggCswvYun9oYHrPzp6YT27V769GR0djzsPwEdAXUPtvVHJg3UPtO5gzZ47s2LFDq8rGjRvlwQcflEsvvVSrfFgKqcTKX/rSl+TYsWOuh6T2WrW0tLjWrukcqo7djsG1wfjQUJS9Jicn5bvf/a488MADjiTVunzkkUfKe+g4EEDATKCpqalWBfYP1RLidS8F+PzrpS5ts7+ENRC4AL/PBD4FsQ6A9Rfr6Wfwlgtw/lo+gZaHz/qzfAItDZ/9JZZOHGEjgAACCERNINb5kipNpmmuCNXG4sWLyw/Avvzyy6O2PhgPAgggEBsBJ/mSTHBuu+02ufXWW6WhocGkmq9lTf8GxiGPlq8TICLvvfeeqFxYTz/9tGs57NQYyJfk90zGtr81IrI3tqMX6RQRvY3sMUYKYujk+w9CPfx9Hjp0SLq7u2vel7Flyxb5y7/8y/K9Khz+C5Dv339zekQAAQQQQAABBBBAAAEEEEAAAQQQQMACgW9YECMhIoAAAggggAACCCBwVuA+GyhsSEJW9caXCsg2jMmGtUGMCCCAAAIBCrABNkB8ukagTgE2wNYJSPWzArYm7A3DDD4y/dCcwwEGE/sEDiMjI+UHThw/ftzRNKiHiNxyyy2O6ppUUjd0qps5n3nmGZNqM8rOmzdPVqxYIZ/85CfLD1FobGx03JZJxVwuJ9lsVrtKOp2WZDKpXX62gsViUTKZjBQKBa22wnAjcqlUKq/HfD7vW8xq7as+1bng9FDvKVKplFx//fWyZMkSSSQSTpvSrmdq5cfNy0GtdW20cwqa+oXh/HAyTpM6ThI4qAdPqbUfxDExMSG7d++W5557zrj71atXS3t7u8yfP39GXb8TOJieM8YDNazgx3XCMKRZi5uewzaNbdu2bbWY+F2llhCvI4AAAgiEUYAHEoVxVmIWEwn9YzbhIRsu6y9kE0I4CBgIcP4aYFHUdQHWn+ukNKghwAOJNJAogsDsArbvHxqY3sOzJ6aTXPX7q9HR0ZiyMGwEzAX6+vqkq6tLu+Ldd98tak/Gf/kv/0WrjtqX8+ijj8pNN92kVT4Mhc6cOSPf+9735Otf/3rNcNQ+vKNHj4pKxKx7qH1PLS0tusVrljOdQ9Wg2zHUDDJEBaLuNTk5Kd/97nflgQcecKSuPmP80R/9kaO6VEIgzgJNTU21hs/+oVpCvO6lAJ9/vdSlbfaXsAYCF+D3mcCnINYBsP5iPf0M3nIBzl/LJ9Dy8Fl/lk+gpeGzv8TSiSNsBBBAAIGoCcQ+X9K5E3rq1Cl54okn5ODBg0bzfMcdd8jNN99sVIfCCCCAAALhEnCSL8lkBBdffLGo/EpLly41qeZrWb/zJfk6OAs6e+edd2RgYMBRDqxawyNfUi0hXndJICMiW1xqy8Zm9olIq42BRz1m8v1HfYadje/w4cPS3d1dM7/u+vXr5e/+7u/koosuctYRteoSIN9/XXxURgABBBBAAAEEEEAAAQQQQAABBBBAIKoCps+5j6oD40IAAQQQQAABBBCwQ8CK/F42BGn6QcCGMdmxhIkSAQQQQCAwATbABkZPxwjULcAG2LoJaeB3ArYn7A1iHh+ZfkjO4SA6P6/P2CdwOH36tPz0pz+Vp59+2tF0LF68WO688065/PLLHdXXrfTKK6/IY489JhMTE7pVPig3f/58ufXWW8sPOlmwYIFx/XoqvP/++/LUU0/Js88+q91MOp2WZDKpXX62gsViUTKZTM0bcs7WVw+PaWtrk0QiUXffThsolUrlB6Dk83mtJuqNWa3/bDYrP/nJT7T6O7/Q1VdfLZ/5zGfKN6T77Xb8+HHZuXOn6D5Yy4+bl3O5XNlT93Brrev2d245v9eakxj9ruMkgYNKyJBKpfwO9YP+1EOe1HVubGzMOIaNGzeKelDUuQcJHIwZA6tgeg77cQ10C2Pbtm21muJ3lVpCvI4AAgggEEYBHkgUxlmJWUwk9I/ZhIdsuKy/kE0I4SBgIMD5a4BFUdcFWH+uk9KghgAPJNJAoggCswtEZf/QwPSenj0xm+yq31/p/i4fMzOGi0BFgb6+Punq6tLWufvuu+VP//RPy0mHf/GLX2jVu//+++Wee+6RCy6w46fT8fFx+du//VvZs6f6pXXhwoXyN3/zN7Jjxw4ZHh7WslCF1F6rlpYW7fK1CprOoRcx1IoxTK/HwUut4b//+7+XXbt2GdPffvvtoj5nqAe/cCCAgL5AU1NTrcJ2/BGsNQpet1WAz7+2zpwdcbO/xI55inSU/D4T6ekN/eBYf6GfIgJEYFYBzl8WR5ACrL8g9ePbN/tL4jv3jBwBBBBAIFQCsc+XdO5sHDx4UH74wx8aTdDq1aulvb1dVE4iDgQQQAABewWc5EsyHe2KFStk06ZNovb4hfEgX1Iws3LmzBl5+eWX5f/9v/8nKtefFwf5krxQpc3zBNaIyF5UpFNEduAQLgHy/YdrPsISzaFDh8r3nhw7dqxqSJ/85Cfl29/+tlxyySVhCT1WcZDvP1bTzWARQAABBBBAAAEEEEAAAQQQQAABBBDQFTB9zr1uu5RDAAEEEEAAAQQQQMALASvye9kQpOkHARvG5MWCo00EEEAAgQgJsAE2QpPJUGInwAbY2E25VwOOSsJer3zObfeR6YfiHPajM80+SOAgIm+//baoBy+oGzicHDfffLO0tbXJ3LlznVSvWWdyclJ2794tv/zlL2uWPb/AqlWr5HOf+5x85CMfMa7rRgUnN0Sn02lJJpN1d69ugs1kMlIoFLTaam5uLs9jIpHQKu9FoVKpVH4ISz6f12q+3pjVzUrqITFjY2Na/Z0tNG/ePFmzZo20trZ6tu5rBWQ6v37cvJzL5SSbzdYK/YPX3Vrr2h2eU9DvteYkRr/rOLledXR0SCqV8jvUGf0dOHBAnnzySeMY1GeBzs5Oueqqqz6oSwIHY8bAKpiew35cA93C2LZtW62m+F2llhCvI4AAAgiEUYAHEoVxVmIWEwn9YzbhIRsu6y9kE0I4CBgIcP4aYFHUdQHWn+ukNKghwAOJNF68E7sAACAASURBVJAogsDsAlHbPzQwvcdnT0wmver3V6OjozFhYJgI1C+g9qB1dXVpN3T33XfL3//938tDDz0kPT09WvU2btwoDz74oFx66aVa5YMupPa8felLX6qZVPkP/uAPynb33XefDA8Pa4et9lq1tLRol69V0HQOVXtux1ArxjC9Hhcv9XCwv/iLvyg/oMPkWLJkifyf//N/RCUN50AAAX2BpqamWoXZP1RLiNe9FODzr5e6tM3+EtZA4AL8PhP4FMQ6ANZfrKefwVsuwPlr+QRaHj7rz/IJtDR89pdYOnGEjQACCCAQNQHyJU3PqJOcRCpnjMo1sWzZsqitC8aDAAIIxE7ASb4kJ0i33Xab3HrrrdLQ0OCkuqd1yJfkKW/Fxk+ePCl79+6VZ555xtPOyZfkKS+N/04gIyJbwJB9ItKKQ7gEyPcfrvkISzTq3gyd+1VuuOEGeeCBB6y55yQsvm7FQb5/tyRpBwEEEEAAAQQQQAABBBBAAAEEEEAAgUgJmD7nPlKDZzAIIIAAAggggAAC1glYkd/LhiBNPwjYMCbrVjMBI4AAAgj4K8AGWH+96Q0BNwXYAOumZqzbilrCXi8m85Hph+Ac9qLxOtskgcM04Isvvijq4QsTExPGpCqRw+bNm2XlypXGdXUqvPrqq/LDH/7QOLYbb7xRPve5z8mCBQt0uvGkjPLcvXu3PPfcc9rt33nnnfKJT3xCu/xsBYvFomQyGSkUClptNTc3S1tbmyQSCa3yXhQqlUrlB6Dk83mt5uuJ+fTp05LL5cr/TA613j/72c+K6jvIG9CPHj0qjz32mLz55pta4V911VWi1tZHP/pRrfJOCinLbDarXTWdTksymdQu72ZBP9eam3F72ZaTBA4dHR2SSqW8DKtm206us2cbXb16tbS3t8v8+fPL/y8SONTkDk0B03OYBA6hmToCQQABBBCIrwAPJIrv3Idm5CT0D81UxDIQ1l8sp51BR0SA8zciE2npMFh/lk6c5WHzQCLLJ5DwgxaI6v6hgek9P3uCBva4/6rfX42OjnrcPc0jEB0Btf9MJ4Hw2RHffffd8rWvfa283+Tee9WltPaxZMkSefTRR+Wmm26qXTjgEmfOnJH/8T/+h2i8z5Lu7m65/fbb5c///M9leHhYO3K116qlpUW7fK2CpnOo2nM7hloxhun1uHi9//778j//5/8sJ/42Pb797W+LOtc5EEBAX6CpqalWYe7LriXE614K8PnXS13aZn8JayBwAX6fCXwKYh0A6y/W08/gLRfg/LV8Ai0Pn/Vn+QRaGr7G7x58f2Xp3BI2AggggIBVAuRLmp6uw4cPl3PrnDhxQnsC68lVo90JBRFAAAEEfBFwki/JSWAXX3yxqDxLS5cudVLd0zrkS/KUd0bj7733nhw8eLCcs07l9/P6IF+S18Kxb3+NiOyNvcK/A3SKyA48wiNAvv/wzEWYIunv75dvfvObNUO64YYbyvveL7300pplKeC+APn+3TelRQQQQAABBBBAAAEEEEAAAQQQQAABBCIgYPqc+wgMmSEggAACCCCAAAIIWCxgxf2RNgRp+kHAhjFZvK4JHQEEEEDADwE2wPqhTB8IeCPABlhvXGPYalQT9roxlY9MP/TmsBuNedQGCRymYScnJ0XdwHHgwAFH1OpG3M2bN8sll1ziqP5slU6fPl2+uVP9MzlWrFghmzZtkoULF5pUc71sqVQqP9Ajn89rt61ubE6lUtrlZyuobohVSTkKhYJWW2FIyGHqVU/MKlmJeuDIq6++quVzttBtt90mt956qzQ0NBjVc7vwyMiI9PT0aDd7xRVXyJ133imLFi3SrmNaUJ2n6gFEukc6nZZkMqlb3NVyfq41VwP3sDEnCRzcul7VO6zXX39dHnvsMTl+/LhxUxs3bpRbbrmlXI8EDsZ8gVUwPYdJ4BDYVNExAggggAACZwV4IBFrIXABEvoHPgWxDoD1F+vpZ/CWC3D+Wj6BlofP+rN8Ai0NnwcSWTpxhB0WgajvHxqY3gO0JyzgLsdR9fur0dFRl7ujOQSiK6D24nR1dWkP8O6775avfe1rMjY2Jn/xF38hv/jFL/4/e2cD3FV55f8vgZDwpqNAQIFIJFJeSqBqRqFSBEEsIJWAVN2f7jRj3M5P/SmOLuPo8qO79s90x5GCblfLmDJbtyqGpmKq0FRCGgQqUEuUYIGACS/ybpCXGMrLf57bwEJIfvd57n3u+/fOMG73d855zvmcc3/JzT3PeaR058yZg4cffhjt2vl7W9qRI0fwxBNPYNWqVSnjysrKwuuvvw5xKEY8HkdNTY0UByEketPy8/Ol5c0EVXPohA9mPvrp8yjxEj8PVe7T83k6f59nZmb6KXX0hQR8TaBfv35m/vn7B6CZ9/w86AT4/Bv0DPrbf/aX+Ds/kfCO72cikWbfBsn6821q6BgJmBLg/WuKiAIOEmD9OQiXptskwP4SFgcJkAAJkAAJ+IIA5yUBOH36NMrLy/HnP/9ZOimiN0PMXrnuuuukdShIAiRAAiTgXwJW5iVZjcYvM+1a+s95SVYzqqb35ZdfGrPVtm7dqqZoQ5rzkmzAo6oMgRIA02UEIyKzDsDIiMQaiDA57z8QaXLVyXPnzmHRokV44403TNcdMmQIfvazn+HKK680laWAfgKc96+fKS2SgAYCqufIaViSJkiABEiABEiABEiABEjAMgHun7WMjookQAIk4GsC/PuEr9ND50iABEiABEiABEiABFoQCMTfJ4LgpOqDQBBi4t1CAiRAAiRAAikJsAGWBUICwSXABtjg5s5nnod9YK8V3AubD7mps6Lssg4HOFwEfP/+/SgpKTEOELFyjRs3DrfddhvS0tKsqLeqc/LkSeNQju3bt0vbzMjIwMyZMzFgwABpHacEDx06ZDDdt2+f9BIFBQXIy8uTlm9LUHXtm2++GRMnTkR6errtta0aUM23HZ/r6+vxv//7v2hqapJ2NycnB9OmTcMVV1whreOUoOpG8969extDV3r06OGUS6isrDQ2ZctehYWFyM7OlhXXKudmrWl13EFjVgY46Pq+0hHWunXrsHy5+vl64plA/My49tproXpf2fkO0hFzlG2o3sMc4BDlamHsJEACJEACPiHAA4l8kogou8GB/lHOvvexs/68zwE9IAGrBHj/WiVHPR0EWH86KNKGKgEeSKRKjPIkcAmBqPQPlTf3BKm/mPN3waT8+9WuXbv87T29IwEfESgtLUUikZD2KBaLIZlMGv1mP/3pT1FcXCylO3nyZIjfXcQhRH6+1q9fj4ceegjHjx9P6eZdd92FF198EaLfKx6Po6amRjos0VuXn58vLW8mqJpDYU+3D2Y++unzKPE6c+aMUaevvPKKUgpEf83LL7+Mvn37KulRmASiTKBfv35m4XNfthkhfu4kAT7/OkmXttlfwhrwnADfz3iegkg7wPqLdPoZfMAJ8P4NeAID7j7rL+AJDKj77C8JaOLoNgmQAAmQQNgIcF4SgAMHDuCdd95RmpM0YsQITJo0CR07dgxbTTAeEiABEogkASvzksaMGYOdO3dCzB9TvZyYsafqQ0t5zkuySzC1/rFjx/DnP/8Zoh9UZVZda1a7dOmC06dPS9vhvCRncxtx66MAfBRxBq2FPxPAO+TiDwKc9++PPPjJi4aGBjz77LPYvHmzqVvDhg3DvHnzfDEz1tTZEApw3n8Ik8qQwkBA9Ry5MMTMGEiABEiABEiABEiABIJLgPtng5s7ek4CJEACqQjw7xOsDxIgARIgARIgARIggSARCMTfJ4LgpOqDQBBiClIh01cSIAESIAEPCLAB1gPoXJIENBFgA6wmkDQTlYG9Mple2HyoTZ2MsE9kOMChRSLWrVuH5cutnUskvlcLCgqQnZ2tLb179+7Fm2++CbHpU/by03CJuro6/OpXv5J13ZATDPPy8pR0WhMWB6CUlJRg3759UrbEwRITJ05Eenq6lLwTQidPnjQOQNm+fbuUeTs+r127FitWrJBa57zQ1KlTceONNyrpOCW8atUqiH+yV+/evTFjxgz06NFDVkVZrrKyEhUVFdJ6hYWFWr8vpBcG4GatqfjlpayVAQ66vq90xN3Y2IiysjKpjYgt1xs6dCimTJmCbdu2Gd9Bsped7yDZNSjXOgHVe5gDHFhJJEACJEACJOA5AR5I5HkK6AAH+rMGvCTA+vOSPtcmAXsEeP/a40dtewRYf/b4UdsaAR5IZI0btUigmUDU+ofKm3uErDWY+K9sUv79ateuXf7zmB6RgE8JlJaWIpFISHsXi8WQTCaRmZmJDz74AI88Ir5Oza+srCwsXrwYYhCxX69z587h5ZdfhsTvWJgzZw4efvhh7NixA/F4HDU1NdJhiT6H/Px8aXkzQdUcCnu6fTDz0U+fR41XVVUVHnjgAaUUBOF+VQqIwiTgAoF+/fqZrcJ92WaE+LmTBPj86yRd2mZ/CWvAcwJ8P+N5CiLtAOsv0uln8AEnwPs34AkMuPusv4AnMKDuS7z74N+vAppbuk0CJEACJBAoApyXBEB1bkxGRgZ++MMf4vrrrw9UsuksCZAACZBA2wSszkvq2LEjRO9XU1OTEt5u3boZ8+FycnKU9JwUrq6u5rwkBwCfOHECGzduNH7fEHOt7F4DBgzA7bffDjGjTXa+Hucl2aVO/RQESgBMJ6HLCKwDMJJc/EGA8/79kQc/eSF+Jj/33HM4ffq0qVvjx4/Hv/7rvxr7VHi5T4Dz/t1nzhVJQIKA6jlyEiYpQgIkQAIkQAIkQAIkQAKOEWD/oWNoaZgESIAEPCXAv094ip+LkwAJkAAJkAAJkAAJKBIIxN8nguCk6oNAEGJSrCWKkwAJkAAJRI0AG2CjlnHGGyYCbIANUzY9jSVqA3tbg72w+RCbOk8zYW1xDnBowe348eNYtmwZtm7daono8OHDMWnSJIghDzquzz77DCUlYl+c/CU2BOfl5ckrOCi5YcMGlJWVKa2gy/9Dhw4Z7Pbt2ye1/s0334yJEyciPT1dSt4JoZMnTxqbp2U35Fr1WWxUWrFiBdavXy8dRu/evTFjxgz06NFDWscpQbFR/v3338emTZukl3DDf7GZuqKiQsqnXr164d577/WMp1u1JgXDJ0JWBzj45ftWYNy7dy+WLFmChoYGZap333238f0nvoNkL6vfQbL2Kdc2AdV7mAMcWE0kQAIkQAIk4DkBHkjkeQroAAf6swa8JMD685I+1yYBewR4/9rjR217BFh/9vhR2xoBHkhkjRu1SKCZQFT7h8qbe4aWB7wSUv79ateuXQEPj+6TgHsExAEQiURCesFYLIZkMmkMEt69ezcef/xxiH4rmWvOnDkoKiqSEfVE5sCBA3jyySdRVVWVcv2srCy8/vrrGDFiBGpraxGPx1FTUyPts+hzyM/Pl5Y3E1TNobCn2wczH/30edR4qd6n53P1i1/8AqI3hxcJkIAcgX79+pkJcl+2GSF+7iQBPv86SZe22V/CGvCcAN/PeJ6CSDvA+ot0+hl8wAnw/g14AgPuPusv4AkMqPvsLwlo4ug2CZAACZBA2AhEfl7SsWPHIN7Z79ixQzq3gwcPxtSpU9GpUydpHQqSAAmQAAn4m4DVeUlDhgzBypUrsWbNGuUABw4caPw86dq1q7KuEwrV1dWcl6QRrPgd45NPPsHatWvR2NioxbKYyzhhwgSkpaUpzdfjvCQt+GnkcgKjAHxEMG0SmAngHfLxngDn/XufAz95cOLECfy///f/TPdmnPd5+vTpeOyxx9C+fXs/hREZXzjvPzKpZqDBIqB6jlywoqO3JEACJEACJEACJEACYSPA/bNhyyjjIQESIIF/EEj594k77riDnEiABEiABEiABEiABEjANQIffvih2VqB+PtEEJxUfVEZhJjMioefkwAJkAAJRJwAG2AjXgAMP9AE2AAb6PT5yfmoDuwVOVjYfGhNnZ8SouhL5Ac4tMZLHJyxZMkSNDU1KeL8h3hBQQHy8vIs6bZUEgd+SPxh54Ja9+7dMXPmTPTq1UvL+naMWNkMrZPfoUOHUFJSgn379kmFcfPNN2PixIlIT0+XkndC6OTJk0obcq36LDYSi8ElW7dulQ5DbBqeNGkSMjIypHWcElTNrfCjd+/emDFjBnr06OGUW6isrERFRYWUfTf8SeWIW7UmBcMnQla+s3R+3+vCsG7dOixfrn6eXs+ePdG/f3+sX79e2hWr30HSC1CwTQKq9zAHOLCYSIAESIAESMBzAjyQyPMU0AEO9GcNeEmA9eclfa5NAvYI8P61x4/a9giw/uzxo7Y1AjyQyBo3apFAM4Eo9w8JBOXNPUTqL+r8UUIp/361a9cuf3hJL0ggAAREP04ikZD2NBaLIZlMIjMzE6JvYd68eVi0aJGU/uTJkyF+f+nWrZuUvNtCq1evRlFREY4fP55y6YvjEH178XgcNTU10u7+9re/RX5+vrS8maBqDoU93T6Y+einz6PGS9Tz888/j6VLlyqlQdzb4n7nRQIkIEegX79+ZoLcl21GiJ87SYDPv8BLAIL6/Otkbeiwzf4SHRRpwxYBvp+xhY/KNgmw/mwCpDoJeEiA96+H8Lm08Xfyi69nnnmGVEjAcQLsL3EcMRcgARIgARIgARkCkZ+XtGXLFrz99tsyrC7ITJ06FTfeeKOSDoVJgARIgAT8TcDOvKSGhgaj962+vl45yHHjxuG2225DWlqasq5uherqaiMO2YvzktomZaWeUnEXs+q++93vYuTIkcZcP85Lkq1SyjlMoATAdIfXCLL5dQBGBjmAsPjOef9hyaT9OM6dO2f8rrNgwQJpY2Ifx4MPPigtT0G9BDjvXy9PWiMBTQRUz5HTtCzNkAAJkAAJkAAJkAAJkIAlAtw/awkblUiABEjA9wQ863fzPRk6SAIkQAIkQAIkQAIk4DqBuXPnmq0ZiL9PBMFJ1ReVQYjJrHj4OQmQAAmQQMQJsAE24gXA8ANNgA2wgU6fn5yP4sDehc2H1NT5KREWffHshZbY5FpcXKzkdkFBAfLy8pR0rAifPn0aK1euxJo1a6yoo2/fvpg2bRq6d+9uSf9ipcrKSlRUVEjb6d+/P6ZPn+6Lg0wOHTqEkpIS7Nu3T9p/Iagrz6rr+2EjsuqGXKs+q64j8jJ69GiMHTs2kJvMhf+9e/fGjBkz0KNHD6V6VBFWuV/d8CeV76o1YLXWVPh5LWtlw72u7yudsTc2NqKsrAybN2/WabZVW1GoC8chWlxA9R7Ozc01fr527tzZ4oruqYXlhZZ7xLgSCZAACZBAQAjwQKKAJCrMbnKgf5iz6//YWH/+zxE9JIG2CPD+ZW14SYD15yX96K7NA4mim3tGroVAFPuHWgNX3txTFLSDv1P+/WrXrl1aioRGSCAKBEpLS5FIJKRDjcViSCaTyMzMNHTKy8tRWFgopZ+VlYXFixdj2LBhUvJuCp05cwbz58+XGqo8Z84ciIHK4qqtrUU8HkdNTY20u2J4c35+vrS8maBqDoU93T6Y+einz6PGSwwMF7Ut/qlcTz/9NJ544gkVFcqSQKQJ9OvXzyx+7ss2I8TPnSTA599/0A3q86+TtaHDNvtLdFCkDVsE+H7GFj4q2yTA+rMJkOok4CEB3r8ewufSYP2xCLwgwP4SL6hzTRIgARIgARK4jECk5yWJmRLLli3Dli1bpEtDzEIS84iuuuoqaR0KkgAJkAAJ+J+A3XlJn3/+OUQPWFNTk1Kw3bp1M+bY5OTkKOk5IVxdXW308MlenJfUNikr9dSWNTHn7c4778QNN9yAdu3+0erDeUmyVUo5BwmMAvCRg/bDYnomgHfCEkxQ4+C8/6BmTq/fond9/fr1+MlPfoJjx45JG//3f/933H777dLyFNRLgPP+9fKkNRLQRED1HDlNy9IMCZAACZAACZAACZAACVgiwP2zlrBRiQRIgAR8T8Czfjffk6GDJEACJEACJEACJEACrhMIy/mAQfgjiuqLyiDE5HrBckESIAESIIFgEWADbLDyRW9J4GICbIBlPWgiEKWBvQubD6Wp08TOD2Y8e6FVX1+P4uJiJQZig2teXp6SjlXhgwcPYunSpdi3b58lE6NGjcK4cePQoUMHS/rnlSorK1FRUSFtIzc319gI3LlzZ2kdpwTXrVuH5cvVz3DSledDhw6hpKREOod+2IisuiHXqs+q64gaGTt2LMaMGeNUuUjbFYNXysrKsHnzZmkdIdi7d2/MmDEDYiO0U5fK/eqGP6niVK0Bq7XmFGsn7FrZcK/r+0p3PHv37sWSJUvQ0NCg2/Ql9qJQF44CtGFc9R720+8HZmGH5YWWWZz8nARIgARIIHIEeCBR5FLuv4A50N9/OYmSR6y/KGWbsYaNAO/fsGU0WPGw/oKVr7B4ywOJwpJJxuERgSj1D8kgDtrB3yn/frVr1y6ZmClDAiQAGAc/JBIJaRaxWAzJZBKZmZmGzu7du/H4449jw4YNUjbmzJmDoqIiKVk3hQ4cOIAnn3wSVVVVKZfNysrC4sWLMWzYMEOutrYW8XgcNTU10u6Kgyry8/Ol5c0EVXMo7On2wcxHP30eRV6LFi2CGAKucj322GN4+umn0b59exU1ypJAZAn069fPLHbuyzYjxM+dJMDn30vpBu3518na0GGb/SU6KNKGLQJ8P2MLH5VtEmD92QRIdRLwkADvXw/hc2mw/lgEXhBgf4kX1LkmCZAACZAACVxGINLzknbs2IG3334bTU1N0qUh5sWIf2lpadI6fhUUB36LeQuHDx+GmC0kDv3+8ssvIWaGiP+/+L9bu8S8vauvvhrt2rUz/iv+id4V8d+uXbsiPT3dryHTL5cInDlzBl9//TWOHDkC0f90/PhxY26VqDnx/2trhss111xjzPoSfSFinpCoNTHfSNSW+P+H4b5zKQVcxgIBu/OShH55eTk+/vhj5dUHDhyIqVOnGt+hXl7V1dVGD5/sxXlJbZOyUk+tWRM9oePHj8eVV155yceclyRbpZRzkEAJgOkO2g+L6XUARoYlmKDGwXn/Qc2cPr/Pnj2LDz/8ED//+c+N517ZSzznivcYOTk5siqU00yA8/41A6U5EtBDQPUcOT2r0goJkAAJkAAJkAAJkAAJWCPA/bPWuFGLBEiABPxOwLN+N7+DoX8kQAIkQAIkQAIkQALuEwjL+YBB+COK6ovKIMTkfsVyRRIgARIggUARYANsoNJFZ0ngEgJsgGVBaCIQhYG9CwG8BKBOEzM/mfHshVZ9fT2Ki4uVWBQUFCAvL09Jx47wxo0b8d5771kykZGRgZkzZ2LAgAGW9M8rVVZWoqKiQtpGbm4uBCex2d3LS2zQF5uARZ5VL115FkMpSkpKjMEBMpcfNiKrbsi16rPqOoLf2LFjjeElXl+ff/65cTiQyuAV4bMYCDFjxgxjIIQT1+nTp7FixQqsX79eyrzT/pg5oVoDVmvNzA8/fW5lw72u7ysnOKxbtw7Lly93wvQFm1GoC0cB2jCueg/75fcDmZDD8kJLJlbKkAAJkAAJRIoADySKVLr9GSwH+vszL1HxivUXlUwzzjAS4P0bxqwGJybWX3ByFSZPeSBRmLLJWDwgEIX+IStYg3Lwd8q/X+3atctK7NQhgUgSED0tiURCOvZYLIZkMonMzExDR/QuzJs3D4sWLZKyMXnyZGMYcbdu3aTk3RJavXo1ioqKjENfUl3Tp0/HCy+8cOHAi9raWsTjcdTU1Ei7KnrU8vPzpeXNBFVzKOzp9sHMRz99HkVeVmJuea/7KYf0hQT8SKBfv35mbnFfthkhfu4kAT7/tk43KM+/TtaGDtvsL9FBkTZsEeD7GVv4qGyTAOvPJkCqk4CHBHj/egifSxt/I7/4euaZZ0iFBBwnwP4SxxFzARIgARIgARKQIRDZeUlW5mKIvpL77rsPffr0kWHrOxlxyPfhw4ch+kp27NgB0c/W2Nio3c/+/fvjhhtuwMCBA9G9e3ekpaVpX0PGIOclyVDSI3Pq1Cns3bvXqK2dO3di9+7degxfZKVTp064/vrrMWjQIOPA+a5du2pfw65B1flmdtdzUz8Kc3Gs/FxoOS9JfMeKnigr98C4ceNw2223efadKeqpurra6OGTvaJQF7IsWspZqaeLbYjZbmJG3eDBg9GhQ4fL3OC8JKuZoZ4mAqMAfKTJVhTMzATwThQC9WuMnPfv18w479e5c+ewZ88e/Pd//zeqqqqUFxS/mz3//POezyNWdjxECpz3H6JkMpQwEVA9Ry5MsTMWEiABEiABEiABEiCB4BHg/tng5YwekwAJkIAMAc/63WScowwJkAAJkAAJkAAJkEC0CITlfMAg/BFF9UVlEGKK1t3CaEmABEiABJQJsAFWGRkVSMA3BNgA65tUBN2RMA/sXQjgJQB1QU9SCv89e6FVX1+P4uJiJbQtN8oqKVsQFsMNysrKsHnzZgvaMDZdTpkyBV26dLGkL5RUN4Rfe+21mDFjBq6++mrLa9pVFIMixKElK1eutGRKV545wKFt/Kobf4UlcTDMxIkTW91IbCnRFpTEITjLli3D1q1blbV79+5t3BtiU7QTl+pmbaf9MYtRtQaisFFfNYeCsa7vK7N8Wfnc7s8wmTWjUBcyHLyQUb2Hc3NzjXrt3LmzF+4qrRmWF1pKQVOYBEiABEggCgR4IFEUsuzzGDnQ3+cJCrl7rL+QJ5jhhZoA799Qp9f3wbH+fJ+iUDrIA4lCmVYG5R6BMPcP6aDo94O/U/79ShwQwosESECOgDj0IZFIyAkDiMViSCaTyMzMvKBTXl6OwsJCKRtZWVlYvHgxhg0bJiXvhtCZM2fw4osv4pVXXjFdbt68eQaD85c4PCYej6OmpsZU97yAOKhC9DXpulRzKNbV7YOuWNywE0VeVmJu7V53Iz9cgwSCSqBfv35mrnNfthkhfu4kAT7/pqbr9+df3TsqIQAAIABJREFUJ2tDh232l+igSBu2CPD9jC18VLZJgPVnEyDVScBDArx/PYTPpcH6YxF4QYD9JV5Q55okQAIkQAIkcBmByM5LEodev/XWWzh27Jh0WYwYMQKTJk1Cx44dpXW8FhQHfB88eBCffPIJtmzZgoaGBldd6tWrF2666SYMHTrU1twoK05zXpIVavI6YrbMF198gY0bN2Lnzp1oamqSV9YgOXDgQKPXqX///khPT9dg0b4J1flm9ld0z0IU5uLompf02Wef4b333lO+J7p162bMs8nJyXEvsS1Wqq6uNnr4ZK8o1IUsi5ZyVurpvI3hw4dj7NixaDnf9uI1OC/Jamaop4lACYDpmmxFwcw6ACOjEKhfY+S8f79mRr9fYnavmLG6d+9eiN/JVq1aBfH7jdWrqKgIDz74oFV16mkgwHn/GiDSBAnoJ8D9s/qZ0iIJkAAJkAAJkAAJkIBFAtw/axEc1UiABEgg+AQ863cLPjpGQAIkQAIkQAIkQAIkoJtAWM4HDMIQspQPAq0kNggx6a5H2iMBEiABEggZATbAhiyhDCdSBNgAG6l0OxlsGAf2LgTwEoA6J8H5xLZnL7Tq6+tRXFyshEFsbM3Ly1PSsSssNqaLzawqgx4uXvOuu+7CrbfeatmNqqoqfPjhh0r6P/rRj3Ddddcp6egUtstsypQpEJuC7V4c4NA2wcbGRoiDN7Zu3SqN+frrr8f06dNdH8Rx3kGxGWv16tVYuXKltM8XC3bv3h0zZ86EGCrixKW6Wfvaa6/FjBkzcPXVVzvhjqlN1c3fUdior5pDAdmLn0umyb1IQGxeXLJkiWPDe6JQFyq83ZRVvYdzc3ONeu3cubObblpaKywvtCwFTyUSIAESIIEwE+CBRGHObkBi40D/gCQqpG6y/kKaWIYVCQK8fyORZt8GyfrzbWpC7RgPJAp1ehmc8wTC2D/kBDW/HvzNgX1OZJs2I0lA9OMkEgnp2GOxGJLJJDIzMy/o7N69G48//jg2bNggZWfOnDkQQ4n9cu3fv9/wf+3atSlduuGGG/Dqq69CHOJy/qqtrUU8HkdNTY10OKK3TxwCo+tSzaFYV7cPumJxw04UeVmJubV73Y38cA0SCCoBDuwLauYi4zeff+VS7dfnXznvvZNif4l37LlyMwG+n2EpeEmA9eclfa5NAvYI8P61x4/a9giw/uzxo7Y1AuwvscaNWiRAAiRAAiSgmUAk5yWdPn3amLmyZs0aJZw//OEPMXjwYCUdr4TF3A8xC+fjjz9GXZ33o78yMjJw00034ZZbbsGVV17pChbOS3IGs5gd9te//hUbN250bAaLiuc9evTAd7/7XQwdOhQdO3ZUUdUuW1lZiYqKCu12/WAwCnNxdM1LEnbKy8uN71/Va9CgQRAz47p27aqqqkW+urra6OGTvaJQF7IsWspZqac+ffrgjjvuQE5ODtq1S33UAuclWc0M9TQQGAXgIw12omZiJoB3oha0X+LlvP/Umfj666/x0ksv4csvv/RLypT9EM/44rn31KlTyrptKYjnDPEOY8CAAdps0pA6Ac77V2dGDRJwgQD3z7oAmUuQAAmQAAmQAAmQAAnIEeD+WTlOlCIBEiCBEBLwrN8thCwZEgmQAAmQAAmQAAmQgE0CYTkfMHXHok1ImtRTPgi0skYQYtKEhmZIgARIgATCSoANsGHNLOOKAgE2wEYhy67EGKaBvQsBvATA+93urqTOWMSzF1r19fUoLi5WirSgoAB5eXlKOnaFz549a2zIrqqqsmSqZ8+emDFjBnr16mVJ/7PPPkNJSYmS7rhx4/C9731PSUeX8MGDB/Huu+9CHLxi9Ro7dizGjBljVf2CHgc4tI1QbHBasWIF1q9fL81ZDOH4p3/6J2RnZ0vr6BT89NNPUVZWhqamJstmCwsLHfNf+PX+++9j06ZNUv7l5uZCfKd17txZSl63kOrm7yhs1Ley4d6Ln0uqtbBu3TosX75cVU1KPgp1IQXCAyHVe9jr7xwVRGF5oaUSM2VJgARIgAQiQYAHEkUizf4OkgP9/Z2fsHvH+gt7hhlfmAnw/g1zdv0fG+vP/zkKo4c8kCiMWWVMLhIIU/+QG9j8dvA3B/a5kXWuEQkCpaWlSCQS0rHGYjEkk0lkZmZe0BH9C/PmzcOiRYuk7EyePNkYStytWzcpeaeFRJ/dAw88YLrMvffeixdeeOGS3pna2lrE43HU1NSY6p8XEAdV5OfnS8ubCarmUNjT7YOZj376PIq8rMQ8a9YsiH9mB3r4Kbf0hQS8JMCBfV7S59oSBPj8KwHpIhG/Pf+qee++NPtL3GfOFVsQ4PsZloSXBFh/XtLn2iRgjwDvX3v8qG2PAOvPHj9qWyPA/hJr3KhFAiRAAiRAApoJRHJe0t69e7FkyRI0NDRI47z++usxbdo03/SVtOW4mIOzdetWfPTRR9izZ490fG4JdurUyZjldNNNN6Fjx46OLst5SXrxnjhxAhs3bsTatWvR2Nio17gGa3369MEdd9yBnJwcz/pKKisrjflqYbyiMBdH57ykw4cPQ/RGWZkdN378eIwaNQppaWmul1J1dbXRwyd7RaEuZFm0lFOpJzHH9pZbblH62ch5SVYzQz0NBMQgz+ka7ETNxDoAI6MWtF/i5bz/1Jk4evQoZs+erbTvwC+5ddKPqVOn4oknnkB6erqTy9C2CQHO+2eJkIAvCXD/rC/TQqdIgARIgARIgARIIJoEuH82mnln1CRAAiTg5fmApE8CJEACJEACJEACJEACLQmE5XzAdgFIbcoXla34H4SYAoCdLpIACZAACXhJgA2wXtLn2iRgjwAbYO3xo/YFAmEY2LsQwEsA6iKY10gOcFDNsxj0IDa01tfXq6oa8mJYwcSJEy0NLBDDJt58800cO3ZMeu2+ffti+vTpuOqqq6R1dAiKDcvvv/8+xMEjdq6xY8dizJgxdkwYuhzgkBqhGMSwYsUKJc5ig/GECRPQoUMHJT27wlu2bDF8VRm60tqahYWFyM7OtutOq/pB20yt6m8UNuqrbLg/XwQFBQXIy8tzpKZ0GRUDV8rKyrB582ZdJi/YiUJdaIemyaDqPZybmwtRr507d9bkgXNmwvJCyzlCtEwCJEACJBBQAjyQKKCJC5PbHOgfpmwGLxbWX/ByRo9J4DwB3r+sBS8JsP68pB/dtXkgUXRzz8i1EAhD/5AWEIpG/HLwNwf2KSaO4iTQFgFx2EMikZAGFIvFkEwmkZmZeYlOVVUVHnjgASk7WVlZWLx4MYYNGyYl76SQ6L2YN28eFi1aZLqM+N3rvvvuu0RO9J3F43GlwdOiry8/P990PVkB1RwKu7p9kPXVD3JR5LVgwQK8+OKLSviffvppY3g4LxIgATkCHNgnx4lSnhHg86819H55/rXmvXta7C9xjzVXaoMA38+wNLwkwPrzkj7XJgF7BHj/2uNHbXsEWH/2+FHbGgH2l1jjRi0SIAESIAES0EwgcvOSTp8+jZUrV2LNmjVKKMW8o5Ej/X1G/VdffYU//OEPELNl/H4NHjzYmCHVcnafTr85L0kPzXPnzmHbtm1GbQmmfr4yMjLw3e9+17hXvTiYvrKyEhUVFX5GZNm3KMzF0T0v6bPPPsN7772HpqYmJe7ie/Gee+5B//79lfR0CFdXVxs9fLJXFOpClkVLOZl6Et9ZomdTfGd16dJFaSnOS1LCRWF9BEYB+EifuchZmgngnchF7YOAOe8/dRKOHj2K2bNnK+078EFaHXWhW7du+M///E8MHTrU0XVo3JwA5/2bM6IECXhAgPtnPYDOJUmABEiABEiABEiABFonwP2zrAwSIAESiCwBz/rdIkucgZMACZAACZAACZAACbRJICznA7YLQI5TPgi04n8QYgoAdrpIAiRAAiTgJQE2wHpJn2uTgD0CbIC1x4/aFwgEeWDvQgAvAaiLcD49e6FVX1+P4uJiJfQFBQXIy8tT0tElrLqp9eJ1xQbNadOmYdCgQcruHDt2DEuXLsUXX3yhpDt69GiMHTsWaWlpSnpWhb/88kt88MEHEHm1ewm/x4wZY9eMMWygpKQE+/btk7Llh43Iqhty7fgsDoj59a9/LcXmvJCo5ZkzZ2LAgAFKelaFz549C3HvrVixAo2NjVbNXNArLCxEdna2bTutGdi/fz+WLFmCw4cPS9kfMmQIpk6detmBRVLKGoTcrDUN7rpiQmbDfUtHvPy5pAJFfDeLwQwNDQ0qaqaydr6DTI1TICUB1Xs4NzcXol47d+7se7JheaHle9B0kARIgARIwG0CPJDIbeJc7zICHOjPovCSAOvPS/pcmwTsEeD9a48fte0RYP3Z40dtawR4IJE1btQigWYCQe4f8kMSvT74mwP7/FAF9CEUBEpLS5FIJKRjicViSCaTl/WPiD6Uxx9/HGvXrpWyNWfOHBQVFUnJOim0e/duw+8NGzakXOaGG27Aq6++ioEDB14iJ/qZ4vG40uBp0Q8hDk/QdanmUKyr2wddsbhhJ2q8RH/RvHnzsGjRIiW8Qkfc77xIgATkCHBgnxwnSnlGgM+/9tB7/fxrz3vntdlf4jxjrmBCgO9nWCJeEmD9eUmfa5OAPQK8f+3xo7Y9Aqw/e/yobY0A+0uscaMWCZAACZAACWgmELl5SXv37jVmmqjMjOjZsyfuvfdeZGVlacavx9y5c+eMHpHy8nKluPSsbt1K3759jXkxTnHlvCTruTmv2dTUhKqqKqxevdq+MRctiB6o8ePHQ8x3cvOqrKxERUWFm0u6tlYU5uLonpck7Inv5Y8//lg5T2K+3pQpU9C1a1dlXTsKqrMBo1AXVnmmqifx3TR8+HCMGjUKLWfYyq7HeUmypCinmUAJgOmabUbJ3DoAI6MUsF9i5bz/1Jk4evQoZs+erbTvwC+5dcoPMWf1wQcfRPv27Z1agnYlCXDevyQoipGAuwS4f9Zd3lyNBEiABEiABEiABEggBQHun2V5kAAJkEBkCXjW7xZZ4gycBEiABEiABEiABEigTQJhOR+wXQBynPJBoBX/gxBTALDTRRIgARIgAS8JsAHWS/pcmwTsEWADrD1+1L5AIIgDexcCeAlAHfMIz15o1dfXo7i4WCkFBQUFyMvLU9LRJSw2sr///vvYtGmTJZM5OTmYNm0arrjiCiX9s2fPGhvCxSZ6lUtsDhWbf4cNG6aipiwr/Nu8eTM+/PBDbcMjxOb7iRMnokOHDsr+XKzAAQ6p8R07dgxLly7FF198ocRZDN74wQ9+ADHYxMmrsbHRqPs1a9ZoW2bGjBn49re/rc3eeUPiPhAHDInN+rKX1xvfVTd/e+2vLFc7croHONjxRbeulRqV8SEKdSHDwQsZ1Xs4NzcX4veozp07e+Gu0ppheaGlFDSFSYAESIAEokCABxJFIcs+j5ED/X2eoJC7x/oLeYIZXqgJ8P4NdXp9Hxzrz/cpCqWDPJAolGllUO4RCGL/kHt05Ffy6uBvDuyTzxElSSAlgdLSUiQSCWlKsVgMyWQSmZmZl+icOXMGL774Il555RUpW5MnT4b4XaZbt25S8k4Jid4ZMSjZ7Gor7traWsTjcaXB07/97W8h+s10Xao5FOvq9kFXLG7YiRov0XP3zDPP4Pe//70SXtErO2HCBCUdCpNAlAlwYF+Usx+I2Pn8qydNXj3/6vHeOSvsL3GOLS1LEuD7GUlQFHOEAOvPEaw0SgKuEOD96wpmLtIGAdYfS8MLAuwv8YI61yQBEiABEiCBywhEal6SlVkYgtjo0aMxduxYpKWl+a6ExAyMDRs2GPOKxEynoF1Ozt7hvCR71XDixAn84Q9/sDwjzN7q9rVFH5ToMenYsaN9Y5IWKisrjflmYbyiMBfHys8Iszl+hw8fhugL2717t3JZjB8/HqNGjXL1Z091dbXRwyd7RaEuZFm0lGutnsQsw+HDh2PkyJG46qqrrJo29DgvyRY+KlsjMArAb6ypatMSg0ft3DxfA/hKmzfWDD0D4B1rqtSySoDz/lOTO3r0KGbPnq2078BqLoKgd+ONNxr7Uuz+rA5CrEHwkfP+g5Al+hhBAtw/G8GkM2QSIAESIAESIAES8CsB7p/1a2boFwmQAAk4TsCzfjfHI+MCJEACJEACJEACJEACgSMQlvMB2wWAfMoHgVb8D0JMAcBOF0mABEiABLwkwAZYL+lzbRKwR4ANsPb4UfsCgSAN7F0I4CUAdczfBQKevdCqr6+HGOKvcpltlFWxZUV27969WLJkCRoaGqyoY9y4cbjtttuUN+Pu2LEDb7/9tvKAhk6dOmHSpEn49re/jXbt9P8JQnAQm9U3bdpkiUdbSro2BHOAQ+q0iOEfYuCA+Kd6ZWdnY8qUKcjKylJVNZU/d+4cdu7caQwl2bNnj6m8ioAT3yGnT5/Gp59+agy7aGxslHbH68Ewqpu/dd2X0oA8EHRigIMHYbS5pBjKUlZWhi1btmhzKwp1oQ2WZkOq93Bubi7Ed2Dnzp01e6LfXFheaOknQ4skQAIkQAIBJ8ADiQKewDC4z4H+YchicGNg/QU3d/ScBHj/sga8JMD685J+dNfmgUTRzT0j10IgSP1DWgJ22IjbB39zYJ/DCaX56BAQhzwkEgnpgGOxmDFYODMz8zKdqqoqPPDAA1K2RA/P4sWLMWzYMCl5J4RE38W8efOwaNEiU/MLFy7EtGnTLpOrra1FPB5XGjwtDqoQB73oulRzKNbV7YOuWNywEzVeVmrUD/enG7XANUhAJwEO7NNJk7YcIMDnX71Q3X7+1eu9fmvsL9HPlBYVCfD9jCIwimslwPrTipPGSMBVArx/XcXNxVoQYP2xJLwgwP4SL6hzTRIgARIgARK4jECk5iWJd9Vi3lFTU5N0KXTr1g333Xcf+vTpI63jlqCYd7N27Vr86U9/UorJLf9k17npppswceJEdOzYUVZFSo7zkqQwtSp0/PhxfPDBB9i8ebN1Iz7QdGI+UqqwxOwpMUMsjFcU5uI4NS/ps88+w3vvvaf8PS1mm95zzz3o37+/ayVVXV1t9PDJXlGoC1kWLeUurieRy+985zsYMWIErrzySqsmL9HjvCQtGGkkeARmNc+/ter5fABPWVWmXnAJcN5/6twdPXoUs2fPVtp3ENxqSO256Ll94YUXkJOTE9YQAxcX5/0HLmV0OBoEuH82GnlmlCRAAiRAAiRAAiQQCALcPxuINNFJEiABEnCCgGf9bk4EQ5skQAIkQAIkQAIkQALBJhCW8wH1n8ysP68pHwRaWS4IMemnRIskQAIkQAKhIsAG2FClk8FEjAAbYCOWcOfCDcLA3oXNG33qnMMQWMuevdCqr69HcXGxEji3N2O3dE4MTFi9ejVWrlyp5Pd5YfG9K2LIzs5W0m9sbERZWZmlzfQZGRnGgR4jR45Ely5dlNZtS7ihoQEff/wxNm7cqLwhWcaBIUOGYOrUqa0e5CKjf16GAxzMae3du9cYaiJyqnr16NEDY8aMweDBg9GhQwdV9cvkxf21a9cufPTRR9i6datte60ZEINCxL0gc33zzTcQPrV2iSEwX331FQ4cOIAtW7agrk79x4uKLzL+qsqobv6OwkZ9pwY4qObGSXnxs1cMaLByz7fmVxTqwsl82LGteg/n5uYav4N07tzZzrKu6IblhZYrsLgICZAACZBAkAjwQKIgZSukvnKgf0gTG5CwWH8BSRTdJIFWCPD+ZVl4SYD15yX96K7NA4mim3tGroVAEPqHtATqshG3Dv7mwD6XE8vlwkugtLQUiURCOsBYLIZkMtlqn9T+/fvx+OOPGwf8yFxz5sxBUVGRjKgjMqLv59FHH8Unn3yS0r7oDfvFL36BAQMGXCYnDmiKx+NKg6dFH4Toj9N1qeZQrKvbB12xuGEnarzEoUiPPCJ+7ZG/RH/Nyy+/jL59+8orUZIEIk6AA/siXgD+D5/Pv87kyK3nX2e812eV/SX6WNKSRQJ8P2MRHNW0EGD9acFIIyTgCQHev55g56LNBFh/LAUvCLC/xAvqXJMESIAESIAELiMQmXlJJ06cMGYOidkmKtctt9yCCRMmaJkHo7KujOynn35qxCRmtwT9cmIWFuclWauKU6dOoby8HOvXr7dmwEdavXv3xowZMyBmO7lxVVZWoqKiwo2lXF8jCnNxnJqXJOyKe0rMmVO9Bg0ahClTpqBr166qqpbkq6urjR4+2SsKdSHLoqWcyLuY/9a9e3cMHDgQYn6hzovzknTSpK0AEZjVPAfXqsvzATxlVZl6wSXAef+pc3f06FHMnj1bad9BcKuhbc9zcnLwk5/8BP379w9jeIGNifP+A5s6Oh5uAtw/G+78MjoSIAESIAESIAESCBQB7p8NVLroLAmQAAnoJOBZv5vOIGiLBEiABEiABEiABEggHATCcj5guwCkI+WDQCv+ByGmAGCniyRAAiRAAl4SYAOsl/S5NgnYI8AGWHv8qH2BgJ8H9i5s3uBTx3y1ScCzF1r19fUoLi5WSo0Tm/yVHADw9ddfQxzSsHPnTlVVQ37o0KHGZtxOnTop6YvDPJYsWWJ5WIPYwC4O9vj2t7+NLl26KK0thBsbGyFytnHjRmzdulVJX2xa7dChA8QQDZkrNzcXItedO3eWEW9ThgMczPGdPXvWGDhQVVVlLtyGhMiXGHQiNjqlp6cr2Tl37hzEhrHPP//cOOxGHNSjcolaPn36tPR9MXbsWIwZM8Z0CSsb+U2NthB48MEHWz24R9WOVXnVzd9R2KhvJe9++LmkUgPinhcHYYmBEjquKNSFDk5O2FC9h3X9bHUilpY2w/JCyw1WXIMESIAESCBQBHggUaDSFU5nOdA/nHkNSlSsv6Bkin6SwOUEeP+yKrwkwPrzkn501+aBRNHNPSPXQsDP/UNaAvTYiNMHf3Ngn8cJ5vLhISD6yhKJhHRAsVgMyWQSmZmZl+mcOXMGL774Il555RUpe5MnT4b4faZbt25S8rqFPvjgAzzyiPhxkPoqLCzEc889h44dO14mKHrk4vG40uBpcVCF6IvTdanmUKyr2wddsbhhJ0q8xMFIP/3pT5X7Xu+//35jkLhqz6gb+eMaJOBXAhzY59fM0K9mAnz+dbYUnH7+ddZ7+9bZX2KfIS3YJMD3MzYBUt0WAdafLXxUJgFPCfD+9RR/5Bdn/UW+BDwBwP4ST7BzURIgARIgARJoSSAy85LWrVuH5cuXK1WA6B2577770KdPHyU9N4TFXJmSkhIcPHjQ1nJixo34d+2116Jnz54Qs43Ev/bt219m95tvvjFm0xw5cgQHDhwwZkbt2LHDmKVk9xKHi0+bNg1XXHGFXVMX9DkvyRpKMRPrvffes6bcrCV6O66//npkZ2ejd+/e6N69u1FTorerXbtLx4eL+S1NTU0Q9SVqa/fu3UZtffHFF7Z8OK88evRoiDlJaWlpWuylMlJZWWnMnwrjFYW5OE7OSzp8+LAxa0/Ut+o1fvx4jBo1ypUarq6uNnr4ZK8o1IUsC7flOC/JbeJczycEZjXPw7XqznwAT1lVpl5wCXDef+rcifmls2fPVtp3ENxqaN3zG2+80WBwzTXXhC20wMfDef+BTyEDCCcB7p8NZ14ZFQmQAAmQAAmQAAkEkgD3zwYybXSaBEiABHQQ8KzfTYfztEECJEACJEACJEACJBAuAmE5H/DS7m5/5ijlg0ArLgchJn+SplckQAIkQAK+IcAGWN+kgo6QgDIBNsAqI6NC6wT8OLB3YfPGnjomzZSAZy+06uvrlQf/FxQUIC8vzzQopwU+//xzYyOu2HRu5bISh9hYXF5ejo8//tjKkpfoXDy0oUuXLhA/Dy7eVC/iEpt4xGb6L7/80thwLP5r5RK2J0yYALF5eeXKlVImxIb/GTNmoEePHlLybQlxgIMcPjsbyy9e4eKhDWIYiBiAIurr4uvrr7/GiRMnIAaQ7Nmzx/jX0NAg52gLqQEDBmDMmDFYvXo1tm7dKmVDdrO5lY38Ug40C/Xt2xfTp0/HVVddpaKmVVZ187csO61OumzMSt6tfJ+7HNZly4l7sKysDFu2bLHtShTqwjYkhwyo3sO5ubkQ9dq5c2eHPNJnNiwvtPQRoSUSIAESIIGQEOCBRCFJZJDD4ED/IGcv+L6z/oKfQ0YQXQK8f6Obez9EzvrzQxai5wMPJIpezhmxVgJ+7B/SGqBPjDl18DcH9vkkwXQj+ARET1kikZAOJBaLIZlMGoeitHZVVVXhgQcekLKXlZWFxYsXY9iwYVLyOoVOnTqFn/70p1L9gL/85S/x/e9/v9Xla2trEY/HlQZPi4Mq8vPztYWjmkOxsG4ftAXjgqEo8RK9No8++ii2bdumRHbOnDkoKipS0qEwCUSdAAf2Rb0CfB8/n3/dSZFTz7/ueG99FfaXWGdHTU0E+H5GE0iasUSA9WcJG5VIwBcEeP/6Ig2RdYL1F9nUexo4+0s8xc/FSYAESIAESOA8gUjMSxKzmURPgupcllGjRmHcuHHo0KGDrypGzDN6//33sWnTJkt+9enTB7feeivE7AQx48bOdebMGWPmzcaNGyHmSFmdISV8mDp1KsRB47ouzktSJynmGJWUlODgwYPqyoDRbyX6j0SNtW/f3pKN80qNjY3Yvn07NmzYgLo66+PvxOyme++9F6InzOmrsrISFRUV0ssUFhYiOztbWl6noOqslSjMxXF6XtJnn32G9957T/l7Usydu+eeeyBm3Tl9VVdXGz8vZa8o1IUsC7flVO9hzktyO0NczyECs5rn4lo1Px/AU1aVqRdcApz3nzp3Ylbu7NmzlfYdBLcaLvW8Y8eO+Od//mfMnDkTGRkZYQkrVHFw3n+o0slgwkOA+2fDk0tGQgIkQAIkQAIkQAKBJ8D9s4FPIQMgARIgAasEPOt3s+ow9UiABEiABEiABEiABMJLICznA7YLQIpSPgi04n8QYgoAdrpIAiSP2xmzAAAgAElEQVRAAiTgJQE2wHpJn2uTgD0CbIC1x4/aFwj4aWDvwuYNPdZ3+kYvsZ690BJDFYqLi5WIFxQUIC8vT0nHCWErm3wv9qNv376YNm0aunfvruTe4cOHIQ6I2L17t5KeV8JiY7o4nOSaa66B2LgsBgPIXj/60Y9w3XXXyYq3KscBDvL4rG4sl19Br6QYEiGGq6Snp2PFihVYv3691ALXX389pk+fji5duqSUt3uPmzkzZswYiH9paWlmoo59rrr5Owob9a3k3S8/l1QLxepgo5brRKEuVNm6Ja96D3OAg1uZ4TokQAIkQAIk0CYBHkjE4vCcAAf6e56CSDvA+ot0+hl8wAnw/g14AgPuPusv4AkMqPs8kCigiaPbfiHgp/4hvzBx0g/dB39zYJ+T2aLtSBEQvV2JREI65lgshmQyiczMzFZ1xGEsjz/+ONauXStlc86cOSgqKpKS1Sm0a9cuPProo/jkk09Smv3Od76D//qv/0Jbg5hqa2sRj8eVBk+LgypEL5GuSzWHYl3dPuiKxQ07UeF16tQp/OxnP8Mvf/lLJazi0KHXX38dI0aMUNKjMAlEnQAH9kW9AnwfP59/3U2R7udfd71XX439JerMqKGZAN/PaAZKc0oEWH9KuChMAr4iwPvXV+mInDOsv8il3BcBs7/EF2mgEyRAAiRAAiQQ+nlJx48fR1lZGT7//HOlbPfs2RMzZsxAr169lPTcEK6urjZ6LFSvHj16GDNaBg8ejA4dOqiqm8p/9dVXWLVqFTZt2mQq25rAkCFDMHXq1Db7f1SNcl6SGjErs2LOrzBw4ECMHTvWmI2l+zp79ix27tyJlStXYs+ePZbMT5w4ESNHjrSkq6JUWVmJiooKaZXCwkKIuWJeXKqzVqIwF8fKPaAyL0n0TZWXl0vP97q4LgYNGoQpU6aga9eujpaL6s+XKNSFo8BtGFe9hzkvyQZsqvqJwKzm+bhWfZoP4CmrytQLLgHO+0+du6NHj2L27NlK+w6CWw3/8Lxjx46YPHky7r//fvTu3Tvo4YTaf877D3V6GVxwCXD/bHBzR89JgARIgARIgARIIHQEuH82dCllQCRAAiQgS8CzfjdZBylHAiRAAiRAAiRAAiQQHQJz5841C7admYAfPg+CkykfBFqBGISY/JB7+kACJEACJOBjAmyA9XFy6BoJmBBgAyxLRBMBPwzsXdi8kadOU0xRMuPZC636+noUFxcrsVbZKKtk2IKwOEykpKQEBw8etKANjBo1CuPGjVMepPDFF1/gd7/7HRoaGiyt65aSOERExNepUydjyd27d+PXv/41mpqapFzQseGeAxykUBtCYkjCmjVr8Mc//lFeyQNJUU+iNvLy8pCWlmZ4UFVVhQ8//FDKm27duhmbtK699tqU8lY28ks5AMAvw2FUN39HYaO+lbz76eeSbA2ev+fFYVhioISdKwp1YYePk7qq9zAHODiZDdomARIgARIgASkCPJBIChOFnCTAgf5O0qVtMwKsPzNC/JwE/EuA969/cxMFz1h/Uciy/2LkgUT+ywk9ChQBP/QPBQqYJmd1HfzNgX2aEkIzJFBaWopEIiENIhaLIZlMtnngzZkzZzB//nwsWLBAyqYYYCx+pxE9Mm5eH3zwAR55RPwoSH0VFRXh2WefRXp6equCtbW1iMfjSoOnxUFIoldN16WaQ7Gubh90xeKGnajw+uijj4x7+8CBA0pY77rrLrz44ou48sorlfQoTAJRJ8CBfVGvAN/Hz+dfb1Kk6/nXG+/lV2V/iTwrSjpEgO9nHAJLs1IEWH9SmChEAr4kwPvXl2mJjFOsv8ik2leBsr/EV+mgMyRAAiRAAtElEOp5ScePH4foxdi8ebNyhidMmICRI0demMmibMAhhRMnTmDZsmX429/+prTCgAED8P3vfx89evRQ0lMVFnN3qqursWLFCjQ2Niqpy86ykTXKeUmypP4hV1dXZ8wAO3bsmJLibbfdhtGjRyMjI0NJT1VY1NPKlSuxfv16VVUMGTIEU6dObbO3TNlgGwqVlZWoqKiQNldYWIjs7GxpeZ2CqrNWojAXx415SWLG3rvvvmvMkFO9xo8fb8zaOz8rTFVfRl58f4sePtkrCnUhy8JtOdV7mPOS3M4Q13OIwKzmOblWzc8H8JRVZeoFlwDn/afO3dGjRzF79mylfQdBrIYOHTpg2LBhxnOxeH7p0qVLEMOInM+c9x+5lDPgYBDg/tlg5IlekgAJkAAJkAAJkEAkCHD/bCTSzCBJgARIoDUCnvW7MR0kQAIkQAIkQAIkQAIk0JLA3LlzzaC0MxPww+dBcDLlg0ArEIMQkx9yTx9IgARIgAR8TIANsD5ODl0jARMCbIBliWgi4OXA3oXNG3jqNMUSRTOevdCqr69HcXGxEvOCggLk5eUp6TgpvG7dOixfvtzSEmKz+8yZMyEGK6he27Ztw+9//3s0NDSoqjouLwZEjBs3DoMHD0a7dv/3Zw/h69KlS7Fr1y4pH4YPH45JkybZGgrAAQ5SqC8Iic3r4mCOVatWqSm6JD1w4EDceeedlw0hEcNM3nzzTWkvpkyZArHpPNVlZSO/rAN33303brrpJllxx+RUN39HYaO+lbz77eeSSsGIgUBlZWXYsmWLitolslGoC8twHFZUvYc5wMHhhNA8CZAACZAACZgT4IFE5owo4TABDvR3GDDNpyTA+mOBkEBwCfD+DW7uwuA56y8MWQxeDDyQKHg5o8e+IuBl/5CvQHjkjN2Dvzmwz6PEcdnwESgtLUUikZAOLBaLIZlMpjyUZPXq1SgqKoI4zMjsysrKwuLFi42hxm5d33zzDX7yk5/gjTfeMF1S9AuKg5XaumpraxGPx5UGT4uDKvLz803XlhVQzaGwq9sHWV/9IBcFXtu3b8dTTz2FTz75RBn5nDlz8PDDD1/SS6lshAokEEECHNgXwaQHK2Q+/3qbL7vPv956b746+0vMGVHCYQJ8P+MwYJpPSYD1xwIhgeAS4P0b3NyFwXPWXxiyGLwY2F8SvJzRYxIgARIggVASCO28pC+//BJ//OMfIXooVK9BgwZBzFTp2rWrqqrj8mKuxdtvv620Tt++ffGDH/wAPXv2VNKzI2x1ppPMLBtZvzgvSZYUcPr0aZSXl+PPf/6zvBJg9BqJHqaOHTsq6VkVtjrTqXv37sZ8sl69elldWkqvsrISFRUVUrJCqLCwENnZ2dLyOgVVZ61EYS6OW/OSPv30U2NOUVNTk1JKxazTe+65B/3791fSUxGurq42evhkryjUhSwLt+VU72HOS3I7Q1zPIQKzmuflWjU/H8BTVpWpF1wCnPefOndHjx7F7NmzlfYd+L0axPPJddddZ8wnFrN8xT/xO1RmZqbfXad/LQhw3j9LggR8SYD7Z32ZFjpFAiRAAiRAAiRAAtEkwP2z0cw7oyYBEiABAJ71u5E+CZAACZAACZAACZAACbQkMHfuXDMo/3cAsZmkh58HwcmUDwKtsAtCTB6mnEuTAAmQAAkEgQAbYIOQJfpIAq0TYAMsK0MTAS8G9i5s3rhTpymGKJvx7IVWfX09xAEWKldBQQHy8vJUVByVPXHiBJYtW4a//e1vltYRm0jEwIIuXboo63/xxRfGBmAxpMAvl9jMf/vtt7caj9io/P7772PTpk1S7ophE/feey/EISxWLw5wUCcnBjmIIQ5/+tOflDeXq68mp9GpUyfceeedxkE8HTp0uExp//79WLJkCQ4fPixlcMSIEZg0aVLKoRNWNvLLLD569GiIf24NvEjlk+rm7yhs1LeSd7/9XJKpw4tlxM9iMbChoaFBVdWQj0JdWALjgpLqPcwBDi4khUuQAAmQAAmQQGoCPJCIFeI5AQ709zwFkXaA9Rfp9DP4gBPg/RvwBAbcfdZfwBMYUPd5IFFAE0e3/ULAi/4hv8TuJz+sHvzNgX1+yiJ9CTSB0tJSJBIJ6RhisRiSyWTKIcQHDhzAk08+iaqqKim7c+bMQVFRkZSsDiFxwFI8HjcdFi16DF5++WWIw4jaumRtXawv+h5E35quSzWHYl3dPuiKxQ07YeclehDFMPQ//OEPyjhvuOEGvPrqqxg4cKCyLhVIIOoEOLAv6hXg+/j5/OuPFFl9/vWH9217wf4Sv2coAv7x/UwEkuzjEFl/Pk4OXSMBEwK8f1kiXhJg/XlJP7prs78kurln5CRAAiRAAr4iEKp5SWfPnsXBgwexbt06o/9CzOhRvcQsOTH/Ijs7W1XVcXnVmUPCIRHPPffcYxzu7eYlcrF27VqUl4tXEfLXyJEjMX78eLRv315eqQ1JzkuSR6g6c0hYHjRokDHvq2vXrvILaZAUc8rErLAtW7YoWbv//vvxrW99S0lHVbiyshIVFRXSaoWFhZ5916jOWonCXBy35iWdOnXK+G5cv369dK2cF3T6vquurjZ6+GSvKNSFLAu35VTvYc5LcjtDXM8hArOa5+ZaNT8fwFNWlakXXAKc9586d+LZ7fjx4zh3TvVYIH/VRLt27Yxnk7S0NH85Rm9sEeC8f1v4qEwCThHg/lmnyNIuCZAACZAACZAACZCAMgHun1VGRgUSIAESCAsBz/rdwgKQcZAACZAACZAACZAACegjMHfuXDNj7cwE/PB5EJxU7WwJQkx+yD19IAESIAES8DEBNsD6ODl0jQRMCLABliWiiYCbA3sXNm/YqdPkO80Anr3Qqq+vR3FxsVIOxGCFvLw8JR2nhcUhG0uWLLE0LEL4dtddd+HWW2+15KYYUCAOUti6daslfV1K4kCG22+/Hddccw3Eppm2LjHQYcWKFdLLTp06FTfeeKO0fEtBDnCwhk5s3BLDEVauXAnB0KsrIyPDOIzmlltuQbdu3dp045tvvsGyZctMD805b6Bnz5649957kZWV1aZNKxv5zTiNHj0a4l/Hjh3NRF35XHXzdxQ26lvJux9/LqkUkNVhO+fXiEJdqPB0U1b1HuYABzezw7VIgARIgARIoFUCPJCIheE5AQ709zwFkXaA9Rfp9DP4gBPg/RvwBAbcfdZfwBMYUPd5IFFAE0e3/ULAzf4hv8TsZz9UD/7mwD4/Z5O+BYpAaWkpEomEtM+xWAzJZBKZmZlt6pw5cwbz58/HggULpOxOnjwZ4veaVP02UoYkhWRjfuyxx/D000+nPNhH9OLF43HpPiDhojioQvQY6bpk47l4Pd0+6IrFDTth5rV79248//zz+PDDDy2hfOKJJzBr1iwth1lZcoBKJBBgAhzYF+DkRcN1Pv/6K8+qz7/+8v5yb9hf4vcMRcA/vp+JQJJ9HCLrz8fJoWskYEKA9y9LxEsCrD8v6Ud3bfaXRDf3jJwESIAESMBXBAI7L0nMtRD/vv76axw8eBBi/tK2bdvQ0NBgGbCYIyf6RW644QbLNpxU3LNnD9566y0cO3ZMepkJEyZg5MiRnhz6LXIj+iF27twp7a+YvTRt2jR06tRJWqctQc5LkkeoOstK3CtiTkx2drb8Iholrcwpu+OOO4x5RU5elZWVqKiokF6isLDQM4aqs1aiMBfHzXlJ4ufWu+++C9FXpXqNHz8eo0aNcuR7vbq62ugjlL2iUBeyLNyWU72HOS/J7QxxPYcIzGqen2vV/HwAT1lVpl5wCXDef3BzR89JgPP+WQMk4EsC3D/ry7TQKRIgARIgARIgARKIJgHun41m3hk1CZAACcDD8wFJnwRIgARIgARIgARIgARaEpg7d64ZlLYPIzbTdPHzIDiZ8kVlK6yCEJOLKeZSJEACJEACQSTABtggZo0+k8A/CLABlpWgiYAbA3sXNm/UqdPkM838H4HADnDwSxJPnz6NlStXYs2aNZZc6tmzJ2bMmIFevXpZ0hcbjjdu3Ih169bZGl5hZXGxGVRsIu7fv7/URmLVARSDBw/G1KlTLQ9z4AAHK1n9P52jR49i1apVxgEyTU1N9owpaGdkZGD48OHG4JGrrrpKSlN1AMXEiRMN+21dVjbyt2VL/L4lhkcMHTpU6j6RCliDkOrm7yhs1LeSdzHIJC8vT0NGvDNx4sQJlJWVYcuWLcpORKEulKG4pKB6D3OAg0uJ4TIkQAIkQAIk0DYBHkjE6vCcAAf6e56CSDvA+ot0+hl8wAnw/g14AgPuPusv4AkMqPs8kCigiaPbfiHgRv+QX2INkh+yB39zYF+QskpffU1AHHaTSCSkfYzFYkgmk8jMzEyps3r1ahQVFeH48eOmtnNycvDaa69B9F45fYl3188//zzeeecd06V+85vfmB6+Ig51icfjRr+S7CUOqsjPz5cVN5VTzaEwqNsHUyd9JBBGXmfPnjUO8fmP//gPiJq0colDxF599VWIA614kQAJqBPgwD51ZtRwlQCff13FLb2Y7POvtEGPBNlf4hF4Lvt/BPh+htXgJQHWn5f0uTYJ2CPA+9ceP2rbI8D6s8eP2tYIsL/EGjdqkQAJkAAJkIBmAoGal6Q59kvM9ejRA1OmTDFm//j1Up0JI3pfpk2bhiuuuMKzkFR9Fu84p0+fftlMPysBcF6SHLXGxkYsW7ZMaVbK6NGjMXbsWM/m/1jxWcxHGj9+PNq3by8HxoJUZWWl0SsjexUWFiI7O1tWXKuc6qyVKMzFcXte0qeffmrMKVKdRyZmcIk5TU7UTnV1tdHDJ3tFoS5kWbgtp3oPc16S2xnieg4RmNU8R9eq+fkAnrKqTL3gEuC8/+Dmjp6TAOf9swZIwJcEuH/Wl2mhUyRAAiRAAiRAAiQQTQLcPxvNvDNqEiABEgDgWb8b6ZMACZAACZAACZAACZBASwJz5841g9LOTMAPnwfByZQPAq1ADEJMfsg9fSABEiABEvAxATbA+jg5dI0ETAiwAZYloomAkwN7FzZv0KnT5CvNXE7Asxda9fX1KC4uVsqJ2LCal5enpOOGsOqggJY+3XTTTZg4cSI6duxo2V2xkfOvf/0rPv74YzQ0NFi2Y6bYqVMnDB8+HDfeeCN69uyJdu3k/7Shuuk+IyPDGEAxaNAgM7da/Vw1L37YiKy6IdcNnw8ePIg1a9YYB8mobjRXSVyvXr0g7oWhQ4eiS5cuKqrYs2cP3nrrLRw7dkxKT2x8F98nLX8XOq9sZSN/y4WFbRHPiBEj0K1bNym/3BTyY625GX9ra1nJu19/Lqmy/OKLL/C73/1O+eeHG99BqrFERV71HuYAh6hUBuMkARIgARLwMQEeSOTj5ETFNQ70j0qm/Rkn68+feaFXJCBDgPevDCXKOEWA9ecUWdpNRUDiQCICJAESIIGgEjA7+JsD+4KaWfrtOwKlpaVIJBLSfsViMSSTSWRmZqbUOXDgAJ588klUVVVJ2Z43bx6EbaevrVu34sc//jG2bduWcilxWMzPf/5zZGVlpZSrra1FPB43+pRkL3FQRX5+vqy4qZxqDoVB3T6YOukjgTDxOnv2LDZu3Ihf/vKXWL58uS3Kzz33HIqKihw9bMiWg1QmAZ8TkBjY5/MI6B4JkICHBMyefz10TWpp9pdIYaKQkwT4fsZJurRtRoD1Z0aIn5OAfwnw/vVvbqLgGesvCln2X4wS/SXym+/9Fx49IgESIAESIIGgEAjUvCSnoA4cOBB33nknevTo4dQStu1+8803WLZsmVIvyN13323Ma/Hy2rt3L958803pOTa9e/fGjBkztOSC85LkMq+aIzEnS+RIzDfy8lq7di1WrFgh7YIbc10qKytRUVEh7VNhYSHE7CYvLtVZK27w84LDxWu6PS/p1KlTKC8vx/r165VDHzx4MKZMmaI8W8xsoerqaqOHT/aKQl3IsnBbTvUe5rwktzPE9RwiMKt5nq5V8/MBPGVVmXrBJcB5/8HNHT0nAc77Zw2QgC8JcP+sL9NCp0iABEiABEiABEggmgQk9s+y/zCapcGoSYAEwk/As3638KNlhCRAAiRAAiRAAiRAAqoE5s6da6YSiL9PBMHJlA8CrWQhCDGZFQ8/JwESIAESiDgBNsBGvAAYfqAJsAE20Onzk/OPAHhNs0MLmzfm1Gm2S3OXE/DshVZ9fT2Ki4uVclJQUIC8vDwlHbeExUEH7733nqXlMjIyMG3aNAwaNMiS/sVKYgPynj17sGXLFvztb39DQ0ODbZtisMWAAQMgNgz36dMH6enplm3+5S9/MQZRyF5Dhw41Nil36tRJVuWCHAc4KCNLqXDixAns2LEDmzdvxs6dO9HU1GR7gf79++OGG26AGKIi6qxdO2t/KhMb4d9//3389a9/lfbprrvuwq233tqqvDi8ZPv27RCHBTU2NmLfvn2G3OnTp43/u2Xs4h4Ww0euuuoq4x4R/8SAi/bt20v747ag6ubvKGzUd3uAg9s5T7WeqPk1a9bgj3/8o5JbUagLJSAuCqvewxzg4GJyuBQJkAAJkAAJtE6ABxKxMjwnwIH+nqcg0g6w/iKdfgYfcAK8fwOewIC7z/oLeAID6r7EgUQBjYxukwAJkMAFAm0d/M2BfSwSEtBEoLS0FIlEQtpaLBZDMplEZmZmSp0zZ85g/vz5WLBggZTt6dOn44UXXkDXrl2l5K0KvfXWW3jmmWdM1Z944gnMmjXLtJemtrYW8Xhc6ZAjcVBFfn6+qQ+yAqo5FHZ1+yDrqx/kgs7rfD+YOEjo3XffxSeffGIb6x133AHxbCEOSuJFAiRgjYDEwD5rhqlFAiQQJQJtPf/6nQH7S/yeoQj4x/czEUiyj0Nk/fk4OXSNBEwI8P5liXhJgPXnJf3ori3RX2Jts3R0kTJyEiABEiABErBCIFDzkqwEmEpHzOD53ve+h5tuugkdO3bUbV6rvf3792PJkiU4fPiwlN2+fftC9L2I+S1eXmLGztKlS405OzJX9+7dMXPmTGPWjN2L85LkCG7YsAFlZWVywgBuueUWTJgwAR06dJDWcUKwrq4Ov/rVr6RNDx8+HJMmTYKYbeTUVVlZiYqKCmnzhYWFyM7OlpbXKag6ayUKc3G8mJd08OBBo9dq9+7dyukV9+HIkSORlpamrNuWQnV1tdHDJ3tFoS5kWbgtp3oPc16S2xnieg4RmNU8V9eq+fkAnrKqTL3gEuC8/+Dmjp6TAOf9swZIwJcEuH/Wl2mhUyRAAiRAAiRAAiQQTQIS+2fZfxjN0mDUJEAC4SfgWb9b+NEyQhIgARIgARIgARIgAVUCc+fONVMJxN8nguBkygeBVrIQhJjMioefkwAJkAAJRJwAG2AjXgAMP9AE2AAb6PT5yflHALymyaGFzRty6jTZoxlzAnyhZc4osBLnzp3D8ePHIYY/HDhwwPh37NgxHD16FGK4QctLDH0Qm9t79+4NMUhBDFG4+uqrIQZd8CKBiwmIQ3SOHDmCffv2Gf/98ssv0dTUZPzvxsbGS2CJ+hE1JWrrmmuuQVZWFnr06AHxe0h6ejrBkgAJkAAJkMAlBMLyQotpJQESIAESIIEWBHggEUvCcwIc6O95CiLtAOsv0uln8AEnwPs34AkMuPusv4AnMKDuSxxIFNDI6DYJkAAJXEag5cHfHNjHIiEBTQRKS0uRSCSkrcViMSSTSWRmZprqrF69GkVFRUY/mNmVk5OD1157DYMHDzYTtfy5OHjg+eefxzvvvJPSRteuXbFo0SLcdtttpmvV1tYiHo+jpqbGVPa8gDioIj8/X1reTFA1h8Kebh/MfPTT50HgdfbsWaNvUvx37969Ro+bqLG//OUvEIcfNTQ0aEMqejDnz5+PW2+9VZtNGiKBKBKQGNgXRSyMmQRIwBqBls+/1qy4p8X+EvdYc6U2CPD9DEvDSwKsPy/pc20SsEeA9689ftS2R4D1Z48fta0RkOgv4VxBa2ipRQIkQAIkQAIqBDybl1RfX4/i4mIVX7XKDh8+HGPHjjVmtgThqq6uNvoqZK+RI0di/PjxaN++vayKI3J///vfsWLFCqOvQPYqLCxEdna2rHibcmImVElJidHfIHPdfPPNmDhxoqczfEQfkcjz9u3bZVyGXZ+t5Of+++/Ht771LSn/nBRSzW9ubi4KCgrQuXNnx9yqrKxERUWFtH1dtS694EWCbteaFR/d1rFyP4iaysvLs+Xqp59+irKyMmPmmMolfn6J9XV8X55fV/Vnjd3vIJV4KXspAdV72I3vQF054rwkXSRDaWdW83xdq8HNB/CUVWXqBZcA5/0HN3f0nAQ47581QAK+JMD9s75MC50iARIgARIgARIggWgSkNg/y/7DaJYGoyYBEgg/Ac/63cKPlhGSAAmQAAmQAAmQAAmoEghLv1sQ/oiS8kGglcQFISbVeqM8CZAACZBAxAiwATZiCWe4oSLABthQpdPLYB4B8JpNBxY2b8Sps2mH6uoE+EJLnRk1SIAESIAESIAESIAEHCIQlhdaDuGhWRIgARIggeAS4IFEwc1daDznQP/QpDKQgbD+Apk2Ok0CBgHevywELwmw/rykH921JQ4kii4cRk4CJBBWAucP/v4gVYC7du0Ka/yMiwS0EygtLUUikZC2G4vFkEwmkZmZaapz4MABPPnkk6iqqjKVFQLz5s2DsO/UtXXrVvz4xz/Gtm3bUi4xevRo/PznP0dWVpapK7W1tYjH46ipqTGVPS8gDsvJz8+XljcTVM2hsKfbBzMf/fS5FV5+8l+3L8899xyKioo8P3hLd1y0RwJuE5AY2Oe2S1yPBEgg+ATOP/8u93ko7C/xeYKi4B7fz0Qhy/6NkfXn39zQMxIwI8D714wQP3eSAOvPSbq03RYBif4SzhVk+ZAACZAACZCA8wQ8m5dUX1+P4uJi5yO8aIWMjAwMHz7c6I/o2bOnq2vbXWzfvn3YuXMnjhw5gkOHDkH878bGxjbN3n///fjWt75ld1kt+qtWrYL4J3sVFhYiOztbVrxNOcGppKTEYCVz3XzzzZg4cSLS09NlxB2ROXnypNE/s337din7dn0+ffq0UVeC0f79+9HQ0IDdu3e3uZUTP/UAACAASURBVLZ4Bz19+nS0nLko5axmoRMnTmDp0qXYsWOHlOXc3FwUFBSgc+fOUvJWhCorK1FRUSGtqqvWpRe8SNDtWrPio9s6f//737FixQps2LBBemlRU3l5edLyrQmeOnUK5eXlWL9+vbKdwYMHY8qUKejSpYuybmsK1dXVxneQ7GX3O0h2HcpdTkD1HnbjO1BXnjgvSRfJUNqZ1Txn12pw8wE8ZVWZesElwHn/wc0dPScBzvtnDZCALwmk/Hsy98/6Mmd0igRIgARIgARIgARCS0Bi/yz7D0ObfQZGAiQQcQKe9btFnDvDJwESIAESIAESIAESaIVAWPrdgvBHlJQPAq3kJggx8aYiARIgARIggZQE2ADLAiGB4BJgA2xwc+czzx8B8JpFnxY2b8Cps6hPNfsE+ELLPkNaIAESIAESIAESIAES0EQgLC+0NOGgGRIgARIggfAQ4IFE4cllYCPhQP/Api4UjrP+QpFGBhFRArx/I5p4n4TN+vNJIiLmhsSBRBEjwnBJgARI4B8EOLCPlUAC8gRKS0uRSCSkFWKxGJLJJDIzM011zpw5g/nz52PBggWmskJAHNLywgsvoGvXrlLyqkJvvPEGnn32WVO1Z555Bo8//jjatTPfQldbW4t4PI6amhpTu+cFxEEV4kAnXZdqDsW6un3QFYsbdqzwcsMvL9Z46KGH8Nxzzzl6wJAXcXFNEvCCgMTAPi/c4pokQALhIFDevIdpuU/DYX+JTxMTJbf4fiZK2fZfrKw//+WEHpGALAHev7KkKOcEAdafE1Rp04yARH+J+UsRs0X4OQmQAAmQAAmQgBkBz+Yl1dfXo7i42Mw/7Z+LWXHf+c53MHz4cLScG6d9MYcNnjp1Ct988w2++uorHD58GA0NDdi3bx/Onj2LKVOm+Ca+yspKVFRUSNMoLCxEdna2tHxbgocOHUJJSYnBROa6+eabMXHiRKSnp8uIOyJz8uRJo39m+/btUvad8PncuXNGXR0/fhxff/01Dhw4gCNHjkDwvOaaa3DHHXegffv2Uv45KaTKKjc3FwUFBY72o3hV61Y4q/Jzotas+O2kzt///nesWLECGzZskF5G1FReXp60fFuCBw8exNKlS6W/ry62M2HCBIwcORJpaWm2/aiurja+g2SvKNSFLAu35VTvYTe+A3Ux4LwkXSRDaWdWc6+K1eDmA3jKqjL1gkuA8/6Dmzt6TgKc988aIAFfEkj592Tun/VlzugUCZAACZAACZAACYSWgMT+WfYfhjb7DIwESCDiBALV76arr8CpnIsZTPv37zfmool/x44dM3oXmpqaUi4p5hOJPqsOHTo45RrtkgAJkAAJmBCw0u8mTI4ePRpjx47V0m/mdZLY7+Z1Bqyv39jYiLKyMmzevLlVI+x3s87WqmYQ/oiS8kGglcCDEJPVfFGPBEiABEggIgTYABuRRDPMUBJgA2wo0+pFUI8AeE1x4YXNG2/qFPUorp+AZy+09IdCiyRAAiRAAiRAAiRAAkEnwAEOQc8g/ScBEiABEmiDAA8kYml4ToAD/T1PQaQdYP1FOv0MPuAEeP8GPIEBd5/1F/AEBtR9iQOJAhoZ3SYBEiABewQ4sM8eP2pHi0BpaSkSiYR00LFYDMlkEpmZmVI669evx0MPPWQczGJ25eTk4LXXXsPgwYPNRJU/F+s///zzxmEVqa6uXbvif/7nfyAGPshctbW1iMfjqKmpkRE3ZMRBFbL2ZYyq5tAJH2T89IuMFV5+8V2nH+LArf/4j/9Ajx49dJqlLRKILAGJgX2RZcPASYAEtBEob97TtFybRT2G2F+ihyOt2CDA9zM24FHVNgHWn22ENEACnhHg/esZei4MgPXHMvCCgER/CecKepEYrkkCJEACJBA1Ap7NS6qvr0dxcbFnvDMyMjBkyBCMGTMGLefHeeZUSBeurKxERUWFdHSFhYXIzs6Wlm9L8NChQygpKTEOYZG5br75ZuMglvT0dBlxR2ROnjxp9PBs375dyr4ffJZy1AEhVVZuDL/3qtat4FXlF4Vas3IAiM6DqVQP3zifd/EzTPih43tT1Yco1IWV+8sNHdV72I3vQF1xc16SLpKhtDOruUfFanDzATxlVZl6wSXAef/BzR09JwHO+2cNkIAvCaT8ezL3z/oyZ3SKBEiABEiABEiABEJLQGL/LPsPQ5t9BkYCJBBxAoHqd9PZV6Ar72fPnsXu3bvxySef4PPPP0djY6OyafYLKCOjAgmQAAloJ2Cl3004IfqnZ86ciQEDBmj3yW2D7Hdzm7i+9cxyx343faxlLQXhjygpHwRaCTQIMcnmh3IkQAIkQAIRJcAG2IgmnmGHggAbYEORRj8E8QiA1yQdWdi84aZOUp5izhPw7IWW86FxBRIgARIgARIgARIggaAR4ACHoGWM/pIACZAACUgS4IFEkqAo5hwBDvR3ji0tmxNg/ZkzogQJ+JUA71+/ZiYafrH+opFnv0UpcSCR31ymPyRAAiTgCgEO7HMFMxcJCYHS0lIkEgnpaGKxGJLJJDIzM6V0jhw5gieeeAKrVq2Skp83bx7EGrqvLVu24F/+5V+wc+fOlKZvv/12LFiwAFdffbWUC7W1tYjH46ipqZGSF0LisJz8/HxpeTNB1Rw64YOZj3763AovP/mvw5fp06fj3/7t39C9e3cd5miDBEgAgMTAPnIiARIgAbsEypv3Ni23a0izPvtLNAOlOXUCfD+jzowa+giw/vSxpCUScJsA71+3iXO9iwmw/lgPXhCQ6C/hXEEvEsM1SYAESIAEokbAs3lJ9fX1KC4u9px3p06d8L3vfQ/iEI709HTP/QmjA5WVlaioqJAOrbCwENnZ2dLybQkeOnQIJSUl2Ldvn5QtPxzEcvLkSaOHZ/v27YHxWcpRB4RUWbkx/N6rWreCV5WfH+4PK3Gq6Fg5AETnwVSnTp3CihUrsHHjRhW3DdnBgwdjypQp6NKli7LuxQpmh0i0NB6FurAF1EFl1XvYje9AXeFyXpIukqG0M6u5R8VqcPMBPGVVmXrBJcB5/8HNHT0nAc77Zw2QgC8JpPx7MvfP+jJndIoESIAESIAESIAEQktAYv8s+w9Dm30GRgIkEHECgep309lXYDfv586dM+Ybif6Wujp7R16yX8BuNqhPAiRAAvYJWOl3O79qTk4Opk2bhiuuuMK+Ix5aYL+bh/BtLH348GGIeXu7d+9u0wr73WwAtqgahD+ipHwQaCXuIMRkMV1UIwESIAESiAoBNsBGJdOMM4wE2AAbxqx6EtMjAF4zWXlh80Ybe3/19yS80C/q2Qut0JNlgCRAAiRAAiRAAiRAAsoEOMBBGRkVSIAESIAEgkGABxIFI0+h9pID/UOdXt8Hx/rzfYroIAm0SYD3L4vDSwKsPy/pR3dtiQOJoguHkZMACUSaAAf2RTr9DF6RgNiMmEgkpLVisRiSySQyMzOldMQQhpdffhmyv7dMnz4dL7zwArp27SplX1bojTfewLPPPmsqPmfOHDz88MNo105u+1xtbS3i8ThqampMbZ8XEIfl5OfnS8ubCarmUNjT7YOZj3763AovP/lv15dHH30Ujz32mPZ7zK5f1CeBoBOQGNgX9BDpPwmQgHcEypv3Ni33zoWUK7O/xKeJiZJbfD8TpWz7L1bWn/9yQo9IQJYA719ZUpRzggDrzwmqtGlGQOI9jdyLEbOF+DkJkAAJkAAJkEAqAp7NS6qvr0dxcbFvsjN48GBMnDgRLWfJ+cbBADsiDkmpqKiQjqCwsBDZ2dnS8m0JHjp0CCUlJdi3b5+ULT8cxHLy5Emjf2b79u2B8VnKUQeEVFm5Mfzeq1q3gleVnx/uDytxquhYOQBE98FUBw8exNKlS6W/ty6Ob8KECRg5ciTS0tJUwr5ElgeAWEbnuqLqPezGd6AuCJyXpItkKO3Mau5VsRrcfABPWVWmXnAJcN5/cHNHz0mA8/5ZAyTgSwIp/57M/bO+zBmdIgESIAESIAESIIHQEpDYP8v+w9Bmn4GRAAlEnECg+t109xVYzX1DQ4PRv7Vp0yarJi7Ri0IfiRZQNEICJEACDhKw0u92sTujR4/G2LFjbfWbORielGn2u0lh8pWQqNvy8nJ8/PHHKf1iv5v7aQvCH1FSPgi0giwIMbmfaa5IAiRAAiQQKAJsgA1UuugsCVxCgA2wLAhNBB4B8FobthY2b7Cp07QWzegn4NkLLf2h0CIJkAAJkAAJkAAJkEDQCXCAQ9AzSP9JgARIgATaIMADiVganhPgQH/PUxBpB1h/8unfs2cPfvOb38grNEs+8MAD6NOnj7KerMLatWuxevVqWXFDLicnB5MnT0anTp2U9FSE/eqXSgx+l+X96/cMhds/1l+48+vX6CQOJPKr6/SLBEiABKwSOH/Q9wepDHBgn1W81IsigdLSUiQSCenQY7EYkskkMjMzpXXWr1+Phx56CMePHzfVEc/nr732GsThRrquY8eO4ZlnnsHvf//7lCazsrLw+uuvY8SIEdJL19bWIh6Po6amRlpHHJaTn58vLW8mqJpDYU+3D2Y++ulzK7z85L9VXwYMGIBZs2YZf//q0KGDVTPUIwESaIOAxMA+siMBEiABVQLnn3+Xqyq6LM/+EpeBc7nLCfD9DKvCSwKsPy/pc20SsEeA9689ftS2R4D1Z48fta0RkOgv4VxBa2ipRQIkQAIkQAIqBDybl1RfX4/i4mIVX3H33XcbvRvnzp2DOITjyJEjEHa2bdtm/G+7V+/evY3313zPZpfkpfqVlZXGgSmyV2FhIbKzs2XF25Q7dOgQSkpKsG/fPilbfjiI5eTJk0b/zPbt2wPjs5SjDgipsnJj+L1XtW4Fryo/P9wfVuJU0bFyAIgTB1OpHsJxPkYxC1X4Y+f7U3XtKNSFSg25Kat6D7vxHagrfs5L0kUylHZmNc/jtRrcfABPWVWmXnAJcN5/cHNHz0mA8/5ZAyTgSwIp/57M/bO+zBmd8ikBnXsJb7/9dixYsABXX321T6O155aVvbKtrah776qVHOr2wR5Zd7Wt8HLXw3+sJn4HHTJkyIW9ruJ/Dxo0yNi7Lv57zTXXoFevXujatSvatWNbkxc54pokcDEBiff6vFFZMiRAAiQQTgKB6ndzoq9AJa2iz07MHiovL9fSX3d+bfYLqGSBsiRAAiTgDAEr/W4Xe5KRkYGZM2dCzP8K6sV+t+Bl7tNPP8X/Z+9tgLOqrv3/L1HICyBXhUgJ/yjyUpASseKtb5RCpVCDWAJSJzfX8UbQTqpX4cJMvfVHGIYO4zQjV7G9KpLrVG9aMcy0igjFEnOJBEV+RZBgMfElEggQbBRITOTlP/vc4C+G5Hn23mefc/Y553tmmL5krb3X+qx1nuQ8Z+211q9fj7a2toTGs97N/9iG4UuUhA8C3SALg0/+R5o7kgAJkAAJhIoAC2BDFS4aSwLfIMACWCaEIQL3Ani6y1pPdBys+cTQHlzGOwKBvdDyziWuTAIkQAIkQAIkQAIkEFYCbOAQ1sjRbhIgARIggSQEOJCIKRI4ATb0DzwEsTaA+Scf/oaGBpSVlckrdEjm5+cjKytLWU9Wobq6GlVVVbLijpwYqC0aJqenpyvpqQjbapeKD7bL8v61PULRto/5F+342uqdxEAiW02nXSRAAiSgSqDroG827FMlSHkS6IGAavOygoICFBcXO03DZC8x9OjBBx/EG2+8IaWyYsUKiH1MXeLg5d13340jR44kXHL69OkoKSnBgAEDpLfWaeJnulmeagyFc6ZtkAZmgaAOLwvM1jZBNPS76667cO+99+LSSy/VXoeKJEACiQlINOwjQhIgARKQJdD1+VdWLyg51pcERZ77fk2A72eYDEESYP4FSZ97k4A7Arx/3fGjtjsCzD93/KitR0CivoR9BfXQUosESIAESIAEVAgE1i+pvr4epaWlKraipwEgZ86cwYEDB7Bz5068//77SZtgJ9pU9JITZzhGjhypZBuFv0mgtbUVBw8exHvvvefERPxv2auwsBDZ2dmy4j3KNTU1oby8HI2NjVJr2TCIpaWlxamfqa2tDY3NUoYaEhJDeD7//HN8/PHHEIMKPvzwQ+mV/Wh+X1lZiYqKCmmbTOW69IadBJlr51PTGQDixWCq9vZ2bNq0yfmdpnqNGTMGM2bMQN++fVVVHXkOANHCFoiS6j3sx2egKRDsl2SKZCTXWdDRl1fXuZUAFuoqUy+8BNjvP7yxo+UkwH7/zAESsJIAz89aGRYaFUYCJs8SZmZmYs2aNRg/fnwYUSS12RQr02dXdewybUNSeBYJ6PCyyPzzTBF/q9588834x3/8R9x444248sor0bt3b5tNpm0kEEkCEudnWX8YycjTKRIgARJAJOrd/IijqIMQvYbffPNNV/V03dlqQ52VHwy5BwmQAAnYTECn3q2rP6Lv/axZs3DRRRfZ7GqPtrHeLVxhE7W/f/zjH9Hc3JzUcNa7JUVkXCAMX6IkfBDohkgYfDIeSC5IAiRAAiQQLQIsgI1WPOlNvAiwADZe8fbQ23sBPN2x/hMdB2o+8XA/Lm2WQGAvtMy6wdVIgARIgARIgARIgASiQIANHKIQRfpAAiRAAiTQDQEOJGJaBE6ADf0DD0GsDWD+yYe/oaEBZWVl8godkvn5+cjKylLWk1UQhz2qqqpkxR05UfgrmiWnp6cr6akI22qXig+2y/L+tT1C0baP+Rft+NrqncRAIltNp10kQAIkIEugp0HfbNgnS5ByJJCEgGrzsoKCAhQXFyMtLU2arRiAsmrVKsj+7TJ79mwsX74c/fr1k94jkeDq1auxbNmypGstWbIE8+fPTyrXWaCurg5FRUWoqamR1jPdLE81hsJQ0zZIO2+BoA4vC8xWNkHU3Ivv4O666y5Pv4dTNowKJBBRAhIN+yLqOd0iARIwSKCn51+DW3iyFOtLPMHKRVUI8P2MCi3KmibA/DNNlOuRgH8EeP/6x5o7nU+A+cesCIKAxDsa9hUMIjDckwRIgARIIG4EAuuXVF9fj9LSUiXeeXl5yMnJSahz6NAhVFRUYP/+/UprdxYW77bFOY6RI0dqrxEnRVGD09LSgsbGRohm5LW1tRBx0L0KCwuRnZ2tq/61XlNTE8rLyx27ZC4bBrEIjqJ+RjCUuWywWcZOXZnTp0/jiy++wIEDByDqoUR+yTS6724/P5rfV1ZWOp8/spepXJfdr7Mcc+18ajoDQGR+L+nE5+jRo1i3bp3051fnPaZOnYobbrgBKSkpyltzAIgyssAUVO9hPz4DTcFgvyRTJCO5zoKO/ry6zq0EsFBXmXrhJcB+/+GNHS0nAfb7Zw6QgJUEeH7WyrDQqDASMH2WUJxBnTdvHnr1ilaZhfgO5JFHHsFLL73kOsymz67qxNC0Da6h+LiADi8fzXO9lfjb9fbbb3f+XXPNNbjwwgtdr8kFSIAEkhOQOD8brV+MyZFQggRIgATiQiBy9W5eBK69vR1btmzB9u3bvVgeUa9Z8gQaFyUBEiABwwR06t26M2HixImYPHmyVr2ZYZeUl2O9mzKywBRETeSf/vQnpx5Y5mK9mwwlszJh+BIl4YNANzjC4JPZKHI1EiABEiCByBFgAWzkQkqHYkSABbAxCra3rt4LYGzHQZpPvN2Kq3tAILAXWh74wiVJgARIgARIgARIgARCToANHEIeQJpPAiRAAiTQEwEOJGJuBE6ADf0DD0GsDWD+yYe/oaEBZWVl8godkmLYblZWlrKerEJ1dTWqqqpkxR25YcOGOY2S09PTlfRUhG21S8UH22V5/9oeoWjbx/yLdnxt9U5iIJGtptMuEiABEkhGINmgbzbsS0aQPycBSQKqzcsKCgpQXFyMtLQ0yR3+V2zHjh246667cOLEiaR64hn96aefxpgxY5LKJhP4/PPPsWjRImzcuDGhaGZmJp577jmMGzcu2ZLf+LkY8FJUVISamhppPdPN8lRjKAw1bYO08xYI6vCywGxpE2655RbMmjULU6ZMQb9+/aT1KEgCJOCOgETDPncbUJsESCDKBJI9/9ruO+tLbI9QDOzj+5kYBNliF5l/FgeHppFAEgK8f5kiQRJg/gVJP757S9SXsK9gfNODnpMACZAACfhHILB+SfX19SgtLVXyNC8vDzk5OUl1Tp06hZ07dzpDO9ra2pLKdycgesr95Cc/wRVXXKGlH1Ul0SBf1NmIxuOHDx/Gp59+6vxrbW015nJhYSGys7Ndr9fU1ITy8nI0NjZKrWXDIBYxvFPUz9TW1obGZilDJYS+/PJLNDc3O7klYvbJJ59IN7aXWB5+NL+vrKxERUWFjDmOjKlcl96wk2Ccc60nXjoDQGR/L+nESHUYx7k9xO8vYZfO56jqnjZ8buqwjYKO6j3sx2egKa7sl2SKZCTXWdDRp1fXuZUAFuoqUy+8BNjvP7yxo+UkwH7/zAESsJIAz89aGRYaFUYCps8STp8+HSUlJRgwYEAYcfRo8/79+/Gzn/0MH3zwgWu/TJ9d1YmhaRtcQ/FxAR1ePppndKvRo0fj3nvvdXrGZWRkGF2bi5EACXyTgMT5WdYfMmlIgARIIJoEIlnvZjJUZ86cwbZt2/D666+bXPYba7FewDO0XJgESIAEpAno1Lt1t3hqairmzp2L4cOHS+9tiyDr3WyJRGI7RN35+vXr8f7770sbzHo3aVTGBMPwJUrCB4FuSITBJ2MB5EIkQAIkQALRJMAC2GjGlV7FgwALYOMRZx+8vBzAJz7swy28IRDYCy1v3OGqJEACJEACJEACJEACYSbABg5hjh5tJwESIAESSECAA4mYHoETYEP/wEMQawOYf/Lhb2hoQFlZmbxCh2R+fj6ysrKU9WQVqqurUVVVJSvuyIlh2uLwcnp6upKeirCtdqn4YLss71/bIxRt+5h/0Y6vrd5xIJGtkaFdISFwL4CnQ2JrnMyUHfTNhn1xygr66ikB1eZlBQUFKC4uRlpampJdn332GR588EG88cYbUnorVqyA2MvttWvXLtxzzz04cuRIwqXEdwLib6v+/fsrbVlXV4eioiLU1NRI65lulqcaQ2GoaRuknbdAUIeXBWb3aMJ3vvMd/OAHP8D3v/99iP+umsM2+0bbSCBMBNiwL0zRiqWtfP61M+yyz792Wv//rGJ9ie0RioF9fD8TgyBb7CLzz+Lg0DQSSEKA9y9TJEgCzL8g6cd3b9aXxDf29JwESIAESMAqAoH1S6qvr0dpaakSjLy8POTk5EjpnD17Fu+99x42bNiA1tZWKZ2uQgMHDsRtt92Gyy8XbcHic3355Zdob2/H3//+dxw7dgzNzc04dOgQjh496vx3r6/CwkJkZ2e73qapqQnl5eVobGyUWsuGQSwtLS1O/UxtbW1obJYyFIAYptPW1gbRuP6LL75w6qZE7Zb4TxEj8TMvLz+a31dWVqKiokLaDVO5Lr1hJ8Eo55oOD6GjMwBE5feSql3ic3jTpk3YuXOnqirGjBmDGTNmoG/fvkq6HACihCtQYdV72I/PQFNA2C/JFMlIrrMAwGMuPFsJYKELfaqGlAD7/Yc0cDSbBACw3z/TgASsJMDzs1aGhUaFkYDps4SZmZlYs2YNxo8fH0YcPdr8hz/8AYsXLzbik+mzqzoxNG2DETA+LaLDyyfTPNtm9OjRuP/++/HjH/8Yffr08WwfLkwCcSbA87Nxjj59JwESiDmByNa7mYrrnj17sH79ek9rcWyoszLFi+uQAAmQQFgJ6NS79eSr6H8/a9YsXHTRRaHCwXo3+8Ml6iA3b96MHTt2KBnLejclXEaEexlZxdtFEj4IdLN1GHzylhhXJwESIAESCD0BFsCGPoR0IMYEWAAb4+DTdRL4fwQCe6HFIJAACZAACZAACZAACZBAVwJs4MCcIAESIAESiCgBDiSKaGDD5BYb+ocpWtGzlfknH9OGhgaUlZXJK3RI5ufnIysrS1lPVqG6uhpVVVWy4o6cKPgVw63T09OV9FSEbbVLxQfbZXn/2h6haNvH/It2fG31jgOJbI0M7QoJAQ78titQqoO+2bDPrvjRmhATUG1eVlBQgOLiYqSlpSl5LYYbPfvss1i2bJmU3uzZs7F8+XL069dPSr47IZU9V6xYAeGb6lVXV4eioiLU1NRIq5pulqcaQ2GoaRuknbdAUIdX0GYPHz7c+S7tiiuucAZNiUPCo0aNwqBBg5TvxaB94f4kEFUCbNgX1chGxi8+/9oVStXnX7usP98a1pfYHqEY2Mf3MzEIssUuMv8sDg5NI4EkBHj/MkWCJMD8C5J+fPdmfUl8Y0/PSYAESIAErCIQWL+k+vp6lJaWKsHIy8tDTk6Oko7bAR5Dhw7F7bff7rwLj8olaldaW1vx97//HZ999pnz79ChQ/j888+d/wz6KiwsdOoQ3F5NTU0oLy9HY2Oj26Ws1bdteMzp06dx8uRJJ6eOHj2K5uZmJ6fE/xb/PcjLj+b3lZWVqKiokHbTVK5Lb9hJsKWlxanVqq2tlVK3LdekjFYU0hkAovN7ScUscR+tW7dO63Ns6tSpuOGGG5CSkiK9pd8DQFTvGWlHNAX9+JzQNO08NdV7OEy+sV+SqSyJ5DoLADzmwrOVABa60KdqSAmw339IA0ezSQAA+/0zDUjASgI8P2tlWGhUGAl4cZZwyZIlmDdvHnr1isYIR/H9xyOPPIKXXnrJSIhNn13ViaFpG4yA8WkRHV4+meb5NuI947//+79jyJAhnu/FDUggbgR4fjZuEae/JEACJPA1gcjXu7mJ9eHDh516KVFv4OUVhzoSL/lxbRIgARIwQUCn3i3RvhMnTsTkyZOV6s1M+OFmDb/r3dzYGkfd9vZ2bN68GTt27FB2n/VuyshcK4ThzULCB4FuCITBJ9eB4wIkQAIkQALRJsAC2GjHl95FmwALYKMdX3pHApIEAnuhJWkfxUiABEiABEiAY4Np0wAAIABJREFUBEiABGJEgA0cYhRsukoCJEAC8SLAgUTxireV3rKhv5VhiY1RzD/5UDc0NKCsrExeoUMyPz/fGdLr1VVdXY2qqiql5YcNG4bc3Fykp6cr6akI22qXig+2y/L+tT1C0baP+Rft+NrqHQcS2RoZ2hUSAhz4bUegdAd9s2GfHfGjFREgoNq8rKCgAMXFxUhLS1P2fteuXbjnnntw5MiRpLriOf3pp5/GmDFjksr2JCCGAy1atAgbN25MuIabverq6lBUVISamhppO003y1ONoTDUtA3SzlsgqMPr+eefx9VXX+2r9X369EHfvn193ZObkQAJ6BNgwz59dtT0hQCff33BnHQT3effpAsHLMD6koADwO0Bvp9hFgRJgPkXJH3uTQLuCPD+dceP2u4IMP/c8aO2HgHWl+hxoxYJkAAJkAAJGCYQWL+k+vp6lJaWKrmTl5eHnJwcJZ2zZ89iz549ePXVV9HW1qake0547NixmDFjhqfnOrQMk1Q6ceIEGhsb8cknn0BwF/9dl4Xklq7ECgsLkZ2d7WoNodzU1OQMcBH+RvUKcnjMmTNn8Nlnn+HQoUMQtUpiYI7477ZefjS/r6ysREVFhTQCU7kuvWEnQTEsVtRq1dbWSqkHmWtSBhoQ0hkAovN7SdVU1aEc59YXvVGFfSqfp6p7uc0L1XtGlZ2qvB+fE6o29SSveg+HyTf2SzKVJZFcZwGAx1x4thLAQhf6VA0pAfb7D2ngaDYJAGC/f6YBCVhJgOdnrQwLjQojAZ2zhMn8nD59OkpKSjBgwIBkoqH4+f79+/Gzn/0MH3zwgRF7TZ9d1YmhaRuMgPFpER1ePpnmyzbDhw+H+N5r0qRJ6NWLY1Z9gc5NYkGA52djEWY6SQIkQALdEYh8vZtu2Nvb27Fp0ybs3LlTdwlpPbf1AtIbUZAESIAESKBHAjr1bolwpqamYu7cuRDfY4Tl8rveLSxcbLBT1Km//vrr2LFjh5Y5rHfTwuZKKQzfWiZ8EOjG+zD45CpoVCYBEiABEog+ARbARj/G9DC6BFgAG93Y0jMSUCAQ2AstBRspSgIkQAIkQAIkQAIkEBMCbOAQk0DTTRIgARKIHwEOJIpfzK3zmA39rQtJrAxi/smHu6GhAWVlZfIKHZL5+fnIyspS1pNVqK6uRlVVlay4IyeGW+fm5nraGNlWu5RAWS7M+9fyAEXcPOZfxANsqXscSGRpYGhWWAhw4HewkXI76JsN+4KNH3ePEAHV5mUFBQUoLi5GWlqaMoXPP/8cixYtwsaNG6V0V6xYAbGf7rVr1y7cc889OHLkSMIlZs+ejeXLl6Nfv37KW4khMkVFRaipqZHWNd0sTzWGwlDTNkg7b4EgeVkQBJpAAhEkwIZ9EQxqtFzi82+w8XT7/Bus9cl3Z31JckaU8JgA3894DJjLJyTA/GOCkEB4CfD+DW/somA58y8KUQyfD6wvCV/MaDEJkAAJkEAkCQTWL6m+vh6lpaVKUPPy8pCTk6OkI4TPnDmDbdu2OY2zda9bbrkFN954I1JSUnSX8FWvubkZe/fuxb59+3DgwAFf93a7WWFhIbKzs90ug6amJpSXl6OxsdH1WrYu4PfwGHEviXwSufW3v/0NIs/CcvnR/L6yshIVFRXSSEzluvSGnQRbWlqcWq3a2lopdb9zTcoow0I6A0B0fy+pmO5mINXYsWMxY8YM6XOJfg8AUb1nVLjpyPrxOaFjV3c6qvdwmHxjvyRTWRLJdRYAeMyFZysBLHShT9WQEmC//5AGjmaTAAD2+2cakICVBHh+1sqw0KgwEtA5S5jMz8zMTKxZswbjx49PJhqKn7/wwgt4+OGHjdlq+uyqTgxN22AMjg8L6fDywSxftxB/3/7qV7/Cbbfdhl69OGrVV/jcLLIEeH42sqGlYyRAAiSQjEAs6t2SQeju5++//z7E395tbW066s53st/+9rcxcuRIiGfM9PR09O7d+7y1vvzyS+f/0+nxpGUYlUiABEiABLoloFPvlgyl6IM/a9YsXHTRRclErfi53/VuVjgdAiNaW1udmv2dO3dqW8t6N2102oph+MYy4YNAN56HwSftgFGRBEiABEggHgRYABuPONPLaBJgAWw040qvSECRQGAvtBTtpDgJkAAJkAAJkAAJkEAMCLCBQwyCTBdJgARIIJ4EOJAonnG3yms29LcqHLEzhvknH/KGhgaUlZXJK3RI5ufnIysrS1lPVqG6uhpVVVWy4o6cKPTNzc2VbiyptHiHsK126fhiqw7vX1sjEw+7mH/xiLNtXnIgkW0RoT0hI8CB38EEzNSgbzbsCyZ+3DWCBFSblxUUFKC4uFirGcLZs2fx7LPPYtmyZVIkZ8+ejeXLl6Nfv35S8p2FxF6rVq2CxN9Ljsydd96pvIdQqKurQ1FREWpqaqT1TTfLU42hMNS0DdLOWyBIXhYEgSaQQAQJsGFfBIMaLZf4/BtMPE09/wZjvfyurC+RZ0VJjwjw/YxHYLmsFAHmnxQmCpGAlQR4/1oZltgYxfyLTaitclTifQn7CloVMRpDAiRAAiQQUQKB9Uuqr69HaWmpEta8vDzk5OQo6ZwTbm9vx6ZNm7SbZ6empjpN3EePHq21vx9KZ86cwccff4zt27dj//79fmzpyR6FhYXIzs52vXZTUxPKy8vR2Njoei1bF5gwYQKmTZvW7XAZkzaLQThiMMA777yDw4cPm1zat7X8aH5fWVmJiooKaZ9M5br0hp0EW1panFqt2tpaKXW/ck3KGI+EdAaAuPm9pOKGuO/E59nRo0dV1BzZ6dOn4/rrr5fS83sAiOo9I+WECyE/PidcmPcNVdV7OEy+sV+SqSyJ5DoLADzmwrOVABa60KdqSAmw339IA0ezSQBwhqt2vr766iu+N2JmkEDwBHh+NvgY0IKIENA5Syjj+pIlSzBv3jz06hXuX5snTpzAI488gnXr1sm4LSVj+uyqTgxN2yDluCVCOrwsMd2oGeJc+ooVK3D77beH/j41CoaLkYAmAZ6f1QRHNRIgARIIP4HY1LuphOrkyZN4+eWX8be//U1FzZEdOHAgbrrpJowdOxZ9+vRR1qcCCZAACZBAMAR06t1kLJ04cSImT56MlJQUGfFAZfyudwvU2ZBs/sUXXzj1+nv37nVlMevdXOHTUg7DW4WEDwLdeB0Gn7SCRSUSIAESIIH4EGABbHxiTU+jR4AFsNGLKT0iAQ0Cgb3Q0rCVKiRAAiRAAiRAAiRAAhEnwAYOEQ8w3SMBEiCB+BLgQKL4xt4az9nQ35pQxNIQ5p982BsaGlBWViav0CGZn5+PrKwsZT1ZherqalRVVcmKO3LDhg1Dbm4u0tPTlfRUhG21S8UH22V5/9oeoWjbx/yLdnxt9Y4DiWyNDO0KCQEO/PY3UKYHfbNhn7/x424RJqDavKygoADFxcVIS0vTorJr1y7cc889OHLkSFJ98az+9NNPY8yYMUlluwp89tlnePDBB/HGG28k1B05ciSeeuopjBo1SnkPoVBXV4eioiLU1NRI65tulqcaQ2GoaRuknbdAkLwsCAJNIIEIEmDDvggGNVou8fnX33iafv7113r13Vhfos6MGoYJ8P2MYaBcTokA808JF4VJwCoCvH+tCkfsjGH+xS7kVjjM+hIrwkAjSIAESIAESCCwfkn19fUoLS1VikBeXh5ycnKUdDoLHz16FH/6059w4MABrTWGDh3qDKAbNGiQlr5XSmfPnsWnn37qnFfZv3+/V9v4tm5hYSGys7Nd79fU1ITy8nI0Nja6XsvWBSZMmIBp06ahd+/enpjY3t7uNJ1/8803IXiG+fKj+X1lZSUqKiqkMZnKdekNOwm2tLQ4tVq1tbVS6l7nmpQRHgvpDABx+3tJxaWdO3filVdeUVFxZEWP1Llz52LIkCFJdf0eAKJ6zyR1wKWAH58TLk38Wl31Hg6Tb+yXZCpLIrnOAgCPufBsJYCFLvSpGlIC7Pcf0sDRbBLo+Fu2M4ivvvqK86iYGSQQPAGenw0+BrQgIgR0zhLKuD59+nSUlJRgwIABMuLWyuzbtw/33XcfPvroI2M2mj67qhND0zYYg+PDQjq8fDArkC3E+8aVK1fi+uuvD2R/bkoCUSLA87NRiiZ90STwMoASAP+jqU81EggrgVjVu8kGSfV9/7l1RV+jW2+91akt4EUCJEACJBAuAjr1bjIe9u/fH6IuTvTZs/1S/f0XhzrIIGMm6oxfe+01p/+h24v1bm4JquuH4WV8wgeBblwOg0/qkaIGCZAACZBArAiwADZW4aazESPQ9QtXFsBGLMB0hwTkCAT2QkvOPEqRAAmQAAmQAAmQAAnEiQAbOMQp2vSVBEiABGJFgAOJYhVuO51lQ3874xIXq5h/8pFuaGhAWVmZvEKHZH5+PrKyspT1ZBWqq6udBsIqlyjuzc3NRXp6uoqakqytdik5Ybkw71/LAxRx85h/EQ+wpe5xIJGlgaFZYSHAgd/+RMqrQd9s2OdP/LhLDAioNi8rKChAcXEx0tLStOh8/vnnWLRoETZu3Cilv2LFCog9Va8dO3bgrrvuwokTJxKq3nHHHVi+fDkyMjJUt3DkxYHPoqIi1NTUSOubbpanGkNhqGkbpJ23QJC8LAgCTSCBCBJgw74IBjVaLvH51594evX864/1+ruwvkSfHTUNEeD7GUMguYwWAeafFjYqkYAVBHj/WhGG2BrB/Itt6AN1nPUlgeLn5iRAAiRAAiRwjkBg/ZLq6+tRWlqqFAnRQD0nJ0dJp6uwGI4o6hOOHz+utc51112HqVOnok+fPlr6ppVOnjyJN998E9u2bTO9tOv1Lr/8cojm8IcOHVKyr7CwENnZ2a73F43Ty8vL0djY6HotWxfwsvm+iNvrr79upPG8SX6pqakYPXo0rrrqKrz11lv48MMPpZb3o/l9ZWUlKioqpOwRQqZyXXrDToItLS3OZ2Ftba2Uupe5JmWAD0I6A0BM/F6Sda2trQ0bNmzAu+++K6vytdzYsWMxY8aMpOcT/R4AonrPKDuuqODH54SiST2Kq97DYfKN/ZJMZUkk11kA4DEXnq0EsNCFPlVDSoD9/kMaOJpNAsB5A1bZ759pQQJWEOD5WSvCQCOiQEDnLKGM35mZmVizZg3Gjx8vI26tzAsvvICHH37YqH2mz67qxNC0DUYBebyYDi+PTQp0+WuuuQaPPfYYxPd2vEiABPQJ8PysPjtqRobAXgBXiTYdAH4NYHtkPKMjJJCYQOzq3ZIlhKgfe/nll/G3v/0tmeg3fi7qb0QtQb9+/ZT0KEwCJEACJGAHAZ16N1nLR40ahZkzZ1r/O8LvejdZfnGUE7Woon+jqN02cbHezQRFtTV6qYkHIp3wQaAbi8LgUyAguSkJkAAJkEB4CLAANjyxoqUk0JXAP/zDP3zj/2IBLHOEBGJJILAXWrGkTadJgARIgARIgARIgAQSEmADByYICZAACZBARAlwIFFEAxsmt9jQP0zRip6tzD/5mDY0NKCsrExeoUMyPz8fWVlZynqyCtXV1aiqqpIVd+SGDRuG3NzcpA0llRbtImyrXW58sk2X969tEYmXPcy/eMXbFm85kMiWSNCOkBLgwG9vA+f1oG827PM2flw9RgRUm5cVFBSguLgYaWlpWpTOnj2LZ599FsuWLZPSnz17NpYvX650IFfssWrVKkj8rYQnnngCs2bNkrKlO6G6ujoUFRWhpqZGeg3TzfJUYygMNW2DtPMWCJKXBUGgCSQQQQJs2BfBoEbLJT7/ehtPr59/vbXe/eqsL3HPkCu4JMD3My4BUt0VAeafK3xUJoFACfD+DRR/7Ddn/sU+BQIBIPHOhH0FA4kMNyUBEiABEogZgcD6JdXX16O0tFQJd15eHnJycpR0ugqfOXMG27Ztw+uvv661TmpqqjPoY9y4cVr6JpUEww0bNqCxsdHksq7WuvLKKzFmzBiMHDkSAwYMQK9evVBZWYmKigrpdQsLC5GdnS0t35OgaJpeXl5uFR/XTnVZYMKECZg2bRp69+5tbOlTp05h586d2LJlC9ra2oyt62ah9PR0iAEKY8eOhXgPLv53S0uLU2skmuTLXH40vw8q12X87yqjys+LXNOx20sdnQEgJn4vqfh0+PBh53Pt6NGjKmqO7PTp03H99dcn1PN7AIjqPaPstKKCH58Tiib1KK56D4fJN/ZLMpUlkVxnAYDHXHi2EsBCF/pUDSkB9vsPaeBoNgkAYL9/pgEJWEmA52etDAuNCiMBnbOEsn4uWbIE8+bNc76fD+N1/PhxLF68GK+++qpR802fXdWJoWkbjALyeDEdXs8//zyuvvpqjy07f/mDBw/iiy++cH4gvpMV/1u8i9i3bx/ee+89Y/bcdddd+OUvf4mMjAxja3IhEogbAZ6fjVvE6W83BPYBGN3p//8DgF8D+L+kRQIRJxC7erdk8VR91y/WGzRoEObMmYPLLrss2fL8OQmQAAmQgKUEdOrdVFyZMmUKbr75ZqSkpKio+Sqr+jswDnWQvgYAgFc1x6x38zuSQBjeKCR8EOgGWRh88j/S3JEESIAESCBUBFgAG6pw0VgS+AYBFsAyIUiABAAE9kKL9EmABEiABEiABEiABEigKwE2cGBOkAAJkAAJRJQABxJFNLBhcosN/cMUrejZyvyTj2lDQwPKysrkFTok8/PzkZWVpawnq1BdXY2qqipZcUdu2LBhyM3NdZqxenXZapdX/gaxLu/fIKhzz3MEmH/MhSAIcCBRENS5Z4QIcOC3N8H0a9A3G/Z5Ez+uGkMCqs3LCgoKUFxcjLS0NG1au3btwj333IMjR44kXUM8rz/99NPOgB7ZS6z70EMPYevWrQlVrrrqKvz2t7/F8OHDZZc+T66urg5FRUWoqamRXsN0szzVGApDTdsg7bwFguRlQRBoAglEkAAb9kUwqNFyic+/3sTTr+dfb6w3tyrrS8yx5EqaBPh+RhMc1YwQYP4ZwchFSCAQArx/A8HOTTsIMP+YCkEQYH1JENS5JwmQAAmQAAmcRyCwfkn19fUoLS1VCkleXh5ycnKUdLoTPnnyJNavX+8MptO5hg4dilmzZuHSSy/VUTeiI2zftGkTmpubjaynu8gVV1zhnHsR/zIzM7ut3amsrERFRYX0FoWFhcjOzpaW70mwqakJ5eXlaGxsdL2WrQuYbr7f3t7u1DYlq2/ymoc4Q3XllVc6eXX55ZfjkksuwQUXXPCNbVtaWpxaIzFkUubyo/l9ULku439XGVV+pnNNx2avdXQGgJj6vaTi286dO/HKK6+oqDiyolfq3LlzMWTIkB51/R4AonrPKDutqODH54SiST2Kq97DYfKN/ZJMZUkk11kA4DEXnq0EsNCFPlVDSoD9/kMaOJpNAh1/w3YG8dVXX3EeFTODBIInwPOzwceAFkSEgM5ZQlnXp0+fjpKSEgwYMEBWxSq5PXv24O6775Y656tiuOmzqzoxNG2Div9By0aF1+eff+6883r++efx9ttvu8Lar18/PProo5g5c6ardahMAnEmwPOzcY4+fe8gsB/AyG5o/A7ArwG8R1IkEFECsax36ymWra2tePnll5Xr4G677TZce+21EU0RukUCJEAC8SCgU++mQqZ///4Q9XGijtPWy+96N1s5BGXXiRMnsHnzZrz77rvGTWC9m3GkSRcMw8v4hA8C3XgYBp+SBoYCJEACJEAC8SbAAth4x5/eh5uAOMTV+WIBbLjjSetJQJNAYC+0NO2lGgmQAAmQAAmQAAmQQIQJsIFDhINL10iABEgg3gQ4kCje8bfCezb0tyIMsTWC+Scf+oaGBpSVlckrdEjm5+cjKytLWU9Wobq6GlVVVbLijpwo6s3NzYVo1urVZatdXvkbxLq8f4Ogzj3PEWD+MReCIMCBREFQ554RIsCB32aD6fegbzbsMxs/rhZjAqrNywoKClBcXNzt0BxZjKLR2KJFi7Bx40YpFfE3z5133iklK4TEdwLz58+HOKSZ6DLhS11dHYqKilBTUyNtn+lmeaoxFIaatkHaeQsEycuCINAEEoggATbsi2BQo+USn3/NxtPv51+z1ptfjfUl5plyRUUCfD+jCIziRgkw/4zi5GIk4CsB3r++4uZmXQgw/5gSQRBgfUkQ1LknCZAACZAACZxHILB+SfX19SgtLVUKiWicnpOTo6TTk/DBgwexdu1aNDc3a6134403YsqUKbjwwgu19N0oiWGP69evR1tbm5tllHW/9a1vYejQocjOzsbgwYMh+u717t076TqVlZXO8D/Zq7Cw0NnD7dXU1ITy8nI0Nja6Xcpa/QkTJmDatGlScUjmRHt7u9N4fseOHclEjf48NTXVOcslYi7yKzMzE2LIY0pKSsJ9WlpanFqj2tpaKXv8aH4fVK5LAegipMrPZK7p2OuHjs4AEJO/l2R9FJ/9GzZs0BoSMXbsWMyYMaPHc4p+DwBRvWdkGenK+fE5oWtbVz3VezhMvrFfkqksieQ6CwA85sKzlQAWutCnakgJsN9/SANHs0kAcL536Hyx3z/TggSsIMDzs1aEgUZEgYDOWUJZv8V3rGvWrMH48eNlVaySW716NZYtW2bcJtNnV3ViaNoG45A8XDBqvE6dOgXRs+3RRx/V+q72HGrxvvHxxx933rvxIgESUCfA87PqzKgROQLiZfnwBF49C6AEwN8i5zkdijuB2Na7dRf4ffv24cUXX1TKiWS1A0qLUZgESIAESCAwAjr1bqrGjho1CjNnznRqOm28/K53s5FBEDadPXsWH3zwAf785z9D1Gp7cbHezQuqidfs5f+WyjsmfBDoZrUw+KQMgQokQAIkQALxIsAC2HjFm95GiwALYKMVT3pDApoEAnuhpWkv1UiABEiABEiABEiABCJMgA0cIhxcukYCJEAC8SbAgUTxjr8V3rOhvxVhiK0RzL/Yhp6OR4AA798IBDHELjD/Qhy8EJvOgUQhDh5Nt4EAB36biUJQg77ZsM9M/LgKCUC1eVlBQQGKi4uRlpbmip5KM7w77rgDy5cvR0ZGRtI9T58+jZUrVzqNx5JdzzzzDH784x8nE0v487q6OhQVFaGmpkZ6HdPN8lRjKAw1bYO08xYIkpcFQaAJJBBBAmzYF8GgRsslPv+aiWdQz79mrPduFdaXeMeWK0sS4PsZSVAU84QA888TrFyUBHwhwPvXF8zcpAcCzD+mRhAEWF8SBHXuSQIkQAIkQALnEQisX1J9fT1KS0uVQpKXl4ecnBwlnUTC27dvx8aNG7XWS01Nxdy5czF8eKLZQVpLJ1T6+OOP8cc//hHNzc3mFwcg/BJD9cRATPFv0KBBuOSSS9C3b19ccMEFWntWVlaioqJCWrewsBDZ2dnS8j0Jiibq5eXlaGxsdL2WrQtMmDAB06ZNQ+/evV2ZeObMGWzbtg2vv/66q3USKYs+jSKfvvWtb32dVxdffDHS09PRq5d6S/GWlhan1qi2VszwSn750fw+qFxP7v35Eqr8TOWajq1+6egMADH9e0nW18OHDzufb0ePHpVV+Vpu+vTpuP7667vV83sAiOo9o+ysooIfnxOKJvUornoPh8k39ksylSWRXGcBgMdceLYSwEIX+lQNKQH2+w9p4Gg2CQBgv3+mAQlYSYDnZ60MC40KIwHVs4TiXcTx48dx5MgRKXeXLFmCefPmaX33KrWBR0LCx8WLF+PVV181voPps6uqMRQOmbbBOCQPF4wqL/G+TtQ//e53v9OmJ74PE+/GdN6VaG9KRRKICAGen41IIOmGGwIfAbhCYoHfAigBIOR5kUAUCMS63q1zANvb27Fhwwbs2rVLOq5B1bxJG0hBEiABEiABaQI69W7Si3cSnDJlCm6++WakpKToqHuq43e9m6fOhGTxkydP4s0333Rqjr28WO/mJd3u11av5PbfxoQPAt2YEwaf/KfIHUmABEiABEJFgAWwoQoXjSWBbxBgASwTggRIAEBgL7RInwRIgARIgARIgARIgAS6EmADB+YECZAACZBARAlwIFFEAxsmt9jQP0zRip6tzL/oxZQexYcA79/4xNpGT5l/NkYl+jZxIFH0Y0wPPSXAgd/u8AY96JsN+9zFj9ok8DUB1eZlBQUFKC4uRlpamiuKe/bswd133y3V+G/kyJF46qmnMGrUqKR7ikaCDz30ELZu3ZpQ9pprrsFvfvMbSDRYSrhOXV0dioqKUFNTk9S2cwKmm+WpxlDYYdoGaectECQvC4JAE0ggggQkfp/wXHYE4x4il/j86y5YQT//urPee23Wl3jPmDskIcD3M0yRIAkw/4Kkz71JwB0B3r/u+FHbHQHmnzt+1NYjwPoSPW7UIgESIAESIAHDBALrl1RfX4/S0lIld/Ly8pCTk6Okk0hYNN1ev3499u3bp7XmmDFjMGPGDPTt21dLX1VJDM0TtRWCnYlr4MCBGDp0KLKzszFkyBBnkLTb2pvu7KqsrERFRYW0yWKon7DJ7dXU1ITy8nI0NjZKLTVhwgRMmzYNvXv3lpL3QqilpcWJcW1trdTypmx+//33IWpX2trapPZNJiTy6vLLL3fya/DgwejXr59xrqqs/Gh+H1SuJ4tHdz9X5Wcq13Rs9UtHZwCI6d9LKr7u3LkTr7zyioqKIys+6+fOnet87ne9/B4AonrPKDurqODH54SiST2Kq97DYfKN/ZJMZUkk11kA4DEXnq0EsNCFPlVDSoD9/kMaOJpNAh1/u3YG8dVXX7HumZlBAsET4PnZ4GNACyJCQPUsofge6oILLsBLL70kRWD69OkoKSnBgAEDpORtERJD2u+55x6p872qNps+u6oaQ2GvaRtUGQQpH2Ve7e3teOaZZ/Doo49qIb7uuuvwxBNPOO9UeJEACagR4PlZNV6UjiQBUTzy/yl49h8ASgA0KOhQlARsJBDrerfOAfnkk0+c2qjjx49LxykO9R/SMCi2wiIaAAAgAElEQVRIAiRAAiEnoFPvpuNy//79Ib6fHDZsmI66pzp+17t56ozli586dcqptxc1f6I+2+uL9W5eEz5//TC8jE/4INANsjD45H+kuSMJkAAJkECoCLAANlThorEk8A0C4vBW54sFsEwQEoglgcBeaMWSNp0mARIgARIgARIgARJISIANHJggJEACJEACESXAgUQRDWyY3GJD/zBFK3q2Mv+iF1N6FB8CvH/jE2sbPWX+2RiV6NvEgUTRjzE99JQAB37r4bVl0Dcb9unFj1okcB4B1eZlBQUFKC4udj10RzRxWLx4MV599VWpqIi/e+68886kslu3bkV+fn5SOTGw55e//CX69OmTVDaRQF1dHYqKilBTUyO9julmeaoxFIaatkHaeQsEycuCINAEEoggATbsi2BQo+USn3/14mnL86+e9f5psb7EP9bcqQcCfD/D1AiSAPNPnn5DQwPKysrkFTokxfc8WVlZynqyCtXV1aiqqpIVd+REs7jc3Fykp6cr6akI22qXig+2y/L+tT1C0baP+Rft+NrqHetLbI0M7SIBEiABEogZgcD6JdXX16O0tFQJt2iYnpOTo6STTFjYIeoVmpubk4l2+3MxNPL666/X0lVREo3Ct2zZgm3btqmofUM2NTUVo0aNwrhx45yheRkZGdprqSiK5uYVFRXSKqJ+Jjs7W1q+J0HRUF0MdWlsbJRay4aBLi0tLU4+1tbW+mazyH2xp7gXdC/Rg1Hcm9/+9reRmZmJ3r176y4lrafKyo/m90HlujS0ToKq/Gy4P3T8VNHRGQDixe8lWZvb2tqwYcMGvPvuu7IqX8uNHTsWM2bMOO/7ZL8HgKjeM8qOKir48TmhaFKP4qr3cJh8Y78kU1kSyXUWAHjMhWcrASx0oU/VkBJgv/+QBo5mkwAA9vtnGpCAlQR4ftbKsNCoMBJQPUsozs+K7+geeughKXfF97Rr1qzB+PHjpeRtEDp79iyeffZZLFu2LKk54r3M4cOH8dFHHyWVPSdg+uyqagyFHaZtkHbeAsGo82pvb8czzzyDRx99VIu27Fl1rcWpRAIRJsDzsxEOLl2TJXAAgOrBljMASjr+HZXdiHIkYBmB2Ne7iXiIWrLNmzfjrbfekg5P//79MWfOHFx++eXSOhQkARIgARKwl4BOvZuuN6L2eObMmejXr5/uEp7o+V3v5okTIVj00KFDTh34/v37fbOW9W6+of56o17+b6m8Y8IHgW5WC4NPyhCoQAIkQAIkEC8CLICNV7zpbbQIsAA2WvGkNySgSSCwF1qa9lKNBEiABEiABEiABEggwgTYwCHCwaVrJEACJBBvAhxIFO/4W+E9G/pbEYbYGsH8i23o6XgECPD+jUAQQ+wC8y/EwQux6RxIFOLg0XQbCHDgt1oUbBv0zYZ9avGjNAn0SEC1eZlo2FdcXIy0tDTXVFevXi3VFE9sdMcdd2D58uUJBwCdPn0aJSUlePLJJ5PaJgY5TZ06NalcMoG6ujoUFRWhpqYmmejXPzfdLE81hsIQ0zZIO2+BIHlZEASaQAIRJMCGfREMarRc4vOvWjxte/5Vs95/adaX+M+cO3YhwPczTIkgCTD/5Ok3NDSgrKxMXqFDMj8/H1lZqn2B5beprq5GVVWVvAKAYcOGITc397wBpUqLJBG21S6TPga9Fu/foCMQ7/2Zf/GOf1Des74kKPLclwRIgARIgAS+QSCwfkn19fUQdRIqV15eHnJyclRUksqeOXPGeQ7fsmVLUtnuBAYNGuQMArnsssu09GWVRC3I2rVr0dbWJqvytVx6ejpuvvlmZ7Bl3759lfXdKIi6mddffx3iewXZq7CwENnZ2bLiPco1NTWhvLwcjY2NUmuJYaHTpk1D7969peS9EGppaXHqZ2pra6WWd2uzyH/RhH7r1q1S+3UVEt+RTZo0yfluym9uzc3NWLduHT799FMp2/1ofl9ZWenwlL1M5brsfp3l/M41HRv91tEZAOLF7yUVv8VQX/E5d/So+iy66dOnQwwG7nxxAIgK/WBlVe9hPz4DTRFhvyRTJCO5zgIAj7nwbCWAhS70qRpSAuz3H9LA0WwSAMB+/0wDErCSAM/PWhkWGhVGAqpnCcX52bvvvhuLFy/GX//6VymXlyxZgnnz5qFXr3CMdPz888+xaNEibNy4MaF/Yqjuv/3bv+Gll17i+VmpTLBDSDXnhdVhO28scvgXv/gF1q9frwxd1P+KOqr+/fsr61KBBOJMgOdn4xx9+t5B4BCAwZo0vgRQ0vHvc801qEYCQRGIfb2bAH/kyBHnuUilXkDUjt16663o06dPULHjviRAAiRAAgYJ6NS7iXrPjz76CKKGW/WaMmWKU4uckpKiquqZPOvdPEPrLHz8+HG89dZb2LFjh1b9emfrRP36qVOnpNdhvZu3se1u9TC8SUj4INCNU2Hwyf9Ic0cSIAESIIFQEWABbKjCRWNJ4BsEWADLhCABEgAQ2Ast0icBEiABEiABEiABEiCBrgTYwIE5QQIkQAIkEFECHEgU0cCGyS029A9TtKJnK/MvejGlR/EhwPs3PrG20VPmn41Rib5NHEgU/RjTQ08JcOC3HF5bB32zYZ9c/ChFAkkJqDYvEw37iouLkZaWlnTtZAJ79uxxmv+J5g7JrpEjR+Kpp57CqFGjehQVQyUeeOCBpIN7xACaVatWYejQocm2TfpzMeSoqKiIDfuSkrJHQDXnheVha9hnD21aQgLxIcCGffGJdUg95fOvXOBsff6Vsz44KdaXBMeeO3cQ4PsZpkKQBJh/8vQbGhpQVlYmr9AhmZ+fDzHM16tLDIAWg7ZVLjFUWDS8FwOsvbpstcsrf4NYl/dvENS55zkCzD/mQhAEWF8SBHXuSQIkQAIkQALnEQisX5Joll5aWqoUkry8POTk5CjpyAh/8cUXEO/tRRN3nevaa6/FtGnTPBsG0t7ejg0bNmDXrl3K5o0ZMwY/+tGPcPHFFyvrmlDQaahfWFiI7Oxs19s3NTWhvLwcjY2NUmuJ2h0Rx969e0vJeyHU0tLi1IPU1tZKLe/WZp3hN8Kw1NRU3Hjjjbjhhhs8y/tkAFTj60fz+8rKSlRUVCQz/eufm8p16Q07Cfqdazo2+q2j83nl1e8lFd937tyJV155RUXFkRW9U+fOnYshQ4Z8rcsBIMoYA1NQvYf9+Aw0BYP9kkyRjOQ6CwA85sKzlQAWutCnakgJsN9/SANHs0mg42/WziC++uorzqNiZpBA8AR4fjb4GNCCiBBQPUsozs/+4he/wGOPPSb9bmX69OkoKSnBgAEDQkFNvAO55557kp7r/cEPfoB//dd/xSOPPMLzs6GI7P8aqZrzQieM52f37duHn//85/jggw+UopOZmYnnnnsO48aNU9KjMAnEnQDPz8Y9A+g/gMMAMl2SOA7g1wBKALS6XIvqJOAXAda7AU4Po02bNkkzF7U+P/3pT3HllVdK61CQBEiABEjAbgK69W59+vRxvqtpa2tTcrB///4Q9XLiLLMtF+vdvInEyZMnIeoSxd8bra3uHxOGDx8O8b2uqLGVrY9mvZs3sU20ahhexid8EOjGuTD45H+kuSMJkAAJkECoCLAANlThorEk8A0C4tBW54sFsEwQEoglgcBeaMWSNp0mARIgARIgARIgARJISIANHJggJEACJEACESXAgUQRDWyY3GJD/zBFK3q2Mv+iF1N6FB8CvH/jE2sbPWX+2RiV6NvEgUTRjzE99JQAB34nxmv7oG827PP09uDicSKg2rxMNOwrLi5GWlqaa0zHjx/H4sWL8eqrr0qtJf72ufPOO3uU3bp1K8QQ5GTX/Pnz8fDDDxsZmlNXV4eioiI27EsG3aKfq+a8MD2MDfssQk5TSCAWBNiwLxZhDrOTfP4N9/Ov7bnH+hLbIxQD+/h+JgZBtthF5p98cBoaGlBWViav0CEpvuvJyspS1pNVEE3AqqqqZMUdOdEkLjc3F+np6Up6KsK22qXig+2yvH9tj1C07WP+RTu+tnrH+hJbI0O7SIAESIAEYkYgsH5J9fX10kMZz8VENErPycnxJETvv/++VgN3YYwYCDJr1iyMHj3aE9s+/PBDvPjii8rN5a+++mr86Ec/Qt++fT2xS2ZR0RB/w4YNePfdd2XEHZk5c+bgO9/5jrR8T4JNTU0oLy9HY2Oj1FoTJkzAtGnTjNTuSG3YjVBLS4tTDyLb0N2NzWfOnHGax4t/KpfI9x/+8IcQe6ekpKioGpU9fPgw1q5di2PHjkmtO2TIECe3LrnkEil5HSHBsqKiQlq1sLAQ2dnZ0vImBf3MNZN2e7mW7gAQr34vyfqq8zl7bu2xY8dixowZX3+vzAEgstSDl1O9hzkAJPiY0QIjBBYAeMzFSisBLHShT9WQEmC//5AGjmaTAAD2+2cakICVBHh+1sqw0KgwElA9S3ju/Kz4/vHee8VRjORXZmYm1qxZg/HjxycXDlji7NmzWLVqFSTqSJyzv6JWkudnAw6a4vaqOS+WD+P52dOnT+M///M/8eijjyoSAlasWAFxr/MiARKQJ8Dzs/KsKBlZAk0ALjXknXjx/msAJQBOG1qTy5CAVwRiX+8m+iKJv7FFTZnsNWbMGMycOdPTc2eytlCOBEiABEjADAHdererrroKW7ZswbZt25QNGTVqlPP7pF+/fsq6Xiiw3s0sVfE3xl//+leIs+Stra1GFhe17FOnTnXqjVXqo1nvZgS/0iK9lKSDEU74INCNSWHwKRiS3JUESIAESCA0BFgAG5pQ0VASOI8AC2CZFCRAAgACe6FF+iRAAiRAAiRAAiRAAiTQlcDSpUuTQeF7lWSE+HMSIAESIAEbCXAgkY1RiZlNbOgfs4Bb5i7zz7KA0BwSUCDA+1cBFkWNE2D+GUfKBSUISDSS4feTEhwpElsCHPjdfeg3dzQn3mh5ZrBhn+UBonnhIaDavOxcw760tDQjTq5evRrLli2TWuuOO+7A8uXLkZGRcZ68aE5WUlKCJ598MulaYrjyxIkTk8rJCNTV1bFhnwwoi2RUc16YHsaGfRYhpykkEAsCbNgXizCH2Uk+/4b7+df23GN9ie0RioF9fD8TgyBb7CLzTz44DQ0NEN/JqF75+fnIyspSVZOWF83AqqqqpOWF4LBhw5whDunp6Up6KsK22qXig+2yvH9tj1C07WP+RTu+tnrH+hJbI0O7SIAESIAEYkYgsH5J9fX1KC0tVcKdl5eHnJwcJR1Z4fb2dmzatAk7d+6UVfmGnHg2nzVrFi666CIt/Z6Uzpw5g8rKSuefymVLU/mWlhalBuXCR1NxbmpqQnl5ORobG6XQTZgwAdOmTUPv3r2l5L0QUuXlxmad4TfC5ylTpuDmm292ms8Heal+hgwePBhz5szBwIEDPTNb3Kdi4KzsVVhYiOzsbFlxo3J+5ppRwz1cTHcAiFe/l1RcPXjwINauXYvm5mYVNUd2+vTpuP76653/zgEgyvgCU1C9hzkAJLBQcWOzBBZ0nCnRXXUlgIW6ytQLLwH2+w9v7Gg5CbDfP3OABKwkwPOzVoaFRoWRgOpZwnPnZ48ePYqf//znztBRmWvJkiWYN28eevWyu73HZ599hgcffBBvvPFGQrcyMzOxZs0a9O/fn+dnZRLAIhnVnBemh/X87Keffqp0n54Lk+lz8haFn6aQgGcEeH7WM7RcODwE/g7gHwybewhAicvv4w2bxOVI4DwCsa9327dvH1588UWl1Jg5cya++93vKulQmARIgARIwG4CburdRJ2Z+O5F1GGqXrbUkAq7We+mGr2e5XXyKdHuqampuOmmm3DDDTc4ddmsdzMXK69Wsvstwv96nfBBoBswYfDJq3hyXRIgARIggYgQYAFsRAJJN2JJgAWwsQw7nSaBrgQCe6HFUJAACZAACZAACZAACZBAVwJLly5NBoXvVZIR4s9JgARIgARsJMCBRDZGJWY2saF/zAJumbvMP8sCQnNIQIEA718FWBQ1ToD5ZxwpF5QgwIFEEpAoQgI9E+DA72+y2dzRBGFjSJKGDftCEiiaaT8B1eZlpht57dmzB3fffTeOHDmSFNZVV12F3/72txg+fPh5socPH8YDDzwAMQw40SUOZa5atQqXXXZZ0v1kBOrq6tiwTwaURTKqOS9MD2vDPouw0xQSiDwBNuyLfIjD7iCff8P9/Gt7/rG+xPYIxcA+vp+JQZAtdpH5Jx+choYGlJWVySt0SObn5yMrK0tZT1ZBfJdUVVUlK+7IiaHaubm5SE9PV9JTEbbVLhUfbJfl/Wt7hKJtH/Mv2vG11TvWl9gaGdpFAiRAAiQQMwKB9UsSTdJLS0uVcOfl5SEnJ0dJR0VY1HmUl5dDDIzUubxo4q7a4FvYLZqEz507t9taFh2/3Og0NTU5TBsbG6WXMRVn1b0nTJiAadOmOY3Vg7pU4+3GZnEP/vd//zfa2tqk3RXfQc2aNQsXXXSRtI5XgqqDCgYPHow5c+Zg4MCBXpmEyspKVFRUSK9fWFiI7OxsaXmTgn7mmkm7vVxLZ2CDqc8rE35t374dGzeql1uLHqrid8aQIUM4AMREIHxaQ/UeHjFiBES+ZmRk+GSh/jbsl6TPLgaaC1wO2FwJYGEMONHFLgTY758pQQLhJcB+/+GNHS2PNAGen410eOmcnwRUzxKeOz+bkpKCX/3qV9LvV0RNoajN6N+/v5/uKe+1Y8cO3HXXXThx4kRC3enTp6OkpATi+/+ioiLU1NRI72X6LKZqDIWhpm2Qdt4CwTjxOn36tJOnTz75pBJ58c5HnDMfOnSokh6FSSDOBHh+Ns7Rp+8dBD4H4NXL+08AlABQ+4XG0JCAPwRiXe/W2tqKl19+Gfv27ZOmLf7GnD17Ni6++GJpHQqSAAmQAAnYT8Btvdv7778P8Z2NSg2poCK+axR1SKKeNOhLtY7UTc1t0L56vb9OPvVkk6jT/dGPfoSRI0eiV6//HY3HejevI+h+/TAMMUz4INANgjD45D5yXIEESIAESCDSBFgAG+nw0rmIE2ABbMQDTPdIQI5AYC+05MyjFAmQAAmQAAmQAAmQQJwIsIFDnKJNX0mABEggVgQ4kChW4bbTWTb0tzMucbGK+ReXSNPPKBLg/RvFqIbHJ+ZfeGIVJUs5kChK0aQvARDgwO//hb65oxmxeuf1AILWaUs27AuWP3ePEAHV5mXnGvalpaUZoXD8+HEsXrwYr776qtR6TzzxhDPMpeu1detWiAHIya77778fixYtwgUXXJBMVOrndXV1bNgnRcoeIdWcF5bHucGhPZGjJSRgNwE27LM7PrQOfP4N9/Ov7SnM+hLbIxQD+/h+JgZBtthF5p98cBoaGlBWViav0CEpvu/JyspS1pNVqK6uRlVVlay4Iyeaw4nhFOnp6Up6KsK22qXig+2yvH9tj1C07WP+RTu+tnrH+hJbI0O7SIAESIAEYkYgsH5J9fX10gMZz8VENEjPycnxNETbt2/Hxo16ZWuiD52wMTs725iNBw8exO9//3uIWhbZa/z48bj11lvRp08fWRXP5D755BP813/9l9L6puIsBl6Wl5ejsbFRan8bGtmrNnR3Y7P4rmfTpk1SbM4JzZw5E9/97neVdLwSfuONNyD+yV6DBw/GnDlzIBrpe3VVVlaioqJCevnCwkKjnxfSG2sMD3CTayp2BSmrM7DB1OeVCb/FUKv169dj7969ysuNHTsWM2bMwAcffODUpMleccgLWRZ+y6n+vhgxYoTzN0pGRobfpirvx35JysjipLCg44yJrs8rASzUVaZeeAmw3394Y0fLSYD9/pkDJGAlAZ6ftTIsNCqMBFTPEnY+P/vaa6/h3nvFcYzkV2ZmJp577jmMGzcuuXBAEmfPnsWqVasgUUOCJUuWYN68efjwww95fjageOluq5rzYp8wn5+VPVvemWcY7lfd+FOPBLwiwPOzXpHluiEicAJAX4/t/QBACYBnPN6Hy5OACoFY17uJ56EXX3wRbW1t0swmTZoE8S8lJUVax1ZB8Qwp3pcfO3YMojZM1NQdOnQIouZD/P/iv3d3ie+bL7nkEvTq1cv5T/FP/A0u/rNfv37o3bu3rS7TLp8InD59Gl988QU+++wzHDlyBCdOnHDqDkXOif+vubm5W0u+9a1vObUYomeYqE8TuSbq00Ruif8/CvedTyHgNhoE3Na7Cf3Nmzfj7bffVt591KhREPWk4jM0yGv37t2sdzMUAJ186m5r8V30LbfcggEDBnzjx6x3MxQoD5fp5eHappZO+CDQzSZh8MkUG65DAiRAAiQQUQIsgI1oYOlWLAiwADYWYaaTJJCMQGAvtJIZxp+TAAmQAAmQAAmQAAnEjwAbOMQv5vSYBEiABGJCgAOJYhJom91kQ3+boxN925h/0Y8xPYwuAd6/0Y1tGDxj/oUhStGzUaKZDOu+oxd2emSOQNwHfm/uaEKsNzHEXBx0V2LDPl1y1COBLgRUm5d1bthnCuYLL7yAhx9+WGq57vYXB9lLSkrw5JNPJlxDHNpdvXo1br75Zqm9ZITq6urYsE8GlEUyqjkvTA9zwz6L0NMUEog0ATbsi3R4o+Acn3+BxwCE9fnX9hxkfYntEYqBfXw/E4MgW+wi808+OA0NDSgrK5NX6JDMz89HVlaWsp6sghg2XFVVJSvuyA0bNgy5ublIT09X0lMRttUuFR9sl+X9a3uEom0f8y/a8bXVO9aX2BoZ2kUCJEACJBAzAoH1S6qvr0dpaakS7ry8POTk5CjpqAqLQQUvv/wy9u/fr6rqyF999dW49dZbkZqaqqXfVem9995DeXm50lp+cJI16J133sH69etlxR05U/aLoSaCnRg8IXNNmDAB06ZNC3SAiWpDd12bT506hU2bNmHHjh0yaBwZMZBjzpw5zkCOoC8xtGfDhg149913pU3xw/7KykpUVFRI2XTZZZfhjjvuCIynX7kmBcMSIZ2BDaY+r0whOHjwINauXdvjkJ1E+9x2223O55+oSZO9dD+DZNenXM8EVO/hESNGOL9fxTAl2y/2S7I9QoHat6DjrImuESsBLNRVpl54CbDff3hjR8tJgP3+mQMkYCUBnp+1Miw0KowEVM8Sdj6/euDAATzwwAMQ37/LXEuWLMH8+fNlRAOREUOkH3roIWzdujXh/mIQ+Zo1azB+/Hjw/GwgoXK1qWrOi83CfH5W9T49B/e3v/0txHe1vEiABOQI8PysHCdKRZpAK4A0nzzcC6AEwHM+7cdtSCARgdjWu+nUNfTv3x933nmnp+fgvEzXM2fO4NixY85z4IcffohPP/0Ura3i48/sdcUVV2DkyJEYNWoULr30UqSkpJjdQHI11rtJgjIg1t7eDlFnI3Lro48+gniOM32Jc55XXnklRo8e7Zz9FD3GbLtU6t1ssz2ZPXGoa9L5vdC13k18xorvbXTugSlTpjg984L6zBQ5sHv3bta7JbsZJH+uk0+dlxa1xZMmTcKYMWNw4YUXnrcr690kAxGgWBiahCd8EOiGXRh8CjDk3JoESIAESCAMBFgAG4Yo0UYS6J4AC2CZGSRAAgBUn2MJjQRIgARIgARIgARIgASCJMD3KkHS594kQAIkQAK6BDiQSJcc9YwRYEN/Yyi5kAYB5p8GNKqQgCUEeP9aEoiYmsH8i2ngA3abA4kCDgC3DzuBuA783tzRfDjsg77ZsC/sdyDtt4aAavOyzg37TDmxb98+3Hfffc6h9GTXVVddBdFIbPjw4V+LHj582GkcKAYBJ7omTpyI//iP/4BouGfqYsM+UyT9W0c154VlYW7Y5x9Z7kQC8SbAhn3xjn8IvOfzbwiCFGITWV8S4uBFxXS+n4lKJMPpB/NPPm4NDQ0oKyuTV+iQzM/P97TRp/g+qaqqSsku0fQwNzcXohGiV5etdnnlbxDr8v4Ngjr3PEeA+cdcCIIA60uCoM49SYAESIAESOA8ArEdAJIoF0Tdxdq1a9HW1qaVMl0bwmst0qEkBjz+5S9/kV5CDNyYO3cuLrvsMmkdrwR1m5+b4scBID1HVgx+EbUq+/fvlw7/1VdfjVtvvRWpqanSOl4JqsZW2DF48GDMmTMHoqm+V5fKABA/7Enkp+rwAA4A6Z6mqc8rkzm5fft2bNyoXo49aNAgiAFOO3bskDYnDnkhDcNnQdV7eMSIERD5mpGR4bOl6tstXbo0mRL7JSUjFN2fL+g4c6Lr4UoAC3WVqRdeAuz3H97Y0XISYL9/5gAJWEmA52etDAuNCiMB1bOEnc/Piu/eV6xYgdWrV0u5LuoKRX2GGHJu4yVqJefPn48TJ04kNK+zHzw/a2MkE9ukmvNitTCfnxX5/Mgjj2DdunVKwRL3trjfeZEACcgR4PlZOU6UijQBUdTSx2cP/wqgBID6QRyfDeV2kSYQ23o3cQ7uD3/4A44fPy4d4PHjxzv1Pn36+P1xIW3ieYJnz57F0aNH8de//hWi91Nzc7P+Yhqaou7u2muvxdixY9G3b1+NFfRVVGuibKjbUK1fCNJm8Z3Kxx9/jJ07dzr9xHTrQ3UjPGrUKFx33XVOfU7v3r11lzGqp1LvZnRjHxYLMtd8cM/ZQqdGt7t6t/feew+vvPKK8j0hvm8U64mzzUFdu3fvdr5Dkr3ikBeyLLrK6eTTuTVEffHkyZPR9f1u5z1Uf1+w3k03kvp6YSjKUx0UHgaf9CNGTRIgARIggVgQYAFsLMJMJyNKgAWwEQ0s3SIBNQKqz7Fqq1OaBEiABEiABEiABEiABMwS4HsVszy5GgmQAAmQgD8EOJDIH87cJQEBNvRnegRJgPkXJH3uTQLuCPD+dceP2u4IMP/c8aO2HgEOJNLjRi0S6CAQt4HfmzuaDqt3VrczZdiwz8640KoQElBtXta5YZ8pd1Ubij3zzDP48Y9//PX2YuCQGH6c7HrwwQexYMECXHDBBclEpX/Ohn3SqDsKN04AACAASURBVKwRVM15YXiYG/ZZA56GkEDECbBhX8QDHH73+Pwb/hja7AHrS2yOTkxs4/uZmATaUjeZf/KBEY0+y8rU++yK73yysrLkN1KUrK6uhhjioHKJpnBioEN6erqKmpKsrXYpOWG5MO9fywMUcfOYfxEPsKXusb7E0sDQLBIgARIggbgRiO0AkESBPnXqFLZs2YJt27Zp5cPQoUMxa9YsXHrppVr6nZVUBwqIYQizZ8+2YnCl6gCOc35311BfB6Tq/jY0sldt6K5rs+o+gv/EiROdhvQpKSk64TCqozqkQGw+ePBgzJkzBwMHDjRqi+796oc9iRxVzQHdXPMMtgcL6wxsMPV5ZdKd1tZWrF+/Hnv37jW5bLdrxSEvPIeouYHqPcwBIJqgqWYbgQUdZ0907VoJYKGuMvXCS4D9/sMbO1pOAuz3zxwgASsJ8PyslWGhUWEkoHqWsOv52c2bN6OwsFDK9czMTDz33HMYN26clLyfQqdPn8bKlSvx+OOPJ912yZIlmD9/viPH87NJcVknoJrzwoEwn589e/ask9vin8q1aNEiiDPnvEiABOQI8PysHCdKRZrAKQDmmpSooXoLQAmAcjU1SpOAEQKxrHfTrWf76U9/ijFjxhgB7/Uiom5j//79ePvtt/HJJ594vV3S9VNTU3Httdfie9/7HgYMGJBU3oQA691MUDx/jePHj2PXrl3YuXMnmpubvdlEYVVRv3bTTTdh7Nix6NOnj4KmeVHV+lTzFni3YhzqmkzVu4l1xPeN4vNX9Ro9ejRmzJiBfv36qaoakVetJY1DXuiC1ckncc7+hz/8IcT59l69Eo/AY72bbmT80wvDEEPVQeFh8Mm/CHMnEiABEiCBUBJgAWwow0ajScAhwAJYJgIJkAAA1edYQiMBEiABEiABEiABEiCBIAnwvUqQ9Lk3CZAACZCALgEOJNIlRz1jBNjQ3xhKLqRBgPmnAY0qJGAJAd6/lgQipmYw/2Ia+IDd5kCigAPA7cNOIC4Dvzd3NBveGPaAdbGfDfsiFlC6ExwB1eZlXRv2mbL8hRdewMMPPyy1nGgQ+Mtf/tI5SC4a7ZWUlODJJ59MqCsO6v7ud7/DddddJ7WHrBAb9smSskdONeeF5WFu2GcPeVpCAtEmwIZ90Y5vBLzj828EgmixC6wvsTg4cTGN72fiEmk7/WT+yceloaEBZWVl8godkvn5+RCNuLy6qqurUVVVpbS8aAiWm5uL9PR0JT0VYVvtUvHBdlnev7ZHKNr2Mf+iHV9bvWN9ia2RoV0kQAIkQAIxIxDLASAyMT569CjWrVuHxsZGGfHzZG688UZMmTIFF154oZb+OSXVgQIjRoxAXl4eMjIyXO1rQnn79u3YuFG9RFDYn5OT49oEDgDpGaFq43ix0uTJkzFp0iTXcXG7QGtrK9avX4+9e/cqLTV48GDMmTMHYmCIV5fK/eqHPYn8VM2BOAx60BnYYOrzynROHjx4EGvXrvV8SE8c8sJ0bEytp3oP2/T3QTIGS5cuTSbCfknJCEX35ws6zqDoeigmTC/UVaZeeAmw3394Y0fLSYD9/pkDJGAlAZ6ftTIsNCqMBFTPEnY9P3vgwAE88MADeOedd6TcX7JkCebPny8l66fQkSNH8NBDD2Hr1q0Jt83MzMRzzz2HcePGOXI8P+tnlMzspZrzYtewn59dvXo1li1bpgTw/vvvx6JFi3DBBRco6VGYBOJKgOdn4xp5+t2JwBkAQb83EQdffg3gZUaGBHwkEMt6N506gCuvvBKzZs1C//79fQyP+lanTp3C/v378eabb0Kc9bPtEmf1vv/97+Paa691ekp5ebHezSzdkydPYufOnRBnIkXNmW2XOJ/6wx/+EOJcaK9ewfxKV6l3s41fMnviUNdkst7t2LFjEN/fiO8dVa9bbrkFomY6JSVFVdW1/O7du53vkGSvOOSFLIuucir5JN7jfu9731P63ch6N93I+KcXzG8iNf9UB4WHwSc1ApQmARIgARKIHQEWwMYu5HQ4QgRYABuhYNIVEtAnoPocq78TNUmABEiABEiABEiABEjAPQG+V3HPkCuQAAmQAAn4T4ADifxnzh27EGBDf6ZEkASYf0HS594k4I4A7193/KjtjgDzzx0/ausR4EAiPW7UIoEOAlEf+L25o8mw+hSLcKQIG/aFI060MgQEVJuXdW3YZ8rFffv24b777sNHH32UdElxmHXVqlUYOnQoDh8+7DQMFAfeE10/+MEP8Pjjj+OSSy5Jur6KABv2qdCyQ1Y154XVYW/YZwd5WkEC0SbAhn3Rjm8EvOPzbwSCaLELrC+xODhxMY3vZ+ISaTv9ZP7Jx0U0wSwrK5NX6JDMz8+HaCjo1SW+U6qqEn1/5S/R2DA3NxeiiaZXl612eeVvEOvy/g2COvc8R4D5x1wIggDrS4Kgzj1JgARIgARI4DwCsRwAIpsHYtjBK6+8Iiv+DbnU1FTMnTsXw4cP19I/p6Q6UGDEiBHIy8tDRkaGq33dKjc3Nzt1DfX19cpLCftzcnKU9boqcABIzwhVG8eLlSZPnoxJkya5jovbBd5//31nsEJbW5vSUoMHD8acOXMwcOBAJT1ZYTF8Z9OmTdixY4eUitf2JDNCNQfiMOhBZWDDOb6mPq+SxUvn59u3b8fGjd6Wa8chL3TY+6Gjeg/b8veBDJulS5cmE2O/pGSEovvzBR1nUXQ9XAlgoa4y9cJLgP3+wxs7Wk4C7PfPHCABKwnw/KyVYaFRYSSgepaw6/lZ8V3WihUrsHr1ain3RW2hqNGwbci5qJOcP38+Tpw4kdCP2bNnY/ny5ejXr58jx/OzUmG3Skg154XxYT8/q+OzV2flrUoGGkMCBgnw/KxBmFwqjARSAJy2yPAtAH4NwNsXlBY5TFMCJRC7ejdRk7JlyxZs27ZNCfy0adNwww03KOn4Lfz3v/8df/7znyH6O9l+jRkzBoJp1++uTdrNejczNM+ePYsPPvjAyS3B1OZL1JnedNNNzr3au3dv301VrU/13UAXG8ahrsl0vdt7773n1Eyr1maKz8Wf/OQnuOKKK1xETE919+7dzndIslcc8kKWRVc5mXwSn1nXXXed85nVt29fpa1Y76aEKxDhMBTlqQ4KD4NPgQSbm5IACZAACYSHAAtgwxMrWkoCXQmwAJY5QQIkAED1OZbQSIAESIAESIAESIAESCBIAnyvEiR97k0CJEACJKBLgAOJdMlRzxgBNvQ3hpILaRBg/mlAowoJWEKA968lgYipGcy/mAY+YLc5kCjgAHD7sBOI6sDvzR3NhaPemIAN+8J+B9J+awioNvLyqomXaJT3yCOPYN26dVJsSktLMXXqVGzduhVi8HGya/HixXjggQfQq5fZ17ds2JeMvH0/V8154UHYG/bZFwVaRALRI8CGfdGLacQ84vNvxAJqmTusL7EsIHE0h+9n4hh1e3xm/snHoqGhAWVlZfIKHZLie5+srCxlPVmF6upqiEEOKtewYcMghlKkp6erqCnJ2mqXkhOWC/P+tTxAETeP+RfxAFvqHutLLA0MzSIBEiABEogbgdgNAFEJcGtrK9avX4+9e/eqqH0tK4ZczJgxQ7mpd+fNVAcKDBkyBHPmzMEll1yiZbMJpTNnzjjfbYhBKzpXXl4ecnJydFS/ocMBID0jVG0cL1YSTerF0JYLL7zQdWx0FxC1XC+//DL279+vvMTgwYOde2PgwIHKujIKMs3+O6/jtT3JbFbNgTgMelCNoWBs6vMqWbx0fu72d5jMnnHICxkOQcio3sMjRoxw8jUjIyMIc5X2XLp0aTJ5swW3yXbjz20isKDjTIquTSsBLNRVpl54CbDff3hjR8tJgP3+mQMkYCUBnp+1Miw0KowEVM8Sdnd+dvPmzSgsLJRyPzMzE8899xzGjRsnJe+H0OnTp1FSUoInn3wy6XYrVqyAYHDu4vnZpMisE1DNeeFA2M/P6vjs1Vl56xKCBpGAIQI8P2sIJJcJK4HeANotNF70lfo1AL2CEQsdoklWEohdvdvBgwexdu1aNDc3Swdk0KBBuOOOOyCeB228zp49i5qaGohnWxW/gvZl6NChmDlzpmdcWe/mPsJtbW1O3y/Vs5nud3a3gqjNu+WWW5CamupuIUVt1fpUxeUDFY9DXZPpejexnvhcfvvtt5VjN3r0aKdeul+/fsq6bhR2797tfIcke8UhL2RZdJVLlE/is+nqq6/GjTfeiK7vcGX3Y72bLKng5MJQlKc6KDwMPgUXce5MAiRAAiQQCgIsgA1FmGgkCXRLgAWwTAwSIAEAqs+xhEYCJEACJEACJEACJEACQRLge5Ug6XNvEiABEiABXQIcSKRLjnrGCLChvzGUXEiDAPNPAxpVSMASArx/LQlETM1g/sU08AG7zYFEAQeA24edQNQGfm/uaCosGhLE4WLDvjhEmT76QkC1kZeXTbxeeOEFPPzww1J+33///ViwYAGeeOIJPP744wl1RFOINWvWYPz48VJrqwixYZ8KLTtkVXNeWB32hn12kKcVJBBtAmzYF+34RsA7Pv9GIIgWu8D6EouDExfT+H4mLpG200/mn3xcGhoaUFZWJq/QIZmfn4+srCxlPVmF6upq5aaKw4YNQ25uLtLT02W3UZaz1S5lRyxW4P1rcXBiYBrzLwZBttBF1pdYGBSaRAIkQAIkEEcCsRsAohrkjz76yHk/f/z4cVVVR3769Om4/vrrtXSFkhi+8Je//EVJ/1/+5V9w+eWXK+mYFHbLTDS9F03l3V4cANIzwdbWVohalf3790tjvvLKKzF79mz07dtXWsek4JkzZ5zvzLZs0ZuLdemll2Lu3Lm47LLLTJr19VqqwyOGDBmCOXPm4JJLLvHEnmSLqg4PiMOgB9UYCsZ5eXnIyclJhjuwn+sMvVIxNg55ocLDT1nVe3jEiBFOvmZkZPhpptZeS5cuTabHfknJCEX35ws6zqboergSwEJdZeqFlwD7/Yc3drScBNjvnzlAAlYS4PlZK8NCo8JIQPUsYXfnZw8cOIAHHngA77zzjhSCJUuWYP78+VKyfggdPnzYsV/UJSa6Ro4ciaeeegqjRo36WoznZ/2IkNk9VHNe7B7287M6Pnt5Vt5sRLkaCdhBgOdn7YgDrQiMQCqALwPbPfnGLwMoEWUvyUUpQQLKBGJV76ZTyyCITpw4EZMnT0ZKSooyYK8VRA2QeJYVNXFtbW1eb2d8/aFDh+L222/HoEGDjK/Nejd3SE+ePIk///nPePfdd90tFJD2ddddh6lTp6JPnz6+WVBZWYmKigrf9vNzozjUNen8jkhW73bs2DGntlR896h63XLLLbjxxht9/d2ze/du5zsk2SsOeSHLoqtcd/mUmpqKq6++GjfccAMuvvhi3aUdPda7ucLni3IYivJUB4WHwSdfgstNSIAESIAEwkuABbDhjR0tJwEWwDIHSIAEAKg+xxIaCZAACZAACZAACZAACQRJgO9VgqTPvUmABEiABHQJcCCRLjnqGSPAhv7GUHIhDQLMPw1oVCEBSwjw/rUkEDE1g/kX08AH7DYHEgUcAG4fdgJRGfi9uaOZ8MawB0TRfjbsUwRGcRLoiYBqIy8vm3jt27cP9913H8QwnmSXOJj5f/7P/8GKFSucgUOJLjHQqKSkBAMGDEi2rPLP2bBPGVngCqo5LwwOe8O+wKHTABKIAQE27ItBkMPtIp9/wx0/261nfYntEYqBfXw/E4MgW+wi88/i4NA0EkhCgPcvUyRIAsy/IOnHd2/Wl8Q39vScBEiABEjAKgKxGgCiQ14M2BAN/ZPVgfS0thhsMWfOHFx22WU62+O9995DeXm5ku6UKVPw/e9/X0nHlPDRo0fxpz/9SavZ/TkbxLCVSZMmuTaJA0B6Rnjq1Cls2rQJO3bskOYsGtf/0z/9E7Kzs6V1TAru2bMH69evdzXoprCw0DP7xQCeDRs2SA9MGTFiBMTwiIyMDJOYpNdSHR4Qh0EPXgwAkQ6Ih4Lbt2/Hxo3elHPHIS88DI2rpVXv4aA/c1ScXbp0aTJx9ktKRii6P1/QcUZF18OVABbqKlMvvATY7z+8saPlJMB+/8wBErCSAM/PWhkWGhVGAqpnCbs7Pyu+zxLnWFevXi2FIDc3F6JOo3///lLyXguJ9y75+flJt7njjjuwfPnyb3yXyvOzSbFZJ6Ca88KBsJ+f1fF5wYIFEP969eJXYNYlMQ2ykgDPz1oZFhrlHwHxovmkf9tp7yQKXkoAvKW9AhVJ4HwCsap3E88/a9euVaqXEc99d955J7KysqzLH1GLV11djf/5n/9R8sk2R6699lpMmzYNffr0MWoa6930cZ44cQKvvfYa9u7dq7+IBZqiniwnJ8c3SyorK5362Checahr8qreTdQtv/LKK8qf0+Ld3k9+8hNcccUVvqXU7t27ne+QZK845IUsi65ynfNJxPKaa67B+PHjjfVHZL2bbmT80wvDN5Kqg8LD4JN/EeZOJEACJEACoSTAAthQho1Gk4BDgAWwTAQSIAEAqs+xhEYCJEACJEACJEACJEACQRLge5Ug6XNvEiABEiABXQIcSKRLjnrGCLChvzGUXEiDAPNPAxpVSMASArx/LQlETM1g/sU08AG7zYFEAQeA24edQNgHfm/uaCLsTWd0+6PLhn32x4gWhoSAaiOv7hr2mXJVHJR85JFH8NJLLyVdsl+/fvjnf/5nPP/88xAH4RNdS5Yswbx58zxpPMaGfUlDZZ2Aas4LB8LesM+6INAgEoggATbsi2BQo+USn3+jFU/bvGF9iW0RiaE9fD8Tw6Bb5DLzz6Jg0BQSUCTA+1cRGMWNEmD+GcXJxSQJsL5EEhTFSIAESIAESMBbArEaAKKLsrm52XlHX19fr7WEmwEXBw8exO9//3scP35ceu+hQ4di9uzZuPjii6V1TAgeO3YMGzZsgKhbcXNNnjwZkyZNcrOEo8sBIIkRiuExmzZtUuL8ve99D1OnTsWFF16opOdWeN++fY6t4l50cxUWFiI7O9vNEj3qhq0Zv6q9cRj04NUAEE8STmHR1tZWrF+/3pOBPnHICwXUvoqq3sMjRoyAGIqUkSFmH9p9LV26NJmB7JeUjFB0f76g46yKrocrASzUVaZeeAmw3394Y0fLSYD9/pkDJGAlAZ6ftTIsNCqMBFTPEvZ0fnbr1q3Iz8+XQpCZmYnnnnsO48aNk5L3Ukh8F7dixQqsXr066TaitkQMau988fxsUmzWCajmvHAg7OdnH3/8cZSUlCjFYtGiRXjwwQeVdChMAnEmwPOzcY4+fQfQH8AXISJRBkD8YvxriGymqfYSiE2928mTJ533/aJuRuUKqr5HxsY9e/Y4PrW1tcmIWy0j3sHn5OQYtZH1bno429vbsXnzZuzYsUNvAYu0Bg8ejDlz5mDgwIG+WFVZWYmKigpf9vJ7kzjUNXlV7ybWFffU22+/rRy20aNHY8aMGRB9+Py4du/e7XyHJHvFIS9kWXSVE3F/8803cemll2LUqFFITU3VXapbPda7GcXpyWJhKMpTHRQeBp88CSYXJQESIAESiA4BFsBGJ5b0JH4EWAAbv5jTYxLohkDC59if//znhEYCJEACJEACJEACJEACvhH4zW9+k2wvvldJRog/JwESIAESsJEABxLZGJWY2cSG/jELuGXuMv8sCwjNIQEFArx/FWBR1DgB5p9xpFxQggAHEklAoggJ9EwgrAO/N3c0D94Y8+CyYV/ME4DumyOg2rysp4Z9piz6wx/+gMWLF5taDqI54Jo1azB+/Hhja3ZeiA37PMHq6aKqOS+MCXvDPk+BcnESIAGHABv2MREsJ8DnX8sDFHLzWF8S8gBGwXy+n4lCFMPrA/MvvLGj5STA+5c5ECQB5l+Q9OO7N+tL4ht7ek4CJEACJGAVgdgMAHFLXbUpeuf9RNPvWbNmQTRyV72OHz+OdevW4eOPP1ZSnThxIiZPnoyUlBQlPV3hQ4cO4bXXXkN9fb3uEl/rCbsnTZrkeh0OAEmMUNQXPf/880qcRS7PnTsXw4cPV9LTFT5z5gzEvbdp0ya0trbqLvO1XmFhIbKzs12v090Chw8fxtq1a3Hs2DGp9a+66irMnDkTaWlpUvKmhVSHB8Rh0INXA0BMx05nPfHZLGrNmpubddR71IlDXhgFZnAx1Xt4xIgREMO2MjIyDFrhzVJLly5NtjD7JSUjFN2fL+g4s6Lr4UoAC3WVqRdeAuz3H97Y0XISYL9/5gAJWEmA52etDAuNCiMB1bOEPZ2fFd9LPvDAA6iurpbCsGTJEsyfP19K1kuhAwcOOHa/8847CbcZOXIknnrqKWfAaueL52e9jI43a6vmvLAizOdnxffNK1aswOrVq5WACh1xv/MiARKQI8Dzs3KcKBVZAgMAmH355w+q5wCUANjrz3bcJaIEYlPvtn37dmzcqNbOrX///rjzzjuRlZVlXfjFM2x5eTmOHj3qyrYrrrgC4t+QIUMwaNAgiHom8e+CCy44b90vv/zy/2fvfYC7qq493i9ggITYjvJfeREkoIhGa5MpOMV/NQ0tqUpQX+3kOvf+LF4naaM4Onc6eom19DF3ypNamz7pn1zfre9ei2HiH6SkUcPvgmhLUuWnBIVEMKIEEhEEQkJCeLNPQxviL7+z9zn7d84+53z3TIbob6211/6sdc4v55x19kJfXx8OHTqEgwcPYs+ePfjggw+01CHNmDHDqgn80pe+5Go9g5VZ7+YMZVNTE1566SVnygNamZmZuPjii63asilTpmD8+PFWTonarhEjzi5TEDVtPT09EPklckvc5xC5pVrjOZzDXtZ+xuNxNDQ0uGJnqnIU6prSWe8m6iDF/RyR36rjpptuwjXXXONJ/bJqbXcU8kI1Xl7Js97NK9LO5wlCUV7KC4EkSw/CmpxHjJokQAIkQAKRIMAC2EiEmYsMKQEWwIY0sFwWCagRSHkdW15ermaN0iRAAiRAAiRAAiRAAiTggkBVVZWdNp+r2BHi5yRAAiRAAiYSYEMiE6MSMZ+4oX/EAm7Ycpl/hgWE7pCAAgEevwqwKKqdAPNPO1IalCDAhkQSkChCAsMTCFrD7/qBTYPV3owObwZww77wxpYr85iA6uZlw23Yp8vtXbt24d5778Xu3bu1mFy0aBHE30xio4h0DG7Ylw6q6bWpmvPCmyBv2JdemrROAiRwhgA37GMuGE6A17+GByjg7rG+JOABDIP7fD4ThigGdw3Mv+DGjp6TAI9f5oCfBJh/ftKP7tysL4lu7LlyEiABEiABowhEpgGIW+qiQcGGDRuwfft2R6acNrgQzRFEQ4HNmzcrzSuaeBQXF+OKK65Q0lMVFv7t2LEDr776Kg4f1tNLqaCgAEVFRTjnnHNU3TlLng1AUuM7evQo1q1bp9xoY9q0abjlllushjHpHCdOnLDyfuvWrdqmue2223D55Zdrs3fGkDgOREPZ+npRUis3/G6coNo8wG9/5ai6k0pnAxB3nrnXdpKjMrNGIS9kOPgho3oM5+bmoqSkBFlZWX64qzTno48+aifP/ZLsCIX382UD7644XeFqAA84VaZecAlwv//gxo6ekwD3+2cOkICRBPj+rJFhoVNBJKD6LuFw78+eOnUKq1atwi9/+UspDOl+r1XKCcC6lxqLxWzFh1s335+1RWecgGrOiwUE+f1Z8QzmoYcewssvv6wUi+rqahQWFirpUJgEokyA789GOfpcO4DzAXwaYBK/BrAKgJ4NXAIMgq47IhCJere2tjbrb2LVeqxrrrkGN954o+u6K0eRSaHktvbuwgsvxLx58yCefWdmZrpyT1xLf/zxx2hqasJ7770H4ZvTcfPNN+Pqq692qv4FPda7qaM8cOAAampq0NHRoa4MWPWVol5R5NioUaMc2TijJOrdWlpa0NjYiA8//NCxLVGXd/vtt2PSpEmObcgqxuNxqz5Vdoj7OTk5ObLiWuVUa2WiUNeU7nq3d999Fy+99JLyeVI847v11lsxffp0rTmQzFgikbC+L2VHFPJCloXXcqrHMOvdvI4QEISivJQXAkmQBWFN3keaM5IACZAACQSKAAtgAxUuOksCZxFgASwTggRIAEDK69jy8nJCIgESIAESIAESIAESIAHPCFRVVdnNxecqdoT4OQmQAAmQgIkE2JDIxKhEzCdu6B+xgBu2XOafYQGhOySgQIDHrwIsimonwPzTjpQGJQiwIZEEJIqQwPAEgtLwW+zK/ziAjQzmWQS4YR8TggQ0EVDdvGy4jes0uQPxsuQjjzyC5557TovJ5cuXY+nSpVpsJTMS1A37fv/73+PKK69MG5d0G87OzkZGRoajaVRzXkwS5A37HEGiEgmQgDIBbtinjIwK3hLg9a+3vKM2G+tLohZxA9fL5zMGBiVCLjH/IhRsLjV0BHj8hi6kgVoQ8y9Q4QqNs6wvCU0ouRASIAESIIFgE4hEAxBdIfrkk0+wdu1a5UYiZ+YXzUS+/vWvY+TIkUouffDBB/jDH/6gvGm8aO7x7W9/G5dffjlGjNC/tYBoqCKaHWzfvl1pPXbCujaUZwOQ1KT7+/shGlaIH9UhmlYUFxenpanG6dOnsWfPHrz66qtWcxmdo6SkBHl5eTpNoq+vD++88w7+9Kc/QTQtkR0LFizADTfcoHw+kLVvJ6faPEDXcWnnl5+fp7sBiJ9rE3MfP34c69evx86dO7W5EoW80AZLsyHVY5gNQDQHgOb8IrBs4B0Wp/OvBvCAU2XqBZcA9/sPbuzoOQlwv3/mAAkYSYDvzxoZFjoVRAKq7xKmen928+bN+N73vieFQTRKfvrpp61mzn4NcR9u5cqV+M1vfmPrwi9+8QssXrz4C3JBfX82yu+Dqua8CHqQeTnJUROOT9uDkgIkYBgBvj9rWEDojtcEJgI46PWkaZjvlwBWAfgwDbZpMrwEQl/vduzYFl5bZQAAIABJREFUMev5/nvvvacUxYkTJ+K2227D5MmTlfS8EE4kEtbf+KpjwoQJuO666zBnzhycc845quq28p999hk2bdrkuP7tsssuw80334yxY8faziUjwHo3GUr/kHFS63NGe/bs2Vbt1tSpU9UmlZAWdXmi/u21115zXP9WVFSE+fPnS8zmTkTUDooaUNkRi8Ugagf9GKq1MlGoa3JyDKjUUJ48eRL19fXYtm2bcsgvvfRSq8ZU7MeWzqH6/RKFvEgnbze2VY9h1ru5oe1MV/+bBs78SKWV8kIgiWIQ1qSfEi2SAAmQAAmEigALYEMVTi4mYgRYABuxgHO5JJCcQMrr2PLycnIjARIgARIgARIgARIgAc8IVFVV2c3F5yp2hPg5CZAACZCAiQTYkMjEqETMJ27oH7GAG7Zc5p9hAaE7JKBAgMevAiyKaifA/NOOlAYlCLAhkQQkipDA8ARMb/hdP7BJ8EYGMSkBbtjHxCABTQRUNy9LtWGfJpfw7LPP4qGHHnJtbsaMGVizZo21mUK6hpPN0HRv/qYaw3Sx8NKuG4ZOeLmZz0sunIsESMA/Atywzz/2nFmKAK9/pTBRyCEB1pc4BEc1fQT4fEYfS1pSJ8D8U2dGDRIwhQCPX1MiEU0/mH/RjLvfq2Z9id8R4PwkQAIkQAIkYBEIfQMQnXEWjQi2bNliNSJwMsQ+dWKzeNUN/0+cOGE1MdmxY4fytGPGjEFBQYHV/GDcuHHK+skUDh8+jL/85S9oampCT0+PFpuDjehqBMIGIPah+eSTT7B27VqImKoO3Q1lxPH10Ucf4fXXX8euXbtU3ZGSV2kE0t3dDeFTsiHyXjS8OXjwIHbu3IkPP1TvvaXii9TiFIVUmwdEodFDuhuAKIYoLeJtbW1WAyknx3wyh6KQF2kJhAajqscwG4BogE4TJhBYNvAui1NfVgN4wKky9YJLgPv9Bzd29JwEuN8/c4AEjCTA92eNDAudCiIB1XcJU70/e+DAAfzwhz/EG2+8IYVi+fLlWLp0qZRsOoTEfWDRr+Ott95KaV48K/jVr36FmTNnfkEuqO/PRvl9UNWcF0EPMq8//vGPuOce8dqU/BD3W5988klMmzZNXomSJBBxAnx/NuIJwOVPBtAeIgziHv7PAOwP0Zq4lPQRCHW927FjxyD+nnRSJ1ZYWGjViI0cOTJ99B1YPn78OF588UW8//77StrievBb3/oWRI1SOoeoD0okEqirq4Oo01MZ5557Lu68805ccMEFKmrDyrLeTQ2jqNmqqanB0aNHlRS//vWvY8GCBRC1lekcIp9Erem2bduUp9FVQ2k3cTweR0NDg53Y3z+PxWLK9a/Sxm0EVWtlolDX5EW9W0dHB1544QXs27dPOZQ33XQTrrnmmrR+L4nzt7iHJDuikBeyLLyWUz2GWe/mdYSAIDQxTHkhkARZENbkfaQ5IwmQAAmQQKAIsAA2UOGisyRwFgEWwDIhSIAE7DZwEAV0HCRAAiRAAiRAAiRAAiTgFYGqqiq7qfhcxY4QPycBEiABEjCRABsSmRiViPnEDf0jFnDDlsv8MywgdIcEFAjw+FWARVHtBJh/2pHSoAQBNiSSgEQREhiegKkNv+sHNgfeyOClJMAN+5ggJKCJgOrmZak27NPkktVI5d5778Xu3btdmVyyZAlWrFiB7OxsV3ZSKQd1w760AfHIsJsN9FRzXizJzXweIeE0JEACPhPghn0+B4DT2xHg9a8dIX7uhgDrS9zQo64WAnw+owUjjTgkwPxzCI5qJGAAAR6/BgQhwi4w/yIcfB+XzvoSH+FzahIgARIgARL4B4FQNwBJR6A///xziGf8e/bscWR+7ty5KC4uRmZmppK+qAVZu3Ytenp6lPTOCIvGHwUFBbj88ssxbtw4ZRui+UJbWxuampqsGhqVIRpDnHPOORDNS2SGrk3K2QDEnrZo2CIaVmzevNleeBgJEa+vfe1rmD59OjIyMpTsnD59GkeOHMF7771nNTcVjVlVhsjlvr4+6ePihhtuwHXXXWc7hZNGELZGhwj80z/9U9JGrap2nMqrNg+IQqMHJ3EvKSlBXl6e0zB4rieOedH4uL5elIW7H1HIC/eU0mNB9RjW9d2antWcbfXRRx+1m4b7JdkRCu/nywbeaXG6QtEs8wGnytQLLgHu9x/c2NFzEuB+/8wBEjCSAN+fNTIsdCqIBFTfJUz1/uypU6ewatUq/PKXv5RCsWjRIoh6DdGU248hGrffc494nST1EA2UH374YYwePfoLgkF9fzbK74Oq5rwIelB5nTx5Ej/96U9RXV1tl+ZnfX7nnXfixz/+sfIzRKVJKEwCISPA92dDFlAuR5XABQA+VlUyXP4UgFUAfgbgU8N9pXv+Eghtvdv+/fvxyiuvQFzzqI5LL73UqklL515Gqj6dkd+5cyf+8Ic/KKlPmzYNt9xyCyZOnKik50ZY7Cf18ssv4/Dhw0pmBHdRP6FjsN5NnqKoGRP1L3/+85/llQCrhrKwsDDp/QYlQ5LCoh7p9ddfx6ZNmyQ1/iY2fvx43HHHHZg8ebKSnqpwPB636gdlh7hfk5OTIyuuVU61ViYKdU1e1bu98847WL9+vXSd5pnAi2d9t956q1Vbmq6RSCSse0iyIwp5IcvCaznVY5j1bl5HCAhCUV7KC4EkyIKwJu8jzRlJgARIgAQCRYAFsIEKF50lgbMIsACWCUECJAAg5XVseXk5IZEACZAACZAACZAACZCAZwSqqqrs5uJzFTtC/JwESIAESMBEAmxIZGJUIuYTN/SPWMANWy7zz7CA0B0SUCDA41cBFkW1E2D+aUdKgxIE2JBIAhJFSGB4AqY1/BY7mj8OYCODJkWAG/ZJYaIQCdgTUN28LNWGffazyUmIFyYfeeQRPPfcc3IKw0itXLkSwt90jqBu2JdOJl7YdrOBnmrOi/W4mc8LHpyDBEjAfwLcsM//GNCDlAR4/csESScB1pekky5tSxHg8xkpTBRKEwHmX5rA0iwJeECAx68HkDnFsASYf0wOPwiwvsQP6pyTBEiABEiABL5AILQNQNIZ6/feew/iOX9PT4+jaUpKSpCXl6ekKzamFw0a/vKXvyjpJRMWm8eLnwsuuADjxo2D2D9vxIh/bD0g1nXkyBEcOnQIopHKvn37rH+dDGFbNIj49NNP8dprr0mZmDJlCm677TZMmDBBSn44ITYAkcMnYiPyWcTZzcjMzMTFF19sNbQQzWZEs1SRX4PH559/juPHj+PAgQP4+OOPrR/VJjFn7M2cORPXXXcdtmzZgl27dkm5LtuswEkjCCkHBoREU54lS5bgvPPOU1HTKqvaPECWnVYnPTbmJO5OzuceL+sL04ljUDQgEQ2l3I4o5IVbRunSVz2G2QAkXZGgXY8JLBt4t8XptKsBPOBUmXrBJcD9/oMbO3pOAtzvnzlAAkYS4PuzRoaFTgWRgOq7hHbvz27evBnf+973pFBMmjQJTz/9NK644gopeZ1CJ0+exE9/+lNUV1fbmv31r3+Nb33rW0nlgvr+bJTfB1XNeRH4oPIS915FT5rdu3fb5vlggeXLl2Pp0qVKOhQmgagT4PuzUc+AyK///wDQFlIKJwCsGvj5PKRr5LLcEQhVvVt/fz86Ojrw5ptvorm52VE9mriXKuoXRM2OaUPUoW3YsAHbt2+Xdk2s59Zbb7Xq27wcIhZvvPGGVaOnMubPn4+bbroJo0aNUlFLKst6N3mEov5s7dq1Vl2i7Lj00ktRXFyM7OxsWRUtck5rde68805ccsklWnwYzkg8HkdDQ4P0HLFYzLdzjWqtTBTqmryqdxP39MS5cdu2bdK5ckYw3cddIpGw7iHJjijkhSwLr+VUj2HWu3kdISAITQxTXggkQRaENXkfac5IAiRAAiQQKAIsgA1UuOgsCZxFgAWwTAgSIAEAKa9jRXERBwmQAAmQAAmQAAmQAAl4RaCqqspuKj5XsSPEz0mABEiABEwkwIZEJkYlYj5xQ/+IBdyw5TL/DAsI3SEBBQI8fhVgUVQ7AeafdqQ0KEGADYkkIFGEBIYnYErDb/HW7eMANjJYSgS4YZ8SLgqTwPAEVDcvs9uwTxfrZ599Fg899JBjc7NmzcJTTz2F2bNnO7YhoxjUDftk1mayjJsN9FRzXnBwM5/JHOkbCZCAPgLcsE8fS1pKCwFe/6YFK40OEGB9CVPBdwJ8PuN7CCLtAPMv0uHn4gNOgMdvwAMYcPeZfwEPYEDdZ31JQANHt0mABEiABMJGIFQNQLwKjpNN4gf7Nm3aNCxevBjjx49Xclk0ZxD1Bfv27VPS80tYNFERzSinTp2Kd999FzU1NdKu/Mu//AsuuugiaflkgmwAIo9PxOell15y1DRHfhZ9kgUFBbjxxhuRkZGBuro66UYKF198MZYsWYJx48aldMbtMW630uuuuw7iZ+TIkXaiaftctXlAFBo9OIm7aBiVl5eXtjily3BbW5tVe3b48GFXU0QhL1wBSqOy6jHMBiBpDAZNe0lg2cA7Lk7nXA3gAafK1AsuAe73H9zY0XMS4H7/zAESMJIA3581Mix0KogEVN8ltHt/VjR5/uEPf2g15pYZy5cvx9KlS2VEtcp89NFHEL063nrrrZR2v/KVr0DsqTzce1FBfX82yu+Dqua8SJAg8hINoP/jP/4Dv/71r5WOnUmTJuF3v/sdrrrqKiU9CpNA1Anw/dmoZ0Dk1y8KKvaGnMIRAKsGfrpDvlYuT41AYOvdRF2C+Pn888/R0dEB8ex+9+7drp7di/uoixYtgtjPyMTx8ccfQ+zVdPToUWn3CgsLMX/+fF/qakRsxPXLnj17pP0Ve0iJWsDMzExpneEEWe8mj1DcAxF1Y7JDHCuizkfUNPoxxL2MtWvXKtXnfeMb38CCBQvS6m48HkdDQ4P0HLFYzDeGqrUyUahr8rLeTXxvvfDCC47ql2+66SZcc801aTmvJxIJ6x6S7IhCXsiy8FpO9RhmvZvXEQKC0MQw5YVAEmRBWJP3keaMJEACJEACgSLAAthAhYvOksBZBFgAy4QgARIAkPI6VhTRcZAACZAACZAACZAACZCAVwTEyxk2g89V7AjxcxIgARIgARMJsCGRiVGJmE/c0D9iATdsucw/wwJCd0hAgQCPXwVYFNVOgPmnHSkNShBgQyIJSBQhgeEJ+N3wu35gE+CNDJIjAtywzxE2KpHAFwmobl5mt2GfLsa7du3Cvffea20Y4WTcfvvtWLFiBbKyspyoS+sEdcM+6QUaKuhmAz3VnBcI3MxnKEK6RQIkoJkAN+zTDJTmdBPg9a9uorQ3mADrS5gPvhPg8xnfQxBpB5h/kQ4/Fx9wAjx+Ax7AgLvP/At4AAPqPutLAho4uk0CJEACJBA2AoFtAOJ3IETzyJqaGqv5iJMhNm+/8cYbcc455yip7927F88//7yrRidKEzoULigosNZ3ppHHvn378Pvf/166YUNRUZHVuMTNYAMQeXr9/f3YunUrXnnlFXklHyRFPoncyMvL+3vzg82bN+PVV1+V8ubcc8/FnXfeiQsuuCClvJNGEFIOAJg4cSJuu+02TJ48WVYlLXKqzQOi0OjBSdxFIxyRj0Eb4pgXjX/q60XZuPMRhbxwTie9mqrHMBuApDcetO4ZgWUD77o4nXA1gAecKlMvuAS4339wY0fPSYD7/TMHSMBIAnx/1siw0KkgElB9l9Du/dlTp05h9erVeOKJJ6RwiGboomZD3DP1cvzxj3/EPfeIV0lSj6VLl+JHP/oRMjIykgoG9f3ZKL8PqprzIvBB5PX666+joqICBw8etEvzsz5fuHAhVq1ahS9/+ctKehQmgagT4PuzUc+AyK//YgCtEaEgCnNWDfz0R2TNXGZqAoGqd0tnMCdMmIDi4mJMnz49ndO4si1qE+rq6qRtzJgxA4sXL8aXvvQlaR3dgqo+i79JlixZgqH3tJ34xXo3OWonTpzAiy++iJ07d8opAFiwYAFuuOGGv9ecSStqEnTis6ifvOmmmzBq1ChNXnzRTDweR0NDg7T9WCyGnJwcaXmdgqq1MlGoa/K63u2dd97B+vXrpeuAz8RfnB9FnV06cieRSFj3kGRHFPJCloXXcqrHMOvdvI4QEIQmhikvBJIgC8KavI80ZyQBEiABEggUARbABipcdJYEziLAAlgmBAmQAICU17Hl5eWERAIkQAIkQAIkQAIkQAKeEaiqqrKbi89V7AjxcxIgARIgARMJsCGRiVGJmE/c0D9iATdsucw/wwJCd0hAgQCPXwVYFNVOgPmnHSkNShBgQyIJSBQhgeEJ+NXwW+xY/jiAjQyOKwLcsM8VPiqTwD8IqG5eZrdhny623d3d+PGPf4xnnnnGkUnxd9J3v/tdR7oqSkHdsE9ljSbKutlATzXnxfrdzGciP/pEAiSgnwA37NPPlBa1EuD1r1acNDaEAOtLmBK+E+DzGd9DEGkHmH+RDj8XH3ACPH4DHsCAu8/8C3gAA+o+60sCGji6TQIkQAIkEDYCgWoAIjY8z8vLMyYGb775JjZudFZyN2bMGNxxxx2YOXOm8np2796Nl19+GYcPH1bWTbeCaKRy4403Ys6cORgx4h/bGQhf161bh48++kjKhSuvvBLf/va3ITg5HWwAokZOND8QjRg3bdqkpuiR9OzZs/HNb34TIscGj/fffx//8z//I+2FaPQjmhakGk4aQcg68J3vfAdf/epXZcXTJqfaPCAKjR6cxN207yWVhDl+/LjVgESl+c9Q+1HICxWmXsqqHsNsAOJldDhXGgksG3jnxekUqwE84FSZesElwP3+gxs7ek4C3O+fOUACRhLg+7NGhoVOBZGA6ruEMu/PbtmyBUuXLsWxY8dskUyaNAlPP/00rrjiCltZXQIq7+ZWV1ejsLBw2KmD+v5slN8HVc15Efyg8WppacEDDzyAt956S/mwWb58Ob7//e+f9WxN2QgVSCCCBPj+bASDziUPJjALwK6IIfkYwCoAP4/YurncLxIIVL1bugI4XB1NuuZzYldcB7744otobm6WVjehruaTTz6xapGOHj0q5feUKVNw2223faGmSUp5iBDr3eSoqcZo4sSJVowmT54sN0GapN544w3U1dVJW/eiLicej6OhoUHap1gshpycHGl5nYKqtTJe8NO5Pie2vK53O3nyJOrr67Ft2zZld0VNsajdHDdunLJuKoVEImHdQ5IdUcgLWRZey6kew6x38zpCQBCaGKa8EEiCLAhr8j7SnJEESIAESCBQBFgAG6hw0VkSOIsAC2CZECRAAgBSXseWl5cTEgmQAAmQAAmQAAmQAAl4RqCqqspuLj5XsSPEz0mABEiABEwkwIZEJkYlYj5xQ/+IBdyw5TL/DAsI3SEBBQI8fhVgUVQ7AeafdqQ0KEGADYkkIFGEBIYn4HXD7/qBTX+ddd1gJIcS4IZ9zAkS0ERAdfMymQ37NLkGVd/OzHvZZZfhV7/6laNGRaq+B3XDPtV1mibvZgM9J3nlZj7T2NEfEiCB9BDghn3p4Uqr2gjw+lcbShpKQoD1JUwL3wnw+YzvIYi0A8y/SIefiw84AR6/AQ9gwN1n/gU8gAF1n/UlAQ0c3SYBEiABEggbgUA1ACkpKUFeXp4xMTh+/LjVlOP999935JObDdz37t2L9evXQzS5MGUUFBTg+uuvT7ohfU9PDzZs2IDt27dLuSuaTNx+++0QTTedDjYAUSfX19eHP//5z/jf//1fiJiZMDIzM/HNb37Tarx6zjnnfMGlAwcOYO3atfj000+l3L3qqqvw7W9/G6NHjx5W3kkjCJnJFyxYAPGTam4ZOzpkVJsHRKHRg5O4m/a9pJobbW1tVsOPw4cPq6pa8lHIC0dgPFBSPYbZAMSDoHAKLwgsG3j3xelcqwE84FSZesElwP3+gxs7ek4C3O+fOUACRhLg+7NGhoVOBZGA6ruEMu/PHjx4EPfffz82b94shWT58uVYunSplKwOIdl3XsU9pyeffBLTpk0bdlpZW4MN6H4XUzWGwhfdPuiIi1c2ws5LPJP6t3/7N/zpT39SRjpr1iw89dRTmD17trIuFUgg6gT4/mzUMyDy678EwHsRpbAXwM8A/Cqi6+eybfoDPvroo2ljJJ6xV1dXp82+jGFRR3Pttdfiq1/9qhH1J6l8Vq3pEdeBS5YswXnnnSeDIm0yoiZw3bp1+OCDD6TmGD9+PO644w5MnjxZSj6VEOvd5BA2NjZatZOy42tf+xoKCwuT1p7J2tAh9+GHH+I///M/pU1deeWVVp3bmDFjpHVUBePxOBoaGqTVYrEYcnJypOV1CqrWykShrsmPereOjg688MIL2Ldvn3J4xXE4f/58jBw5Ull3OIVEImHdc5MdUcgLWRZey6kew6x38zpCQBCaGKZ8UJkEWRDW5H2kOSMJkAAJkECgCLAANlDhorMkcBYBFsAyIUiABGDzQKu8vJyQSIAESIAESIAESIAESMAzAlVVVXZz8bmKHSF+TgIkQAIkYCIBNiQyMSoR84kb+kcs4IYtl/lnWEDoDgkoEODxqwCLotoJMP+0I6VBCQJsSCQBiSIkMDwBrxp+1w9s9ruRwdBKgBv2acVJY1EmoLp5mcyGfbp4OtkMT8xtuo+6N8tTjaGu+Phpxw1DJ7zczOcnJ85NAiTgHQFu2Ocda87kiACvfx1ho5IkAdaXSIKiWPoI8PlM+tjSsj0B5p89I0qQgKkEePyaGplo+MX8i0acTVsl60tMiwj9IQESIAESiCiBlPdTTWsAUlJSgry8PKNCJepI1q5di56eHkd+LVy4EPPmzXOkKxpciMZ5u3btcqSvS0k04Lv++usxdepUjBgx/BYGb7zxBurq6qSnvfnmm3H11VdLyw8VZAMQZ+hOnz6NnTt34rXXXoNg6NcQjToKCgogGo6ce+65w7rR3d2NF198Ec3NzVKuTpw4EbfffjsmTZo0rLyTRhB2ky9YsADiZ/To0Xainnyu2jwgCo0enMTdxO8llQTq7++HODfX14uycvURhbxQp+KNhuoxzAYg3sSFs6SdwLKBd2CcTrQawANOlakXXALc7z+4saPnJMD9/pkDJGAkAb4/a2RY6FQQCai+SyjzbuqpU6ewevVqPPHEE1JIFi1aBFG3ker+q5QhSSHZNf/gBz/Agw8+iFGjRg1r2ck7vrrfxZRdz+BF6PZBEr0RYmHmJRo8P/LII3j11Vcdsb7vvvuwbNmylDnvyDCVSCACBPj+bASCzCWmInAZgB0RRySKZX4G4LcR5xDF5Qeq3k1ngK688krccMMNGHrvVOccOm0lEgmI6yDZMX/+fNx0002+/23spH4kFoshJydHdqnDyrHezR6hk/jceeeduOSSS+yNp1lCNb5e1HrE43E0NDRIr1xXrktPOEhQtVYmCnVNTo4HHfVu77zzDtavX69cNy2+v8T8Os6XZ1JD9bsmCnnh5PjyQkf1GPbiHKhr3RLvWwSiP2AQnEx5IZAkoEFYk648pB0SIAESIIGQEmABbEgDy2VFggALYCMRZi6SBOwIpLyOLS8vt9Pn5yRAAiRAAiRAAiRAAiSgjUBVVZWdLT5XsSPEz0mABEiABEwkwIZEJkYlYj5xQ/+IBdyw5TL/DAsI3SEBBQI8fhVgUVQ7AeafdqQ0KEGADYkkIFGEBIYnkO6G32JH8scBbGQQ0kKAG/alBSuNRpGA6uZlMhv26eIomqT8+Mc/xjPPPKNk8he/+AUWL16spONUOKgb9jldryl6bjYcVM15sWY385nCjH6QAAmklwA37EsvX1p3TYDXv64R0kAKAqwvYXr4ToDPZ3wPQaQdYP5FOvxcfMAJ8PgNeAAD7j7zL+ABDKj7rC8JaODoNgmQAAmQQNgIBKoBiI6N1nUHsK+vD6+99hq2bt3qyPTEiRNx2223YfLkyY70xYb1TU1NePPNN3H48GFHNpwqic3Er7nmGkyfPh0jR460NfPxxx/j2WefxdGjR21lhcCcOXNw8803IzMzU0p+qJBqgwgTNrJX3dA9nT4fOXIEmzZtQnNzs3JjAkcBG1AaM2YMRIMe0cTmvPPOkzL1xhtvoK6uTkpWCBUVFVn2hxtOGkEMZ0vsT/mNb3wDc+fOlTpOpBfhUtCkXHO5FG3qTuJu4veSKpDjx49bDUh27typqop0noOUnYmYguoxzAYgEUuQ8C532cC7ME5XuBrAA06VqRdcAtzvP7ixo+ckwP3+mQMkYCQBvj9rZFjoVBAJqL5LKPv+7JYtW7B06VIcO3bMFsuMGTOwZs0a6158uoe4l/HII4/gueees53qv//7v7FgwYKUckF9fzbK74Oq5rxIANN59ff3W03Bf/KTn0DkpJMxa9YsPPXUU5g9e7YTdeqQQOQJ8P3ZyKdA1AFcASARdQgD638XwM8A/Bd5RIZAoOrd3EblTB1NQUEBRJ1ZkEZ7ezv27NmDQ4cOQdRxif8+ceLEsEu48847cckllxixRFEzJX5kRywWQ05Ojqz4sHKsd7NHKOo1RV6JfDpw4IBVM7lv375hFcXfjEuWLMHQZw72M+mXEDU669atwwcffCBl3Itaj3g8bl3byg5duS4732A51VqZKNQ1+VXvdvLkSdTX12Pbtm3KoRT3IouLizFu3Dhl3WQKiUTCuockO6KQF7IsvJZTPYa9OAfqYvDoo4/amQpEf8AgOJnyQiBJFIKwJrvk4eckQAIkQAIRJ8AC2IgnAJcfaAIsgA10+Og8CegikPI6try8XNc8tEMCJEACJEACJEACJEACtgSqqqrsZPhcxY4QPycBEiABEjCRABsSmRiViPnEDf0jFnDDlsv8MywgdIcEFAjw+FWARVHtBJh/2pHSoAQBNiSSgEQREhieQLoaftcPbO67kfDTSoAb9qUVL41HiYDq5mWyG/bpYqjq31e+8hWIZ7gSGydpcTGoG/ZpWbyPRtzXf2SNAAAgAElEQVRsoKeaU2KZbubzEROnJgES8JCAxPcO64c8jAen+gIBXv8yKdJJgPUl6aRL21IE+HxGChOF0kSA+ZcmsDRLAh4Q4PHrAWROMSwB5h+Tww8CrC/xgzrnJAESIAESIIEvEAhUA5CSkhLk5eUZF0bVRhNDF/DVr34VRUVFGD16tOO1iY3A3377bfzlL3+xmjika2RmZuLKK6/E1VdfbTVRGTFC/pGjaFjy4osvYufOnVLuiYYtixcvxqWXXiolP1RINS4mbGSvuqG7Fz53dHRg69ataG5uRk9Pj6NYyChNnjwZ4liYO3eucjODjz/+GM8++yyOHj0qM5XVYEacT4ZrZOKkEcTQiYVtsZ6rrroK5557rpRfXgqZmGterj/ZXE7ibur3kirLvXv34vnnn1f+/vDiHKS6lqjIqx7DIWsAsgPAKQD9A/8O97vd5zr0gjqHau8PUw6tZQPvxDj1ZzWAB5wqUy+4BLjff3BjR89JgPv9MwdIwEgCfH/WyLDQqSASUH2XUPb92YMHD+L+++/H5s2bpbCsXLkSwna6x65du3Dvvfdi9+7dKadasGABfv7zn2PSpEkp5YL6/myU3wdVzXmRAKby6u/vR1NTE379619j40Z3W3c8/PDDWLp0KUaNGpXuw5D2SSCUBPj+bCjDykXJE7gSwNvy4pGQ/CuAVQD+JxKrjfYiA1XvpiNU4l6p2LdI1GwNV+uiYx4vbJw8eRLd3d347LPP8Omnn1p1Cu3t7RB/ZxcXFxuzvng8joaGBmkksVjMqkdyO1jv5ozg6dOnrbw6duwYPv/8c4j7I4cOHYLgOXXqVHzjG98w4rrLxFoPv3LdSaRV+UWhrsnPejdRV7pu3TrrHK46CgsLMX/+fIwcOVJV9QvyiUTCuockO6KQF7IsvJZTPYZDVu8mX2zvdWAGzRcEJ1WL3oKwJh9DzqlJgARIgASCQIAFsEGIEn0kgeQEWADLzCABEgCQ8jq2vLyckEiABEiABEiABEiABEjAMwKiWZrN4HMVO0L8nARIgARIwEQCbEhkYlQi5hM39I9YwA1bLvPPsIDQHRJQIMDjVwEWRbUTYP5pR0qDEgTYkEgCEkVIYHgCuht+1w9s6ututxxGTJYAN+yTJUU5ErAhoLp5meyGfbrAq26IJzYmEBuPuWlMpOK7qn/Ctu7N31RjqLI+U2XdMHTCy818pjKkXyRAAnoJcMM+vTxpTTsBXv9qR0qDgwiwvoTp4DsBPp/xPQSRdoD5F+nwc/EBJ8DjN+ABDLj7zL+ABzCg7rO+JKCBo9skQAIkQAJhIxCoBiAlJSXIy8szMgaisd1LL73kyLcxY8Zg8eLFuPTSSx3pD1YSG9h//PHH2LlzJ95//32rKYjbMWHCBMycORNz5szBhRdeiIyMDMcm//rXv+LFF1+U1p87d67VzCQzM1Na54wgG4AoI0upcPz4cXzwwQfYsWMH9uzZg56eHtcTTJ8+HbNmzcLs2bMh8mzECGdbYIhmOBs2bMDbb8v381q4cCHmzZuXdA2iiU5LS4vV/OTEiRN/b8rQ19dn/T507eIYnjJlCs477zzrGBE/kydPNqJRynBBUm0eEIVGD342AHF9MLk0IHJ+69ateOWVV5QsRSEvlIB4KKx6DIesAYiHpEM7lbgGODXw05/k92T/T8i7lR1sw8kcXwVQ6CIqfwTw/2pYh4rvw63ZxTKoqkqA+/2rEqM8CZhDgPv9mxMLekICgwjw/VmmAwloIqD6LqHs+7OnTp3C6tWr8cQTT0h5umTJEqxYsQLZ2dlS8k6Fnn32WTz00EO26vfddx+WLVtme281qO/PRvl9UNWcF8liEq8zzwfq6urwwgsv4K233rLNZzsB0XBd1E5NnDjRTpSfkwAJDEOA788yNSJO4GoATRFnMNzy3wSwCsA68gktgUDVu+mMgqhPueyyy3Dddddh6P1TnfPQFhCPx9HQ0CCNQuwrlZOTIy0/nCDr3VwjNNqAibUefuW6k0Cp8otCXZPf9W6JRMK6f6M6xHeYqAfXcd5U9SEKeaEaD6/kVY/hkNW7OSuO9io4A/MEwcmUFwJJeAVhTR6HmdORAAmQAAkEjQALYIMWMfpLAv8gwAJYZgMJkACAlNex5eXlhEQCJEACJEACJEACJEACnhGoqqqym4vPVewI8XMSIAESIAETCbAhkYlRiZhP3NA/YgE3bLnMP8MCQndIQIEAj18FWBTVToD5px0pDUoQYEMiCUgUIYHhCehq+F0P4HEAGwnbUwLcsM9T3JyMBEiABEiABEiABEggFQFu2Mf8MJwAr38ND1DA3WN9ScADGAb3+XwmDFEM7hqYf8GNHT0nAR6/zAE/CTD//KQf3blZXxLd2HPlJEACJEACRhHwrQGIURRC6szp06dx7NgxHDhwAAcPHrR+jh49iiNHjkA0xxg6pk2bBtEYZcqUKRg/fjwmT56M888/H5mZmSElxGU5JSCaph46dAjt7e3Wv/v370dPT4/13ydOnDjLrMgfkVMit6ZOnYpJkyZhwoQJVuOdjIwMpy5QjwRIgARIIKQEHn300ZCujMsigbMI9AMQP6cGfux+t/tc2DkjoyLrVM+0OVL6k5GR8flg+ocPH2Y6kgAJBIQA9/sPSKDoZtQI8P3ZqEWc600bgdraWlRUVEjbLy0tRWVlJcaOHWurs2XLFixdutR6PmA3ZsyYgTVr1mDOnDl2oo4/F41MH3nkETz33HMpbWRnZ+M3v/kNvv71r9vO1drairKyMjQ3N9vKnhEQzXcLCgqk5e0EVWMo7On2wc5Hkz4PAq/+/n7rOZr495NPPrGeeYgc++tf/4rGxkbovJ4Uz+RWr16NefPmmRQm+kICgSPA92cDFzI6rJeA+MPmL3pNhs7a/wJYBeCl0K2MC/Kt3q2trQ3V1dW+R0DU4lx77bXIz89n7U2aohGPx9HQ0CBtPRaLIScnR1p+OEFR01dTU2Ndj8gMkQNFRUW+5oG47hfXuy0tLTIuW3nrt89SjqZBSJVVbm4uSkpKkJWVlQZv/mbSr1x3siBVflHItd7eXtTV1Vn3LWSHyKm8vDxZ8ZRyJ0+etOZvampStifuRxYXF2PcuHHKuoMVEomEdQ6SHVHIC1kWXsupHsNenAN1MZCodwtEf8AgOJnyQiBJQIOwJl15SDskQAIkQAIhJZCRkXHW95/OB5YhRcZlkYAxBFgAa0wo6AgJ+Ekg5XVseXm5n75xbhIgARIgARIgARIggYgRqKqqslsxn6vYEeLnJEACJEACJhJgQyIToxIxn7ihf8QCbthymX+GBYTukIACAR6/CrAoqp0A8087UhqUIMCGRBKQKEICwxNw2/C7HsDjADYSsi8EuGGfL9g5KQmQAAmQAAmQAAmQQDIC3LCPeWE4AV7/Gh6ggLvH+pKABzAM7vP5TBiiGNw1MP+CGzt6TgI8fpkDfhJg/vlJP7pzs74kurHnykmABEiABIwi4FsDEKMo0BkSIAESIAESIAESIAEjCEg0ADHCTzpBAiQQHAIZGRlnOcv9/oMTO3pKAtzvnzlAAkYS4PuzRoaFTgWRQG1tLSoqKqRdLy0tRWVlJcaOHWurc/DgQdx///3YvHmzrawQWLlyJYT9dI1du3bh3nvvxe7du1NOsWDBAvz85z/HpEmTbF1pbW1FWVkZmpubbWXPCIjGtwUFBdLydoKqMRT2dPtg56NJnzvhZZL/un15+OGHsXTpUowaNUq3adojgUgR4PuzkQo3F/tFAl8D8CbBSBF4BcAqAHVS0hQKAgHf6t3a2tpQXV1tDKM5c+agqKgIQ++lGuNggB2Jx+NoaGiQXkEsFkNOTo60/HCCnZ2dqKmpQXt7u5St/Px8KweGPg+TUtYk1NXVZV3vtrS0SFk0wWcpR9MgpMoqNzcXJSUlyMrKSoM3fzPpV647WZAqvyjkWm9vL+rq6tDY2CiNVORUXl6etLydYEdHB9atWyd93hpsr7CwEPPnz8fIkSPtphn280QiYZ2DZEcU8kKWhddyqsewF+dAXQwk6t0C0R8wCE6mvBBIEtAgrElXHtIOCZAACZBASAlkZGSc9f3HAtiQBprLCiUBFsCGMqxcFAmoEkh5HVteXq5qj/IkQAIkQAIkQAIkQAIk4JhAVVWVnS6fq9gR4uckQAIkQAImEmBDIhOjEjGfuKF/xAJu2HKZf4YFhO6QgAIBHr8KsCiqnQDzTztSGpQgwIZEEpAoQgLDE3Da8LsewOMANhKurwS4YZ+v+Dk5CZAACZAACZAACZDAYALcsI/5YDgBXv8aHqCAu8f6koAHMAzu8/lMGKIY3DUw/4IbO3pOAjx+mQN+EmD++Uk/unOzviS6sefKSYAESIAEjCLgWwMQoyjQGRIgARIgARIgARIgASMISDQAMcJPOkECJBAcAkMb/HG//+DEjp6SAPf7Zw6QgJEE+P6skWGhU0EkUFtbi4qKCmnXS0tLUVlZibFjx9rqnDp1CqtXr8YTTzxhKysElixZghUrViA7O1tKXlXomWeewY9+9CNbtYceegg//OEPMWKE/VbJra2tKCsrQ3Nzs63dMwKi8W1BQYG0vJ2gagyFPd0+2Plo0udOeJnkv05f7rrrLjz88MNpbViu01/aIgGTCfD9WZOjQ988IHANgNc9mCdMU2wAsApAQ5gWFdG1+Fbv1tbWhurqaiXs3/nOdzBnzhycPn0a4hnFoUOHIOzs3r3b+m+3Y8qUKVi0aBEkvhfdThUp/Xg8joYG+dNFLBZDTk6Oa0adnZ2oqalBe3u7lK38/HwUFRVh6PMwKWVNQl1dXdb1bktLi5RFE3yWcjQNQqqscnNzUVJSktbrR79y3QleVX5RyLXe3l7U1dWhsbFRGqnIqby8PGl5GcFEImGdB1SHeBYo/HFz/lSdOwp5oRoHr+RVj2EvzoG61i5R72Z/01uXMy7sBMHJlBcCSdYehDW5CBlVSYAESIAEokAgIyPjrO8/HTeTosCNayQBEwiwANaEKNAHEvCdQMrr2PLyct8dpAMkQAIkQAIkQAIkQALRIVBVVWW3WD5XsSPEz0mABEiABEwkwIZEJkYlYj5xQ/+IBdyw5TL/DAsI3SEBBQI8fhVgUVQ7AeafdqQ0KEGADYkkIFGEBIYnoNrwux7A4wA2EqoRBLhhnxFhoBMkQAIkQAIkQAIkQAKCgMTGRKwfYqr4SYDXv37SD//crC8Jf4yNXyGfzxgfolA7yPwLdXi5uJAT4PEb8gAbvjzmn+EBCql7rC8JaWC5LBIgARIggaAR8K0BSNBA0V8SIAESIAESIAESIIH0E5BoAJJ+JzgDCZBAqAgMbfDH/f5DFV4uJuQEkuz3/38BOAWgf8i/g/+fzO9n9P2UVe3FFfJoc3kBIsD3ZwMULLpqNoHa2lpUVFRIO1laWorKykqMHTtWSmfbtm246667cOzYMVv5GTNmYM2aNVYDdt1DzP/II49g3bp1KU1nZ2fjv/7rv1BQUCDlQmtrK8rKytDc3CwlL4RE011Z+zJGVWOYDh9k/DRFxgkvU3zX6UdxcTF+8pOfYMKECTrN0hYJRJYA35+NbOi58L8RWADgfwnDEYHnAawC8LojbSqZQMC3ere2tjZUV1crMSgpKUFeXt4XdPr7+7Fv3z40NTXhvffeQ09Pj5LdwcLiXuqiRYswa9YsxzaoCJw4cQKffPIJ3n33XSsm4r9lRywWQ05Ojqz4sHKdnZ2oqalBe3u7lK38/HwUFRVh6PMwKWVNQl1dXdY1d0tLi5RFE3yWclST0OnTp3HkyBHs3bsXiUQCH3zwgbTl3NxciHNIVlaWtI6qYDweR0NDg7SarlyXnnCQIHPti9R6e3tRV1eHxsZGaaTDfS9JG0giePLkScsP8Z2mOsQ9SXG/ZNy4caqqlrw4rsQ5SHZE7Rwky8ULOdVj2ItzoK51S9S7BWJ/ryA4qfqQPQhr0pWHtEMCJEACJBBSAhkZGWd9/7EANqSB5rJCSSBJASz/Pg1lpNO+KLFhbxsb0KSdc7omSHkdW15enq55aZcESIAESIAESIAESIAEvkCgqqrKjgqvW+0I8XMSIAESIAETCbAhkYlRiZhP3NA/YgE3bLnMP8MCQndIQIEAj18FWBTVToD5px0pDUoQYEMiCUgUIYHhCcg2/K4H8DjrjIxLJW7YZ1xI6BAJkAAJkAAJkAAJRJcAN+yLbuwDsnJe/wYkUAF1k/UlAQ1cmNzm85kwRTN4a2H+BS9m9JgEzhDg8ctc8JMA889P+tGdm/Ul0Y09V04CJEACJGAUAd8agBhFgc6QAAmQAAmQAAmQAAkYQUCiAYgRftIJEiCB4BAY2uCP+/0HJ3b0lASS7PcfJijintwpAP1D/h38/2R+P6OvW9apbyr+eDFHKn9U+6GFKf/crIXvz7qhR10SGESgtrYWFRUV0kxKS0tRWVmJsWPHSukcOnQI9913HzZt2iQlv3LlSog5dI+dO3fiX//1X7Fnz56Upq+//no88cQTOP/886VcaG1tRVlZGZqbm6XkhZBofFtQUCAtbyeoGsN0+GDno0mfO+Flkv86fFmyZAn+/d//HePHj9dhjjZIgAQA8P1ZpkHECVwHQO6PvYiDSrH85wD8DMA2IgocAd/q3dra2lBdXa0ErKSkBHl5eSl19u/fj4aGBuzatUvJ9mBhcT910aJFmDVrlmMbUVI8ffo0urq60N7ejr1796KlpQUiDk5HLBZDTk6OU/W/63V2dqKmpsbyS2bk5+ejqKgIQ5+HyejqkhEcxTW3YCgzTPBZxk+nMqdOncLnn3+Offv2Qdy/EPnl9Plkbm4uxDkkKyvLqTu2evF43Dr/yA5duS4732A55toXqfX29qKurg6NjY3SSGW+l6SNDRLs6OjAunXrpM9fg+coLCzE/PnzMXLkSOWpE4mEdQ6SHWE/B8ly8ENO9Rj24hyoi4NEvVsg+gMGwUnVB7xBWJOuPKQdEiABEiCBkBLIyMg46/vP6QVmSPFwWSRgNIEkBbD8+9ToiBnr3JkNe9mQxtgQpXQs5XVseXl5MFdFr0mABEiABEiABEiABAJJoKqqys5vXrfaEeLnJEACJEACJhJgQyIToxIxn7ihf8QCbthymX+GBYTukIACAR6/CrAoqp0A8087UhqUIMCGRBKQKEICwxOwa/jNuiKzs4cb9pkdH3pHAiRAAiRAAiRAApEiwA37IhXuIC6W179BjFpwfGZ9SXBiFVpP+XwmtKENxMKYf4EIE50kgaQEePwyMfwkwPzzk35052Z9SXRjz5WTAAmQAAkYRcC3BiBGUaAzJEACJEACJEACJEACRhCQaABihJ90ggRIIDgEhjb4437/wYkdPSWBJPv9EwoJ6CQg7oueGvjpt/nd7nNh54yMiqxTPZU5dMs2pQrCRx99pDNGtEUCoSZQW1uLiooK6TWWlpaisrISY8eOldIRjbuffPJJSNRlWPaWLFmCFStWIDs7W8q+rNAzzzyDH/3oR7biy5cvx/e//32MGCG3TbJoGF1WVobm5mZb22cEROPbgoICaXk7QdUYCnu6fbDz0aTPnfAyyX+3vogeNT/4wQ+0H2Nu/aI+CQSdAN+fDXoE6b9LAjcCeNWlDar/jcD/B+BnALYTSGAI+Fbv1tbWhurqaiVQJSUlyMvLs9Xp6+tDU1MTXnvtNfT09NjKJxMQ91RvvfVWTJ8+3ZF+WJV6e3tx7NgxdHR04MCBAxD3sMTPiRMntC05FoshJyfHtb3Ozk7U1NSgvb1dylZ+fj6Kioow9HmYlLImoa6uLut6t6WlRcqiCT5LOSoh1N3dDfHsUeSWiNmHH36Iffv2SWjKieTm5kKcQ7KysuQUHEjF43E0NDRIa+rKdekJBwlGOdeG4yXOb3V1dWhsbJRGKvu9JG1wkGAikbDOB6pDfH8Jv5ycR1XnDNM5SJWz3/Kqx7AX50BdTCTq3eRufOtyyKGdIDiZ8kIgybqDsCaH4aIaCZAACZBAVAhkZGSc9f3HAtioRJ7rDAOBJAWw/Ps0DIH1fg1DN+xlgxrvY+BmxpTXsaKYiIMESIAESIAESIAESIAEvCJQVVVlNxWvW+0I8XMSIAESIAETCbAhkYlRiZhP3NA/YgE3bLnMP8MCQndIQIEAj18FWBTVToD5px0pDUoQkNj4hvcnJThSJLIEhmv4zTqiYKREyvtX3LAvGEGklyRAAiRAAiRAAiQQFgLcsC8skQztOnj9G9rQGrEw1pcYEYZoO8HnM9GOv9+rZ/75HQHOTwLOCfD4dc6Omu4JMP/cM6QFdQKsL1FnRg0SIAESIAESSAMB3xqApGEtNEkCJEACJEACJEACJBBwAhINQAK+QrpPAiTgNYGhDf6437/XEeB8JOCcQJL9/p0boyYJkIAnBPj+rCeYOUlICNTW1qKiokJ6NaWlpaisrMTYsWOldbZt24a77rrLauptN2bMmIE1a9Zgzpw5dqLSnx89ehQPPfQQXn755ZQ6kyZNwu9+9ztcddVV0rZbW1tRVlaG5uZmaR3RbLegoEBa3k5QNYbCnm4f7Hw06XMnvEzy36kvM2fOxLJly7Bo0SKcc845Ts1QjwRIYBgCfH+WqRFxAoUA/hRxBrqX/58AVgGQ/yNTtwe0J0vAt3q3trY2VFdXy/ppyZWUlCAvL09K5/Tp03j33XexYcMGnDhxQkpnqNCECRPwne98BxdddJEj/aAqdXd34+TJk/jss8/w6aefQjwP2r9/Pzo6Oqzf0z1isRhycnJcT9PZ2Ymamhq0t7dL2crPz0dRURGGPg+TUtYk1NXVZV3vtrS0SFk0wWcpRwH09/ejp6fHurfy+eef4+DBgzh06JD1r4iR+CydIzc31zqHZGVlpW2aeDyOhoYGafu6cl16wkGCYc41JzyETm9vL+rq6tDY2ChtQuV7SdrogKA4Dwt/mpqaVFWt+5LFxcUYN26ckm4ikbDOQbIjSOcg2TUFRU71GPbiHKiLnUS9WyD23w6CkykvBJIENAhr0pWHtEMCJEACJBBSAhkZGWd9/3lxkyOkKLksEvCcQJICWP596nkUQjEhN+wNdhhTXseWl5cHe3X0ngRIgARIgARIgARIIFAEqqqq7PzldasdIX5OAiRAAiRgIgE2JDIxKhHziRv6Ryzghi2X+WdYQOgOCSgQ4PGrAIui2gkw/7QjpUEJAmxIJAGJIiQwPIGh9UP1AB4HsJHQAkEg5f0rbtgXiBjSSRIgARIgARIgARIIDQFu2BeaUIZ1Ibz+DWtkzVgX60vMiEOkveDzmUiH3/fFM/98DwEdIAHHBHj8OkZHRQ0EmH8aINKEMgHWlygjowIJkAAJkAAJpIOAbw1A0rEY2iQBEiABEiABEiABEgg2AYkGIMFeIL0nARLwnMDQBn/c79/zEHBCEnBMIMl+/45tUZEESMAbAnx/1hvOnCUcBGpra1FRUSG9mNLSUlRWVmLs2LHSOqIB83333YdNmzZJ6axcuRJiHl3jnXfewT//8z9bTaBTjYULF2LVqlX48pe/LD11a2srysrK0NzcLK0jGt8WFBRIy9sJqsZQ2NPtg52PJn3uhJdJ/qv6kp2djbvuugv33HMPxo8fr6pOeRIgAUkCfH9WEhTFwkqgiHtRpS20awCsAtCSthlo2C0B3+rd2traUF1dreR/SUkJ8vLylHTE9dT69evR09OjpHdGeNq0abjlllswceJER/omKp0+fRonTpzAZ599BnG9K37279+PI0eOWP/6PWKxGHJycly70dnZiZqaGrS3t7u2ZaqB/Px8FBUVYegzPL/8PXXqFI4fP27lVEdHB8SzRJFT4r/9fq6Ym5sLcQ7JyspKG554PI6GhgZp+7pyXXrCQYJdXV3WvZWWFrmvaNNyzcma7XR6e3tRV1eHxsZGO9G/f+7ke0naOGAdR+vWrXN0HissLMT8+fMxcuRI6SkTiYSVF7LDbV6oHjOyfjmV8+I84dS3oXqqx3CQ1iZR7xaI/oBBcDLlhUCSZA3CmnQdY7RDAiRAAiQQUgIZGRlnff/5faEaUsxcFgmkhUCSAlj+fZoW0qE3OnTD3qELZgMbs1Mg5XVseXm52d7TOxIgARIgARIgARIggVARqKqqslsPr1vtCPFzEiABEiABEwmwIZGJUYmYT9zQP2IBN2y5zD/DAkJ3SECBAI9fBVgU1U6A+acdKQ1KEGBDIglIFCGB4QmcqR9inVAwsyTl/Stu2BfMoNJrEiABEiABEiABEggqAW7YF9TIRcZvXv9GJtS+LJT1Jb5g56SDCfD5DPPBTwLMPz/pc24ScEeAx687ftR2R4D5544ftZ0RYH2JM27UIgESIAESIAHNBHxrAKJ5HTRHAiRAAiRAAiRAAiQQAgISDUBCsEougQRIwEsCQ5vlcb9/L+lzLhJwRyDJfv/uDFKbBEgg7QT4/mzaEXOCEBGora1FRUWF9IpKS0tRWVmJsWPHSuuIZuBPPvkkJGozLJtLlizBihUrkJ2dLT1HKsHf/OY3eOyxx2xtLV++HEuXLrWVGyzQ2tqKsrIyNDc3S+uJxrcFBQXS8naCqjEU9nT7YOejSZ874WWS/7K+iL9hv/e97+Guu+7ChRdeKKtGORIgAYcE+P6sQ3BUCwuBbwN4OSyLMXQdTwJYBaDNUP+i7JZv9W5tbW2orq5WYl9SUoK8vDwlHXE998477+Dll19GT0+Pku4Z4blz56K4uBiZmZmO9P1WOnbsGNrb2/Hhhx9CcBe/O2XhxVpisRhycnJcT9XZ2YmamhprvWEd+fn5KCoqwtBneF6st7+/H4cOHcL+/fsh7i0cOHDA+t3UkZubC3EOycrKSpuL8XgcDQ0N0vZ15br0hIMEu7q6rHsrLS0tUup+5pqUgxqEent7UVdXh8bGRmlrTr6XpI0PCCYSCStWqkPcVxH+qZxPVedymxeqx4wqA1V5L84Tqj4NJ696DC91U5oAACAASURBVAdpbRL1boHoDxgEJ1NeCCRJviCsSdcxRjskQAIkQAIhJZCRkXHW9x8LYEMaaC4rlASSFMDy79NQRjrtizqzYa/dRGxoY0fIn89TXseWl5f74xVnJQESIAESIAESIAESiCSBqqoqu3XzutWOED8nARIgARIwkQAbEpkYlYj5xA39IxZww5bL/DMsIHSHBBQI8PhVgEVR7QSYf9qR0qAEAYlNb3h/UoIjRSJLQNQPiRfdN0aWQLAXnvL+FTfsC3Zw6T0JkAAJkAAJkAAJBI0AN+wLWsQi5y+vfyMXck8XzPoST3FzsmQE+HyGeeEnAeafn/Q5Nwm4I8Dj1x0/arsjwPxzx4/azgiwvsQZN2qRAAmQAAmQgGYCvjUA0bwOmiMBEiABEiABEiABEggBAYkGICFYJZdAAiTgJYGhzfK437+X9DkXCbgjkGS/f3cGqU0CJJB2Anx/Nu2IOUGICNTW1qKiokJ6RaWlpaisrMTYsWOldYTgtm3bcNddd0E0CrcbM2bMwJo1azBnzhw7UdvPjxw5ggcffBAbN6beLmHSpEl4+umnccUVV9jaHCwgmlKXlZWhublZWk802S0oKJCWtxNUjaGwp9sHOx9N+twJL5P8t/PlpptuwuLFi3HjjTciOzvbTpyfkwAJaCLA92c1gaSZoBL4DoAXg+p8wPz+vwGsAtAeML/D7K5v9W5tbW2orq5WYltSUoK8vDwlHSHc39+PrVu34pVXXlHWPaMg/k695pprMHLkSMc2vFQUz3B27NiBnTt3Yt++fV5O7XquWCyGnJwc13Y6OztRU1OD9vbwnnLy8/NRVFSEoc/wXMMbxoA4lkQ+idx6//33EaRnhbm5uRDnkKysrHThQTweR0NDg7R9XbkuPeEgwa6uLuveSktLi5S617km5ZRmod7eXtTV1aGxsVHastPvJekJAJw8edLyq6mpSUXNkp07dy6Ki4uRmZkppZtIJKy8kB1u80L1mJH1y6mcF+cJp74N1VM9hoO0Nol6t0Dsvx0EJ1NeCCRJ1iCsSdcxRjskQAIkQAIhJZCRkXHW91+QLmpDGhIuiwSkCSQpgOXfp9L0KDiIgNiwd40CkXoAj7PBjQKx9IqmvI4tLy9P7+wRst7X14ctW7ZYDwJkh3ioU1hYqFyQKWtfh5y4oXbgwAHs378f4gHS0aNHbR9yiIcvN998M6ZMmaLDBdogARIgARJwSECcu1UeYIlpzjvvPOtB+vjx4x3Oao5ad3c36uvrIYpsZId4iDl16lRZcco5IFBVVWWnxetWO0L8nARIgARIwEQCbEhkYlQi5hM39I9YwA1bLvPPsIDQHRJQIMDjVwEWRbUTYP5pR0qDEgTYkEgCEkVIgATCSiDl/Stu2BfWsHNdJEACJEACJEACJGAmAW7YZ2Zc6BUJkIAnBFhf4glmTpKKAJ/PMD/8JMD885M+5yYBdwR4/LrjR213BJh/7vhR2xkB1pc440YtEiABEiABEtBMwLcGIJrXQXMkQAIkQAIkQAIkQAIhICDRAER0wBYd2UYN/CT7Pd2fi7nPzJHuudJhn3tOheBY4RLkCQxtlsf9/uXZUZIE/CaQZL9/v13i/CRAAjYE+P4sU4QE5AnU1taioqJCWqG0tBSVlZXK/RUOHTqE++67D5s2bZKaa+XKlRBzuR1vv/027r77bhw8eDClqUWLFkHUjpx77rlKU7a2tqKsrAzNzc3SemLf8IKCAml5O0HVGAp7un2w89Gkz53wMsn/ob5cfvnluP7663HttddC/K6awyavjb6RQJAI8P3ZIEWLvqaBwC0Ank+DXZpMTqAXwKqBn0OE5DsB3+rdRC+e6upqJQCiJ09eXp6SzhnhkydPoq6uDk1NTY70x4wZg8WLF+PSSy91pO+FUn9/P/bu3Ys333wTu3bt8mLKtMwRi8UgeiO6HaJfYU1NDdrb292aMlY/Pz/f6tM19Bmebod7enqQSCTQ2Nho9YMM4sjNzYU4h2RlZaXN/Xg8joaGBmn7unJdesJBgqK3p7i30tLSIqXuVa5JOZMmod7eXut7QuS57HDzvSQ7h5ATx504n3V0dKioWbILFy7EvHnzpPTEca7SL9BtXqgeM1KLcCHkxXnChXtnqaoew0Fam0S9WyBqtYLgZMoLgSTJGoQ16TrGaIcESIAESCCkBDIyMs76/mMBbEgDzWWFkkCSAlj+fRrKSKd9UfcAWONglnoAjwPY6ECXKvoIpLyOLS8v1zdTxC319fVhy5Yt2LFjhzQJ8VCnsLBQuSBTegKHgidOnLBugr///vuOH26Im8BTp0516AHVSIAESIAEdBDYv3+/0gOsM3NecsklVmHy6NGjdbjhm43u7m7U19dDFNnIDn5/yZJyLldVVWWnzOtWO0L8nARIgARIwEQCbEhkYlQi5hM39I9YwA1bLvPPsIDQHRJQIMDjVwEWRbUTYP5pR0qDEgTYkEgCEkVIgATCSiDl/Stu2BfWsHNdJEACJEACJEACJGAmAW7YZ2Zc6BUJkIAnBFhf4glmTpKKAJ/PMD/8JMD885M+5yYBdwR4/LrjR213BJh/7vhR2xkB1pc440YtEiABEiABEtBMwLcGIJrXQXMkQAIkQAIkQAIkQAIhIBCWBiCGh2IkgFEDP2d+T/b/hIxJny8A8G0XbN8DsH3QmlTWpyIrw5L7frkIpKrq0GZ53O9flSDlScA/Akn2+/fPGc5MAiQgRYDvz0phohAJWARqa2tRUVEhTaO0tBSVlZXK/RVOnz6N3/72t3jsscek5lqyZAlWrFiB7OxsKflkQipzrly5EmJtqqO1tRVlZWVobm6WVhWNbwsKCqTl7QRVYyjs6fbBzkeTPnfCy2//Z86ciQsvvBDTp0+3GteLJruzZ8/GxIkTlY9Fv9fC+UkgrAT4/mxYI8t1SRIoAbBOUpZi+gh0AfgZgFUAjukzS0uKBHyrdxO9eKqrq5XcFT158vLylHQGC3d0dOCFF17Avn37HNmYNm0abrnlFuvvWJOGuHYU95JE/8Fdu3aZ5JojX2KxmHXd4HZ0dnaipqYG7e3tbk0Zq5+fn4+ioiIMfYany+GTJ09aPS1ff/11CJ5BHuI6VJxDsrKy0raMeDyOhoYGafu6cl16wkGCXV1d1r0V0etTZqQ712R8SLdMb28v6urq0NjYKD2V2+8l6YkANDU14aWXXlJRsWTFM8I77rgDF1xwga1uIpFQ6hfoNi9UjxnbBbgU8OI84dLFv6urHsNBWltY6t2CUMyU8kIgSbIGYU26jjHaIQESIAESCCmBjIyMs77/WAAb0kBzWaEkkKQAln+fhjLSaV/UPQDWuJilHsDjADa6sEFV5wRSXseWl5c7t0zNswj09fVZD5zEwwHZIR7qFBYWGlMEduLECWzfvt1aQ3d3t+wyksqJm8BTp051ZYPKJEACJEAC7gjs379f6QHW4NluuOEGXHbZZe4c8FlbfJfV19dDFNnIDn5/yZJyLldVVWWnzOtWO0L8nARIgARIwEQCbEhkYlQi5hM39I9YwA1bLvPPsIDQHRJQIMDjVwEWRbUTYP5pR0qDEgTYkEgCEkVIgATCSiDl/Stu2BfWsHNdJEACJEACJEACJGAmAW7YZ2Zc6BUJkIAnBFhf4glmTpKKAJ/PMD/8JMD885M+5yYBdwR4/LrjR213BJh/7vhR2xkB1pc440YtEiABEiABEtBMwLcGIJrXQXMkQAIkQAIkQAIkQAIhIBCWBiAhCIWJS1g2sNeuU99WA3jAqbJmvVEARgIQ/w7+Pdn/0/m5Tlvp9lWb/YyMjHMHx4/7/WvOZpojgTQSSLLffxpno2kSIAEdBPj+rA6KtBEVArW1taioqJBebmlpKSorKx31V3j77bdx99134+DBg7bzzZgxA2vWrMGcOXNsZYcTOHLkCB588EFs3Ji6VYqbuVpbW1FWVobm5mZpP0VD5IKCAml5O0HVGAp7un2w89Gkz53w+v3vf48rr7zS02WMHj0a48aN83ROTkYCJOCcgMT7s5MAnALQP/Dv4N/P/D/nDlCTBPwlcBuA5/x1IdKzHwbwMwCrAJyMNAl/Fu9bvZvoxVNdXa20atGTJy8vT0lnqPCePXus64mjR486siOuhUTPPvH3rgnj+PHjeP3117F161YT3DnLh4suugj5+fkQ/adU/IvFYhC9Ed2Ozs5O1NTUoL293a0pY/UF36KiImRkZGj3UcTtlVdegbhvYNIYM2YMLr30Uqsv2Z///Gd88MEHUu7l5uZCnEOysrKk5J0IxeNxNDQ0SKvqynXpCQcJdnV1WefClpYWKfV05pqUAx4I9fb2oq6uDo2NjdKz6fhekp2sp6cHGzZssPq0qo65c+eiuLgYmZmZKVUTiYRSv0C3eaF6zKiuW1Xei/OEqk/Dyasew0FaW1jq3YLQxDDlhUCS5AvCmnQdY7RDAiRAAiQQUgIZGRlnff+xADakgeayQkkgSQEs/z4NZaTTvqh7AKzRMEv9wMs4qau5NExEE2cRSHkdW15eTlyaCPT19WHLli3YsWOHtEXxUEc8PBs7dqy0TjoET506ZT3U2LZtG3T9rSduAk+dOjUd7tImCZAACZCAJAHx4Fo82HQyzjvvPOuB+vjx452oG6HT3d2N+vp6iCIb2cHvL1lSzuWqqqrslHndakeIn5MACZAACZhIgA2JTIxKxHzihv4RC7hhy2X+GRYQukMCCgR4/CrAoqh2Asw/7UhpUIIAGxJJQKIICZBAWAmkvH/FDfvCGnauiwRIgARIgARIgATMJCCxYR/rh8wMHb0iARJwT4D1Je4Z0oJLAnw+4xIg1V0RYP65wkdlEvCVAI9fX/FHfnLmX+RTwBcArC/xBTsnJQESIAESIIGhBHxrAMJQkAAJkAAJkAAJkAAJkMBQAmFpAMLIpoXAsoE9dp0aXw3gAafK1AsuAe73H9zY0XMSSLLfP6GQAAkYToDvzxoeILpnFIHa2lpUVFRI+1RaWorKykpH/RWOHDmCBx98EBs3yrUsWblyJcR8Tsfbb7+Nu+++GwcPHkxpYsmSJVixYgWys7OVpxI9HsrKytDc3CytK/YNF03edQ3VGIp5dfugay1e2CEvLyhzDhKIHgGJ92dloPQDODXwk+x3u8+F7hkZFVmneipzBEFW+MjhjMD/CeBZZ6rU0khA/NG7CsDPNNqkKXsCvtW7iV481dXV9h4OkhA9efLy8pR0hgr39/dj69ateOWVVxzZGTNmDIqLi3HFFVc40tepJBhu2LAB7e3tOs26snXxxRdjzpw5mDVrFr785S9jxIgRiMfjaGhokLYbi8UgeiO6HZ2dnaipqTGKj9s1DdXPz8+3+nNlZGRoMy16WTY1NeG1115DT0+PNrtuDGVmZmL27NmYO3cuxN+t4r+7urqsewMtLS1SpnNzcyHOIVlZWVLyToT8ynUnvqryS0euOfE7nTq9vb2oq6tDY2Oj9DQ6vpekJwNw4MAB67zW0dGhombJLly4EPPmzUupl0gklPoFus0L1WNGedGKCl6cJxRdGlZc9RgO0trCUu8WhE3IUl4IJMm+IKxJ1zFGOyRAAiRAAiElwALYkAaWy4oEgSQFsPz7NBKR177IewCs0Wi1fuClHLkqMo0TR9RUyuvY8vLyiGLRv2zxkGDLli3YsWOHtHHxUKewsNBRQab0JDaC4oaZeAD4/vvv6zJp2RE3gadOnarVJo2RAAmQAAmoEdi/f7/SA6yh1i+55BJce+21GD16tNrEhkh3d3ejvr4eokBEdvD7S5aUc7mqqio7ZV632hHi5yRAAiRAAiYSYEMiE6MSMZ+4oX/EAm7Ycpl/hgWE7pCAAgEevwqwKKqdAPNPO1IalCDAhkQSkChCAiQQVgIp719xw76whp3rIgESIAESIAESIAEzCUhs2Mf6ITNDR69IgATcE2B9iXuGtOCSAJ/PuARIdVcEmH+u8FGZBHwlwOPXV/yRn5z5F/kU8AUA60t8wc5JSYAESIAESGAoAd8agDAUJEACJEACJEACJEACJDCUQFgagDCyaSGwbGBvXafGVwN4wKky9YJLgPv9Bzd29JwEkuz3TygkQAKGE+D7s4YHiO4ZRaC2thYVFRXSPpWWlqKystJRf4XTp0/jt7/9LR577DGp+ZYsWYIVK1YgOztbSn6wkJjrySefhEQ9iCXz3e9+V3kOodDa2oqysjI0NzdL64uG0gUFBdLydoKqMRT2dPtg56NJn5OXSdGgLyQQHgIS78+GZ7HhXskpAP0AxL8yv1P2b5yKAKwMd2oEanX7AKwC8ESgvA6us77Vu4lePNXV1UrkRE+evLw8JZ1kwsePH8f69euxc+dOR7amTZuGxYsXY/z48Y70dSgJ3+vq6nD48GEd5hzbmD59OmbMmGH9TJo0Kem1djweR0NDg/QcsVgMojei29HZ2Ymamhq0t7e7NWWsfn5+PoqKipCRkaHFx5MnT2Lz5s3Wj58jMzMTF198sZVXF110Ec4//3yMGjXqLJdE70pxb6ClpUXK1dzcXKsvZVZWlpS8EyG/ct2Jr6r8dOeaE5/TrdPb22udVxsbG6Wn0vW9JD0hgKamJrz00ksqKpaseFZ4xx134IILLhhWN5FIKPULdJsXqseM8qIVFbw4Tyi6NKy46jEcpLWFpd4tCJuQpbwQSJJ9QViTrmOMdkiABEiABEJKgAWwIQ0slxUJAkkKYPn3aSQir32R9wBYo90qUD/wcs7GNNimyX8QSHkdW15eTlaaCPT19WHLli3YsWOHtEXxUKewsNBRQab0JCkEOzo6rAcb+/fv12HuLBviJvDUqVO126VBEiABEiABeQLi/C4eDLsZN9xwAy677DI3JnzT7e7uRn19PUSRjezg95csKedyVVVVdsq8brUjxM9JgARIgARMJMCGRCZGJWI+cUP/iAXcsOUy/wwLCN0hAQUCPH4VYFFUOwHmn3akNChBQGIDGt6flOBIERIggUASSHn/ihv2BTKmdJoESIAESIAESIAEAktAYsM+Xp8HNrp0nARIwIYA60uYIr4T4PMZ30MQaQeYf5EOPxcfcAI8fgMewIC7z/wLeAAD6j7rSwIaOLpNAiRAAiQQNgK+NQAJG0iuhwRIgARIgARIgARIwD2BsDQAcU+CFpIQWDawp65TOKsBPOBUmXrBJcD9/oMbO3pOAkn2+38YgOgOKX5GDvl38P8Lwues4WaKh5IA358NZVi5qDQRqK2tRUVFhbT10tJSVFZWOu6v8Pbbb+Puu+/GwYMHbecUjZnXrFmDOXPm2MoOFTh06BDuu+8+bNq0KaXurFmz8NRTT2H27NnKcwiF1tZWlJWVobm5WVpf7BteUFAgLW8nqBpDYU+3D3Y+mvQ5eZkUDfpCAuEhIPH+bHgWy5WQAAkEhcAHAFYB+H+C4nBA/fSt3k304qmurlbCJnry5OXlKekMJ/zJJ59g7dq1OHz4sCN711xzDW688Uacc845jvTdKL3zzjtYv349enp63JhR1hX9/KZNmwbRt3DKlCkQ950zMjJs7cTjcTQ0NNjKnRGIxWLWHG5HZ2cnampq0N7e7taUsfr5+fkoKiqSioPdIk6ePGn1ydq2bZudqNbPx4wZgwsvvNCKucivSZMmITs7GyNHikcXw4+uri7r3kBLS4uUP7m5uRDnkKysLCl5J0J+5boTX1X56cw1J/56odPb24u6ujo0NjZKT6fze0l2UnHu37BhA7Zv3y6r8ne5uXPnori4GJmZmUl1E4mEUr9At3mheswoL1hRwYvzhKJLw4qrHsNBWltY6t2C8AA75YVAkuwLwpp0HWO0QwIkQAIkEFICLIANaWC5rEgQSFIAy79PIxF57Yu8B8Aa7Vb/YbB+4CWdjWmcI8qmU17HlpeXR5mN1rX39fVhy5Yt2LFjh7RdcYO/sLDQcUGm9ERJBMUDP/EQyukDP7u5xU1g8YCMgwRIgARIwD8C+/fvV3qAlczT8847z3qwPn78eP8W4nDm7u5u60G+KLKRHfz+kiXlXK6qqspOmdetdoT4OQmQAAmQgIkE2JDIxKhEzCdu6B+xgBu2XOafYQGhOySgQIDHrwIsimonwPzTjpQGJQiwIZEEJIqQAAmElUDK+1fcsC+sYee6SIAESIAESIAESMBMAhIb9rF+yMzQ0SsSIAH3BFhf4p4hLbgkwOczLgFS3RUB5p8rfFQmAV8J8Pj1FX/kJ2f+RT4FfAHA+hJfsHNSEiABEiABEhhKwLcGIAwFCZAACZAACZAACZAACQwlEJYGIIxsWggsG9hL16nx1QAecKpMveAS4H7/wY0dPSeBkO/3L7peip9RAz/Jfnf7ubB9xoZbW37rp2MtrKNPw2mG78+mASpNhpZAbW0tKioqpNdXWlqKyspKx/0Vjhw5ggcffBAbN8q1J1m5ciXEnKpDNJi+6667cOzYsZSqt99+O1asWOG4YXNrayvKysrQ3Nws7aJoKF1QUCAtbyeoGkNhT7cPdj6a9Dl5mRQN+kIC4SEg8f5seBbLlZAACQSNwHsAVgH4XdAcD4i/vtW7iV481dXVSphET568vDwlnVTCb775pvS13VA7Y8aMwR133IGZM2dq80fG0N69e/H888+nrW+fWNeUKVMwadIk62fixIk4//zzMW7cOIwaJW4tqo94PG71GpQdsVgMojei29HZ2Ymamhq0t7e7NWWsfn5+vtWXKyMjw5WP/f392Lp1K1555RVXdlIpi+cUIp9EX8gzeSX6imVmZmLECPVbzF1dXda9gZaWFimfc3NzIc4hWVlZUvJOhPzKdSe+qvLTlWtOfPVKp7e3F3V1dWhsbJSeUvf3kuzEBw4csM5vHR0dsip/l1u4cCHmzZuXVC+RSCj1C3SbF6rHjPJiFRW8OE8oujSsuOoxHKS1haXeTf2bTVd2yNtJeSGQxEwQ1iS/ekqSAAmQAAlEkgALYCMZdi46JARCXgAbkigFYhn3AFjjgaf1Ay/ryFWWeeBQSKZIeR1bXl4ekmX6v4y+vj5s2bIFO3bskHZGPNQpLCx0XJApPdEQwc8++wyvvvoqxA3TdA1xE1g82OAgARIgARLwj8D+/fuVHmAN5+kll1yCa6+9FqNHj/ZvMQ5m7u7uRn19PUSRjezg95csKedyVVVVdsp8rmJHiJ+TAAmQAAmYSIANiUyMSsR84ob+EQu4Yctl/hkWELpDAgoEePwqwKKodgLMP+1IaVCCABsSSUCiCAmQQFgJpLx/xQ37whp2rosESIAESIAESIAEzCQgsWEf64fMDB29IgEScE+A9SXuGdKCSwJ8PuMSINVdEWD+ucJHZRLwlQCPX1/xR35y5l/kU8AXAKwv8QU7JyUBEiABEiCBoQR8awDCUJAACZAACZAACZAACZDAUAJhaQDCyKaFwLKBPXSdGl8N4AGnytQLLgHu9x/c2NFzEuB+/8yBNBMYCUB0uz3zr8zvdrJuPx/sg1tb6dK/OlVc+P5smrOW5kNFoLa2FhUVFdJrKi0tRWVlpeP+CqdPn8Zvf/tbPPbYY1JzLlmyBCtWrEB2draUvBASczz55JOQqAXBL37xCyxevFja9lDB1tZWlJWVobm5WdqGaChdUFAgLW8nqBpDYU+3D3Y+mvQ5eZkUDfpCAuEhIPH+bHgWy5WQAAkElUACwCoAvw/qAgz127d6N9GLp7q6WgmL6MmTl5enpJNK+Pjx41i/fj127tzpyOacOXNQXFyMcePGOdJXVTp8+LB1LaTSxyjVHBMmTMC0adMg+hBecMEFEPeRx44dq+qWrXw8HkdDQ4Ot3BmBWCxm+eR2dHZ2oqamBu3t7VKm8vPzUVRUhIyMDCn5dAh1dXVZMW5paZEyr8vn9957D+Jas6enR2peOyGRVxdddJGVX1OmTLHuiejmqsoqNzcX4hySlZVl577jz/3KdScOq/LTlWtOfPVKp7e3F3V1dWhsbJSeUvf3kvTEAJqamvDSSy+pqFiy4lx/xx13WOf9oSORSCj1C3SbF6rHjPJiFRW8OE8oujSsuOoxHKS1haXeLQibkKW8EEiSfUFYk65jjHZIgARIgARCSoAFsCENLJcVCQIsgI1EmL1Y5D0A1ngx0cAc9QMv7Wz0cM4wT5XyOra8vDzMa/d0bX19fdiyZQt27NghPa94qFNYWJiWh0zDOSFukG3atAl79uyR9tOJoLgJPHXqVCeq1CEBEiABEtBEYP/+/UoPsFJNe8MNN+Cyyy7T5Jk3Zrq7u1FfX69UKMLvr/THpqqqym4SPlexI8TPSYAESIAETCSgWkdg4hroEwmQAAmQAAmQAAmQAAmQAAmQAMD7k8wCEiCBsBJIef+KG/aFNexcFwmQAAmQAAmQAAmYSUBiwz5en5sZOnpFAiTgnkDK6/OHHnrI/Qy0QAI2BIZu1s68Y8p4SYD55yVtzkUCegnw+NXLk9bUCDD/1HhRWg8BiSZHvH+lBzWtkAAJkAAJkEAqAr41AGFYSIAESIAESIAESIAESGAogbA0AGFk00Jg2cDeuU6NrwbwgFNl6gWXAPf7D27s6DkJcL9/5gAJGEmA788aGRY6FUQCoiFzRUWFtOulpaWorKx01V/h7bffxt13342DBw/azjtjxgysWbMGohG67BB277//fmzevDmlithz+1e/+hVmzpwpa/oLcq2trSgrK0Nzc7O0DdF8u6CgQFreTlA1hsKebh/sfDTpc/IyKRr0hQTCQ0Di/dnwLJYrIQESCDqBJgA/A/CHoC/EEP99q3dra2tDdXW1EgbRkycvL09Jx05Y+CGuLw4fPmwnmvTzhQsXYt68eY50VZREf8HXXnsNW7duVVE7S3bMmDGYPXs2rrjiCkybNg1ZWVmObakoxuNxNDQ0SKvEYjGI3ohuR2dnJ2pqatDe3i5lKj8/H0VFRcjIyJCST4eQ6M8o8rGlpUXKvA6fRe6LOcWx4HSIZxDiQjrKRwAAIABJREFU2LzkkkswadIkTxiqssrNzYU4h6Qz7/3KdSdxU+WnI9ec+OmlTm9vL+rq6tDY2Cg9bTq+l2Qn7+npwYYNG7B9+3ZZlb/LzZ07F8XFxcjMzDxLN5FIKPULdJsXqsfM/8/e+wBXWV3731+BEAniHST8CWIUiSCogSuJ/wpFkBDlUu/LGB2v95hpeW9pJ6m5F95m5nXq7cnt60xnXpyCremv1F/TMXJvLcZJq0hJjxIoKX80VMAmKCZABUkCoUWj+WMCvLOeN9gkhvPs/Zzn//numYx/ztprrf1Z63nOefbez17aA9Xs4MZ9QtOly4rrXsNBGltY9rsF4SVO3UJVQRiTXdcY9ZAACZAACYSUADfAhjSwHFZSEOAG2KQIsxuDXA1goxuGhtiI9b+8s80D22EyGfc5tri4OExj9XQssiBVV1eHhoYGZT9kUScvLy+hDZnKxgBcuHABb731Fvbvl3VjZ5tMAmdkZDhrhNpJgARIgATiEmhpadFawIqnbPz48camgAkTJgSGend3N2KxmNaCPr+/nA9veXm5mRGuq5gR4uckQAIkQAJ+JKC7j8CPY6BPJEACJEACJEACJEACJEACJEACAOcnmQUkQAJhJcAD+8IaWY6LBEiABEiABEiABAJIQOHAPj6fBzCudJkESECJQNzn89LSUiUlFCKBRAisWydnUP69Me8Socm+ugSYf7rEKE8C/iHA69c/sUhGT5h/yRh178c8NO+G8YjzV96HiR6QAAmQAAmEn4BnBUDCj5YjJAESIAESIAESIAES0CUQlgIguuOmvBKBNf1n5ioJDyO0HsBaq53ZL7gEeN5/cGNHz0mA5/0zB0jAlwT4/qwvw0KngkiguroaJSUlyq5HIhFEo9GE6it8/PHH+O53v4tt29RKkciejkcffVTZR6kZ8c1vfhOffvpp3D52jKW5uRlFRUVobGxU9k8KYefm5irLmwnqxlD02e2DmY9++py8/BQN+kIC4SGg8P5seAbLkZAACYSFwB4Az8hPw7AMyKNxeLbf7cMPP0RFRYXWsKUmT3Z2tlYfM2GpiSfPYNu3bzcTHfbziRMnoqCgAJMnT7bUX7WTPLtt3rwZPT09ql2+kBszZgwWLFiAefPmYezYsdr9E+lw/vx5vPHGG9izRy5ZtbZq1SpIbcREW3t7O6qqqtDa2qqkKicnx6htlZKSoiTvhFBnZ6fxvNvU1KSkPlGfJf9ra2uxa9cuJXtDha699losWrQI06dPd53buXPn8Morr+DEiRNKvmdlZUHuIWlpaUryVoR27txp8FRtduW6qr2Bcm7nmhUf3e7T29uLmpoa1NfXK5t24ntJ2TiAtrY24z535swZnW6G7P3334+77rprUL9Dhw5p1QtM9B6k7TQ7fEFA9xp24x5oV3jCst8tCC9x6haqCsKY7MpD6iEBEiABEggpAW6ADWlgOaykIMANsEkRZjcGuRrARjcMXcZGrP8lHrXdZh466lPTcZ9ji4uLfep28Nzq6+szFs4aGhqUnZdFnby8vIQ2ZCobA3Dy5EnEYjHIJJnTTSaBMzIynDZD/SRAAiRAAnEItLS0aC1gmcGcNWsWvvrVr2L06NFmor74vLu72/jek002qo3fX6qkrMuVl5ebdea6ihkhfk4CJEACJOBHArr7CPw4BvpEAiRAAiRAAiRAAiRAAiRAAiQAcH6SWUACJBBWAjywL6yR5bhIgARIgARIgARIIIAEFA7s4/N5AONKl0mABJQIxH0+Ly0tVVJCIRJIhIAc8j6wMe8Socm+ugSYf7rEKE8C/iHA69c/sUhGT5h/yRh178c8NO+G8YjzV96HiR6QAAmQAAmEn4BnBUDCj5YjJAESIAESIAESIAES0CUQlgIguuOmvBKBNf1n5SoJDyO0HsBaq53ZL7gEeN5/cGNHz0mA5/0zB0jAlwT4/qwvw0KngkiguroaJSUlyq5HIhFEo9GE6ys8//zz+MEPfqBk9+GHH8bTTz+tVFRZioGvX78ezz77rKnun//853jggQdM5eIJSNH0oqIiNDY2KuuR4tu5ubnK8maCujEUfXb7YOajnz4nLz9Fg76QQHgIKLw/G57BciQkQAJhI7ATwDMAtoRtYC6Nx7P9blKLp6KiQmuYUpMnOztbq4+K8CeffAL5nX3s2DEV8S/JzJ8/H/n5+Y7VQ/r888+xdetWHDhwQNu/2bNnY9myZRg/frx2Xzs69Pb2oqamBvX19crqVq1aBamNmGhrb29HVVUVWltblVTl5OQYcUxJSVGSd0JIajPK825TU5OS+kR9Pn36NF5++WWcOXNGyd4lodTUVNxzzz24++67Hct7M4d045uVlQW5h6SlpZmptvz5zp07UVtbq9zfrlxXNjhA0O1cs+Kj232s3K+c+l7SGfv+/fvx2muv6XQxZGXt8JFHHsHUqVO/6Hvo0CGteoGJ3oO0nWaHLwjoXsNu3APtCk9Y9rsF4SVO3UJVQRiTXXlIPSRAAiRAAiElwA2wIQ0sh5UUBLgBNinC7MYgVwPY6IYhExux/pd5tvnAlyC5EPc5tri4OEhj8bWvfX19qKurQ0NDg7KfsqiTl5eX8IZMFYM9PT3YsWOH8kLKcDqnTZuGGTNmYMqUKRg3bpyx0HHFFYOnPmQTp0way6LRyJEjVVyjDAmQAAmQgEMEWlpatBawVNxYvHgx5syZoyLquUx3dzdisRhkk41qk0XMjIwMVXHKWSBQXl5u1ovrKmaE+DkJkAAJkIAfCejuI/DjGOgTCZAACZAACZAACZAACZAACZAAwPlJZgEJkEBYCfDAvrBGluMiARIgARIgARIggQASUDiwj8/nAYwrXSYBElAiEPf5vLS0VEkJhUggEQLr1q0b1J15lwhN9tUlwPzTJUZ5EvAPAV6//olFMnrC/EvGqHs/5qF5N4xHnL/yPkz0gARIgARIIPwEPCsAEn60HCEJkAAJkAAJkAAJkIAugbAUANEdN+WVCKzpPyNXSXgYofUA1lrtzH7BJcDz/oMbO3pOAjzvnzlAAr4kwPdnfRkWOhVEAlKUvKSkRNn1SCSCaDSacH2Fd999F1//+tchxaHN2k033YSf/exnmDlzppmooe8//uM/sGvXrriy//iP/wg5K1nhfae4epqbm1FUVITGxkZT3y4JSPHt3NxcZXkzQd0Yij67fTDz0U+fk5efokFfSCA8BBL9PgkPCY6EBEggwASkPuAzAH4f4DF44bpn+92kFk9FRYXWmKUmT3Z2tlYfVeH33nsP8ltb6uTpttTUVKxcuRI333yzblcl+aNHj+LXv/61tm9z587FsmXLMHbsWCU7TggJz61bt+LgwYPK6gsKCnDrrbcqy19OsL29HVVVVWhtbVXSlZOTg/z8fKN2oVets7PTeN5tampSciERny9cuICdO3cafzpN8v2+++6D2B4xYoROV1tl29rasHnzZpw9e1ZJ79SpUyG5dc011yjJWxESlrW1tcpdV61aBakD6kVzM9e8GJ8Vm1K7tKamBvX19crdnfxeUnXCyn32ku5bbrkFK1aswJgxY4z/dejQIa16gYncg1THR7nhCehew1lZWZB8TUtL8z3SsOx3C8JLnLqFqoIwJt8nOB0kARIgARLwlgA3wHrLn9ZJIBEC3ACbCD32HUBgNYCNPiIiC1s/ArDNRz752ZW4z7HFxcV+9j1QvvX19aGurg4NDQ3KfstEd15eXsIbMlUMHjlyBLGYXD76bdasWZg/fz7Gjx+v35k9SIAESIAEPCPQ0tKitYCl4qh8F8jmgAkTJqiIeyrT3d1tfPfJJhvVJotCGRkZquKUs0BAXuIwaVxXMSPEz0mABEiABPxIQHcfgR/HQJ9IgARIgARIgARIgARIgARIgAQAzk8yC0iABMJKgAf2hTWyHBcJkAAJkAAJkAAJBJCAwoF9fD4PYFzpMgmQgBKBuM/npaWlSkooRAKJEFi3bt2g7sy7RGiyry4B5p8uMcqTgH8I8Pr1TyyS0RPmXzJG3fsxD827YTzi/JX3YaIHJEACJEAC4SfgWQGQ8KPlCEmABEiABEiABEiABHQJhKUAiO64Ka9EYE3/2bhKwsMIrQew1mrngPXTPZcl1POwPO8/YNlLd0lgAAGe9890IAFfEuD7s74MC50KIgEpSF5SUqLseiQSQTQaTbi+QkdHB2RP8+uvv65kW/Z1PProo6ayu3btwmOPPWYqJ0WRv/e972H06NGmsvEEmpubUVRUhMbGRmU9Unw7NzdXWd5MUDeGos9uH8x89NPn5OWnaNAXEggPAYX3Z8MzWI6EBEggrATeALABgNoP9LBS0B+XZ/vdpBZPRUWFlsdSkyc7O1urj6rw559/jpqaGuzfv1+1yyC56dOnY+XKlbj66qst9b9cpwsXLmDnzp3Gn06bOXMmHnzwQVx11VU63WyX7ezsNJ7fmpqalHXbFef29nZUVVWhtbVVyXZOTo5R0yolJUVJ3gkhXV6J+CzzGvJ8efToUa2hLFmyBAsWLMCIESO0+tktrHsPmTJlCgoKCpCenm63K1/ok+u0trZWWb/M7UgdUC+am7nmxfis2Ozt7TW+B+rr65W723W/UjZ4GcFTp05h8+bNOHfunLaq+++/H3fddZfR79ChQ1r1AhO5B2k7yg6DCOhew1lZWZB8TUtL8z3JsOx3C8LmIW6I8v3lQAdJgARIgATsJsANsHYTpT4ScI8AN8C6xzrkllYD2OjDMcb6X+7Z5kPf/ORS3OfY4uJiP/kaaF/6+vpQV1eHhoYG5XHIRHdeXl7CGzLNDHZ1dRmT8MeOHTMTHfS5LPzIwsbNN9/s+eKGluMUJgESIAESMAi0tLRoLWCpYpszZ47x/eDlBgEVX7u7uxGLxSAL5KpNFoUyMjJUxSlngUB5eblZryCsFZmNgZ+TAAmQAAkkHwHdfQTJR4gjJgESIAESIAESIAESIAESIIFgEOD8ZDDiRC9JgAT0CfDAPn1m7EECJEACJEACJEACJOAQAYUD+/h87hB7qiUBEvCcQNznczmkm40EnCYgB7wPbMw7p4lT/0ACzD/mAwkElwCv3+DGLgyeM//CEMXgjWFo3g0zAs5fBS+s9JgESIAESCB4BDwrABI8VPSYBEiABEiABEiABEjAaQJhKQDiNKck1b+m/0xcq8NfD2Ct1c4B66d7Lkuo52F53n/AspfuksAAAjzvn+lAAr4kwPdnfRkWOhVEAlKcuaSkRNn1SCSCaDRqS32F559/Hj/4wQ+UbD/88MN4+umn4xYVPX/+PJ555hk899xzpjqlMLzUiUi0NTc3o6ioCI2NjcqqpFh5bm6usryZoG4MRZ/dPpj56KfPyctP0aAvJBAeAgrvz4ZnsBwJCZBA2AhsBbABgNQDZNMn4Nl+N6nFI881Ok1q8mRnZ+t00ZJta2tDVVUVzpw5o9XvkvCSJUuMekgjRoyw1H+4Tp2dncbzT1NTk7LO1NRUPPLII5gxY4ZyH6cE29vbDaatra3KJuyKs67tnJwc5Ofne1rPSjfeifgs1+B///d/o6enRzk206dPx8qVK3H11Vcr93FK8NChQ1p1zaZMmYKCggKkp6c75RJ27txp1NpUbatWrYLUAfWiuZlrXozPis3e3l7U1NSgvr5eubtd9ytlg3EE9+7di23b9MsiyxqifGdMnToVutdVIvcgO8aczDp0r+GsrCxIvqalpfkeW1j2uwVh8xA3RPn+cqCDJEACJEACdhPgBli7iVIfCbhHgBtg3WMdckurAWz08RhloetHAPRneHw8KBtdi/scW1xcbKOp5FbV19eHuro6NDQ0KIOQiW7ZyHjllVcq97EieOTIEcRiemvCKSkpuPfeezFz5kwrJtmHBEiABEjABwRaWlq0FoZ1XF66dClmzZql08V12e7ubuP7Txb4VZssCmVkZKiKU84CgfLycrNeQVgrMhsDPycBEiABEkg+Arr7CJKPEEdMAiRAAiRAAiRAAiRAAiRAAsEgwPnJYMSJXpIACegT4IF9+szYgwRIgARIgARIgARIwCECCgf28fncIfZUSwIk4DmBuM/npaWlnjtIB8JPYN26dYMGybwLf8z9NELmn5+iQV9IQI8Ar189XpS2lwDzz16e1KZGYGjeDdOL81dqKClFAiRAAiRAAokQ8KwASCJOsy8JkAAJkAAJkAAJkEA4CYSlAEg4o+P5qNb0n4Vr1ZH1ANZa7RywfrrnsoR6Hpbn/Qcse+kuCQwgwPP+mQ4k4EsCfH/Wl2GhU0EkUF1djZKSEmXXI5EIotGoLfUV3n33XXz961/H6dOnTe3fdNNN+NnPfha3doIUV3/iiSewZ8+euPqkmOxPfvITTJs2zdSumUBzczOKiorQ2NhoJvrF51JsPTc3V1neTFA3hqLPbh/MfPTT5+Tlp2jQFxIIDwGF92fPABgJYET/Pwf++6X/Fx4gHAkJkEAQCPwGwAYAO4PgrI999Gy/m9Tiqaio0EIjNXmys7O1+ugK7927F9u2WSsnKfOw4qPU9bOrnTp1Cr/61a/Q0dGhrHLevHlYvnw5Ro8erdzHKcG//OUv+OUvf6ml3q44t7e3o6qqCq2trUr25Vk7Pz8fUvvQq9bZ2Wk87zY1NSm5kIjPMvdQU1OjZOeS0IMPPojbb79dq49Twjt27ID8qbYpU6agoKAA6enpql205Xbu3Ina2lrlfqtWrbL1fqFsGICbuabjl5eyvb29xjVRX1+v7IZd9ytlg3EEu7q6sGXLFq06tJfU3XLLLVixYgU++OADrXqBidyD7BhzMuvQvYazsrKM3yhpaWm+xxaW/W5B2DzEDVG+vxzoIAmQAAmQgN0EuAHWbqLURwLuEeAGWPdYh9zSagAbAzDGWP/LPtZWKgIwQIsuxn2OLS4utqiW3YYS6OvrQ11dndZEoyyM5eXl2bIh83IRkQlQmYA/duyYVtDmz5+PO+64AyNGyL4WNhIgARIggSASaGlp0VrA0hmjLB4vW7YM48eP1+nmqmx3dzdisRhkk41qk0WhjIwMVXHKWSBQXl5u1isIa0VmY+DnJEACJEACyUdAdx9B8hHiiEmABEiABEiABEiABEiABEggGAQ4PxmMONFLEiABfQI8sE+fGXuQAAmQAAmQAAmQAAk4REDhwD4+nzvEnmpJgAQ8JxD3+by0tNRzB+lA+AmsW7du0CCZd+GPuZ9GyPzzUzToCwnoEeD1q8eL0vYSYP7Zy5Pa1AgMzbthenH+Sg0lpUiABEiABEggEQKeFQBJxGn2JQESIAESIAESIAESCCeBsBQACWd0PB/Vmv4zcK06sh7AWqudA9ZP91yWUM/D8rz/gGUv3SWBAQR43j/TgQR8SYDvz/oyLHQqiASqq6tRUlKi7HokEkE0GrWlvoIUHJd9za+//rqSfdnb8eijj15WdteuXXjsscdMdX3zm9/Ek08+aUsR7ubmZhQVFaGxsdHU7iUBKb6dm5urLG8mqBtD0We3D2Y++ulz8vJTNOgLCYSHgE3vz44EIH9SKGjovw/3/6zKmuky+3ygXTNZpz+325fwJCVHQgKXJ7AZwAYAewjJFgKe7XeTWjwVFRVag5CaPNnZ2Vp9dIU//fRTvPrqqzhy5IhuV0N+7ty5WL58OVJTUy31H9rpz3/+M6qqqrR0ucFJ1aH6+nps2bJFVdyQs8v/9vZ2g11ra6uS/ZycHOTn59vyrK1kcBihzs5O43m3qalJSYVVn6VeZU1NDd5++20lOyI0ZcoUFBQUQGp+ed16enqwdetWHDx4UNkVN/zfuXOnUW9TpU2ePBkPP/ywZzzdyjUVFn6R6e3tNa4LuW+pNrvuV6r2zOROnTqFzZs349y5c2aiX/r8a1/7mnH/k3uQarN6D1LVT7nLE9C9hrOysozv17S0NN9jDct+tyBsHuKGKN9fDnSQBEiABEjAbgLcAGs3UeojAfcIcAOse6xDbmk1gI0BGmOs/6WfbQHy2UlX4z7HFhcXO2k7qXTLAkJdXR0aGhqUx52ZmYm8vDxbNmRezujRo0fxu9/9TtknEbz22msNv8aOHavVj8IkQAIkQAL+ItDS0qK1gKXr/Zw5c7BgwQJPNwrE87m7uxuxWAyyyUa1yaJQRkaGqjjlLBAoLy836xWEtSKzMfBzEiABEiCB5COgu48g+QhxxCRAAiRAAiRAAiRAAiRAAiQQDAKcnwxGnOglCZCAPgEe2KfPjD1IgARIgARIgARIgAQcImDTgX0OeUe1JEACJOAogbjP53JANxsJOE1ADncf2Jh3ThOn/oEEmH/MBxIILgFev8GNXRg8Z/6FIYrBG8PQvBtmBNxfEryw0mMSIAESIIHgEfCsAEjwUNFjEiABEiABEiABEiABpwmEpQCI05ySVP+a/rNvrQ5/PYC1VjsHrJ/uuSyhnoflef8By166SwIDCPC8f6YDCfiSAN+f9WVY6FQQCVRXV6OkpETZ9Ugkgmg0alt9heeffx4/+MEPlOxLIeOnn3562MKi58+fxzPPPIPnnnvOVNf//M//YOHChaZyKgLNzc0oKipCY2OjirghI4Vvc3NzleXNBHVj6IQPZj766XPy8lM06AsJhIcA358NRSxlbnIkgBFD/jnw/9n9ufxwmR6H3h4Avxzgk1O+JDouKfAxJRRZEO5BbAKwAcD+cA/T9dF5tt9NavFUVFRoDVhq8mRnZ2v1sSIsz0mbN29GT0+Ple6w089du3bhzTffVPZjwoQJeOSRRzB58mTlPk4J9vb2oqamBvX19Vom7OLX3t6OqqoqtLa2KtnPyclBfn6+p3WsOjs7jWfupqYmR33u6uqCPFseOXJEyY4IzZ07F8uXL0dqaqpyH6cEdWMrfkyZMgUFBQVIT093yi3s3LkTtbW1Svrd8CeeI27lmhIMnwhZuWfZdb+yE8HevXuxbZt+GeSJEyfihhtuwNtvv63sjh/um8rOhkxQ9xrOysoyfp+kpaX5nkRY9rsFYfMQN0T5/nKggyRAAiRAAnYT4AZYu4lSHwm4R4AbYN1jHXJLqwFsDOAYY/0v/+jP+ARwsHFcjvscW1xcHK7Rejiavr4+1NXVoaGhQdmLzMxM5OXl2bYhc6hhWbDbvn07jh49quxTSkqK4dP06fH2MyiroyAJkAAJkICHBFpaWoxFdCfb0qVLMWvWLCdNWNbd3d2NWCwG2WSj2mRRKCND9sOxOUWgvLzcTHUQ1orMxsDPSYAESIAEko+A7j6C5CPEEZMACZAACZAACZAACZAACZBAMAhwfjIYcaKXJEAC+gR4YJ8+M/YgARIgARIgARIgARJwiAAP7HMILNWSAAkEgUDc5/PS0tIgjIE+BpzAunXrBo2AeRfwgAbMfeZfwAJGd0lgAAFev0wHLwkw/7ykn7y2h+bdMCS4vyR504MjJwESIAEScI+AZwVA3BsiLZEACZAACZAACZAACQSFQFgKgASFd8D8XNN/5q1Vt9cDWGu1c8D66Z7LEup5WJ73H7DspbskMIAAz/tnOpCALwnw/VlfhoVOBZGAFGguKSlRdj0SiSAajdpWX+Hdd9/F17/+dZw+fdrUhzlz5uCnP/0pZsyY8SXZtrY2PPHEE9izZ09cPXfffTd+8pOf2Fa8XAq5FxUVobGx0dT/SwJybnhubq6yvJmgbgxFn90+mPnop8/Jy0/RoC8kEB4CfH82PLF0cSSFAF5QsHc7gHcU5LwUeQrA/+OlA7Qdl0AFgA0A3iUnRwh4tt9NavFUVEh41ZvU5MnOzlbvYFFSavlJ3bzdu3db0jBt2jSsXLkSEyZMsNR/YKedO3eitrZWWc8NN9yAhx56COPGjVPu45Rge3s7qqqq0NraqmXCrjjr2s/JyUF+fj6kBqJXrbOz03jebWpqUnLBqs+6dsSZhQsXYvHixRgxYoSSb04KHTp0SLum2ZQpU1BQUID09HTHXNO5Xt3wJ95AdXPAaq45BtsBxb29vaipqUF9fb2ydrvuV8oGFQS7urqwZcsWrXq0CmqHFUmGvLDKxul+utdwVlYWJF/T0tKcdi1h/WHZ7xaEzUPcEJVwulIBCZAACZBA0AhwA2zQIkZ/SeDvBLgBltlgE4HVADbapMsLNbH+l4C2eWHcBzbjPscWFxf7wMVwuCCLZHV1dVoTjJmZmcjLy7NtQ+ZQkidPnsTWrVshk7iqbdasWfjqV7+K0aNHq3ahHAmQAAmQgE8JtLS0aC8O6w5FFpGXLVuG8ePH63Z1XL67uxuxWAyyyUa1yaJQRkaGqjjlLBAoLy836xWEtSKzMfBzEiABEiCB5CMQd/6lsFDeHWAjAWcJVFZWDjLAvHOWN7UPJsD8Y0aQQHAJ8PoNbuzC4DnzLwxRDN4YhubdMCPg/GTwwkqPSYAE1AjwwD41TpQiARIgARIgARIgARJwgQAP7HMBMk2QAAn4lUDc5/PS0lK/+k2/QkRg3bp1g0bDvAtRcAMwFOZfAIJEF0ngMgR4/TI1vCTA/POSfvLaHpp3w5Dg/pLkTQ+OnARIgARIwD0CnhUAcW+ItEQCJEACJEACJEACJBAUAmEpABIU3gHzc03/WbdW3V4PYK3VzgHrx/ouAwLG8/4Dlr10lwQGEOB5/0wHEvAlAb4/68uw0KkgEqiurkZJSYmy65FIBNFo1Lb6Ch0dHZC9za+//rqSDz/+8Y+NwudD265du/DYY4+Z6vjOd76D7373uxg5cqSprIpAc3MzioqK0NjYqCJuyEjx7dzcXGV5M0HdGDrhg5mPfvqcvPwUDfpCAuEhwPdnwxNLF0dyAMBcBXubADyuIOelSBRAmZcO0PawBH4GYAOA98nHUQKe7XeTWjwVFRVag5OaPNnZ2Vp9rAqfOXMGr7zyClpbWy2puOeee7BkyRKMGjXKUv9LnXbu3Ina2lplHVlZWRBOaWlpyn2cEty7dy+2bdMvvWlXnNvb21FVVaUcw5ycHOTn5yMlJcWfLepgAAAgAElEQVQpJKZ6Ozs7jWfupqYmU1kRsOqzrh2xtXjxYixatEjJLyeFurq6sGXLFq1am+LPlClTUFBQAKlV5lTTuV7d8CfeOHVzwGquOcXaCb1SK7Wmpgb19fXK6u26XykbVBQ8deoUNm/ejHPnzin2sCaWDHlhjYzzvXSvYT/9PjCjE5b9bkF4iZMbosyykZ+TAAmQAAmEjgA3wIYupBxQEhHgBtgkCrazQ10NYKOzJlzRHut/GUh/9t0V9xwzEvc5tri42DHDyaa4r68PdXV1WpPwmZmZyMvLs21D5kDmVvyRRTJZ8Jk6dWqyhY/jJQESIIFQEmhpaTEW0Z1uc+bMwYIFCzzdMDDcGLu7uxGLxSCbbFSbLGJmZGSoilPOAoHy8nKzXkFYKzIbAz8nARIgARJIPgJx518KCwuTjwhH7DqBysrKQTaZd66HIKkNMv+SOvwcfMAJ8PoNeAAD7j7zL+ABDKj7Q/NumGFwfjKgsaXbJEACpgR4YJ8pIgqQAAmQAAmQAAmQAAm4RYAH9rlFmnZIgAR8SCDu87kczs1GAk4TWLdu3SATzDuniVP/QALMP+YDCQSXAK/f4MYuDJ4z/8IQxeCNYWjeDTMC7i8JXljpMQmQAAmQQPAIeFYAJHio6DEJkAAJkAAJkAAJkIDTBMJSAMRpTkmqf03/GbdWh78ewFqrnQPWj/VdBgSM5/0HLHvpLgkMIMDz/pkOJOBLAnx/1pdhoVNBJFBdXY2SkhJl1yORCKLRqK31FTZt2oQnn3xSyYfh7J8/fx7PPPMMnnvuubg6rrrqKjz//PPGedp2tebmZhQVFaGxsVFZpZwbnpubqyxvJqgbQ9Fntw9mPvrpc/LyUzToCwmEhwDfnw1PLF0aiRxY/YKGrdsBvKMh77boDwD8p9tGae+yBH4MYAOAY2TkCgHP9rtJLZ6KigqtQUpNnuzsbK0+iQjv378fr732miUVqampeOSRRzBjxgxL/S912rlzJ2pra5V1ZGVlQThJLT8v27lz54znNp2aS5f8tSvO7e3tqKqqQmtrqxKKnJwco/5hSkqKkrwTQp2dnQa3pqYmJfVWfda1I84sXrwYixYtUvLLSaH33nsP8lzc09OjZWbKlCkoKChAenq6Vj9VYam5WVNTg7ffflupi9P+mDmhmwNWc83MDz993tvba8Swvr5e2S277lfKBjUE9+7di23bnC17nAx5oYHcVVHda9gvvw9UIIVlv1sQXuLkhiiVjKQMCZAACZBAqAhwA2yowsnBJBkBboBNsoA7N9zVADY6p951zbH+l4KcnQFyfViXNRj3Oba4uNg/ngbcE5nsrqurQ0NDg/JIMjMzkZeXZ+uGzEvG29rasHXrVsiEmGq75ZZbjA2Wo0aNUu1CORIgARIgAR8TaGlpMRbR3WhLly7FrFmz3DClbKO7uxuxWExr84UsYmZkZCjboKA+gfLycrNOQVgrMhsDPycBEiABEkg+AnHnXwoL5f0BNhJwlkBlZeUgA8w7Z3lT+2ACzD9mBAkElwCv3+DGLgyeM//CEMXgjWFo3g0zAs5PBi+s9JgESECNgO57MGpaKUUCJEACJEACJEACJEACzhDg87kzXKmVBEjAewJxn89LS0u995AehJ7AunXrBo2ReRf6kPtqgMw/X4WDzpCAFgFev1q4KGwzAeafzUCpTonA0LwbphPnr5RIUogESIAESIAEEiLA/U4J4WNnEiABEiABEiABEiABlwlwvshl4D4yt6b/bFurLq0HsNZq54D1033OC/V1xfP+A5a9dJcEBhDgef9MBxLwJYG4vzNOnDjhS6fpFAn4kYAUOS4pKVF2LRKJIBqN2lpf4fDhw/jWt76FY8eOmfoxZ84c/PSnPx1U9FzqMjzxxBPYs2dP3P4LFy7Ehg0bMGnSJFM7qgLNzc0oKipCY2Ojahfj3PDc3FxleTNB3RiKPrt9MPPRT5+Tl5+iQV9IIDwErrvuOrPBhHrey2zw/PxLBA4AmKvBZROAxzXk3RZ9GsD33DZKe4MI9AJ4FsAGAB+RjasE4s5PlJWVOebMhx9+iIqKCi39UpMnOztbq08iwl1dXdiyZYtWTb+B9mbPno0VK1Zg7Nixlt3YuXMnamtrlftPnToVBQUFuOaaa5T72C144cIFoxbi9u3bLam2K87t7e2oqqpCa2urkh85OTnIz89HSkqKkrwTQlKvUZ53m5qalNRb9VnXjjgj8wDCx8v6kJ9++ileffVVHDlyRInPQKEpU6YY10Z6erp2X5UOvb29qKmpQX19vYo4nPbHzAndHLCaa2Z++Olz3RiK73bdr5zgkOh3mIpPyZAXKhy8kNG9hrOysox8TUtL88JdLZsKvz8DMT8RBCe5IUorNSlMAiRAAiQQBgLcABuGKHIMyUqAG2CTNfK2j3s1gI22a/VeYaz/5aBt3rviqAdxn2OLi4sdNZ5Myvv6+oxFnoaGBuVhZ2ZmIi8vz9YNmWL84sWLeOutt5Qn3qWPLPIsX74c06ZNU/afgiRAAiRAAv4m0NLSYiyiqzbZCDlx4kT86U9/Uu3yhZwsJi9btgzjx4/X7utUh+7ubsRiMcgmG9Umi0IZGRmq4pSzQKC8vNysVxDWiszGwM9JgARIgASSj0Dc+ZfCwsLkI8IRu06gsrJykE3mneshSGqDzL+kDj8HH3ACvH4DHsCAu8/8C3gAA+r+0LwbZhicnwxobOk2CZCAKQHd92BMFVKABEiABEiABEiABEiABBwkwOdzB+FSNQmQgKcE4j6fl5aWeuocjScHgXXr1g0aKPMuOeLul1Ey//wSCfpBAvoEeP3qM2MP+wgw/+xjSU3qBIbm3TA9OX+ljpOSJEACJEACJGCVAPc7WSXHfiRAAiRAAiRAAiRAAl4Q4HyRF9T9YXNN/5m2Vr1ZD2Ct1c4B66f7nBfq64rn/Qcse+kuCQwgwPP+mQ4k4EsCcX9nnDhxwpdO0ykS8COB6upqlJSUKLsWiUQQjUZtra8gBZefeuopvPLKK0p+/PznP8cDDzzwheyuXbvw2GOPmfb993//d6xZswYjR440lVUVaG5uRlFRERobG1W7GOeGS6Fru5puDMWu3T7YNRY39JCXG5RpgwSSj4DUeTBpoZ73Mhs8Px9EQA6rfsECk9sBvGOhnxtdfgjg/3bDEG18icBnAJ4FsAHAGfLxhEDc+YmysjLHnJJaPBUVFVr6pSZPdna2Vp9EhY8dO2Y8f3R0dFhSdf/99+Ouu+6y1Fc6yfPim2++qdX/G9/4Bq6//nqtPnYKJ8psxYoVyMnJSdil9vZ2VFVVobW1VUmX2MzPzzdqIXrVOjs7jXxrampScsGqz11dXZBnyyNHjijZEaEbb7wRDz30EMaOHavcx07BCxcuGDU2t2/fbknthAkT8Mgjj2Dy5MmW+pt16u3tRU1NjXLdzalTp6KgoADXXHONmWpHPncr1xxx3iGlujEUN7z4XtIZ/qlTp7B582acO3dOp5uyrNV7kLIBCl6WgO41nJWVZeRrWlqa76kq/P4MxPxEEJzkhijfXw50kARIgARIwG4C3ABrN1HqIwH3CHADrHusQ25pNYCNIR5jrP8loW0hHWPc59ji4uKQDtv9YfX19RmT8Q0NDcrGMzMzkZeXZ+uGTDH+ySef4Pe//z3a2tqUfbn55pvx1a9+1dPFHmVnKUgCJEACJKBEoKWlxVhEV23yvSTfBXv37lVeeB+oe86cOViwYIFvvku6u7sRi8Ugm2xUmywKZWRkqIpTzgKB8vJys15BWCsyGwM/JwESIAESSD4CcedfCgvlHQI2EnCWQGVl5SADzDtneVP7YALMP2YECQSXAK/f4MYuDJ4z/8IQxeCNYWjeDTMCzk8GL6z0mARIQI2A7nswalopRQIkQAIkQAIkQAIkQALOEODzuTNcqZUESMB7AnGfz0tLS733kB6EnsC6desGjZF5F/qQ+2qAzD9fhYPOkIAWAV6/WrgobDMB5p/NQKlOicDQvBumE+evlEhSiARIgARIgAQSIsD9TgnhY2cSIAESIAESIAESIAGXCXC+yGXgPjK3pv8sW6surQew1mrngPXTfc4L9XXF8/4Dlr10lwQGEOB5/0wHEvAlgbi/M06cOOFLp+kUCfiRgBRoLikpUXYtEokgGo3aXl9h06ZNePLJJ5X8WLVqFb73ve9h9OjROH/+PJ555hk899xzcfteddVVkLNHcnNzlWyoCjU3N6OoqAiNjY2qXYxzw+30QzeG4qjdPigP3geC5OWDINAFEgghgeuuu85sVKGe9zIbPD8fROAAgLkWmGwC8LiFfm50+X8B8CVJN0j/3cbfADwLYAOAj901TWtDCMSdnygrK3MMmNTiqaio0NIvNXmys7O1+iQqfOHCBdTW1mLXrl2WVE2cOBEFBQWYPHmypf5//vOfUVVVpdV3yZIlRv0mL9qZM2fw29/+FidPnrRsfvHixVi0aJHl/pc6tre3G+xaW1uVdOXk5CA/P9/TulWdnZ3G825TU5OjPku9ypqaGrz99ttKdkQoNTUV//qv/wqpD+ZFe/fdd7Flyxb09PRYNi/zMU75L35t3boVBw8eVPIvKysLck9LS0tTkrdbyK1cs9tvJ/X19vYa10V9fb2yGS++l5Sd6xeUWn7btjlT5tgP901dHmGR172Gvb7n6HBX+P0ZiPmJIDjJDVE6mUlZEiABEiCBUBDgBthQhJGDSFIC3ACbpIG3f9irAWy0X63vNMb6XxZyZkbIu+HGfY4tLi72zrOQWZYFhLq6OjQ0NCiPTCbe8/LybN+QKRsaZZFOpz3wwAO48cYbdbpQlgRIgARIwOcEWlpajEV01Xbpe+mTTz4xFsk6OjpUu34ht3TpUsyaNUu7nxMduru7EYvFIJtsVJssYmZkZKiKU84CgfLycrNeQVgrMhsDPycBEiABEkg+AnHnXwoLC5OPCEfsOgF5eXZgY965HoKkNsj8S+rwc/ABJ8DrN+ABDLj7zL+ABzCg7g/Nu2GGwfnJgMaWbpMACZgS0H0PxlQhBUiABEiABEiABEiABEjAQQJ8PncQLlWTAAl4SiDu83lpKc9y9DQ6SWJ83bp1g0bKvEuSwPtkmMw/nwSCbpCABQK8fi1AYxfbCDD/bENJRRoEhubdMF05f6XBk6IkQAIkQAIkYJEA9ztZBMduJEACJEACJEACJEACnhDgfJEn2H1hdE3/GbZWnVkPYK3VzgHrp/ucF+rriuf9Byx76S4JDCDA8/6ZDiTgSwJxf2ecOHHCl07TKRLwI4Hq6mqUlJQouxaJRBCNRm2vr3D48GF861vfwrFjx0x9kWKwP/nJTzBt2jS0tbXhiSeewJ49e+L2u/fee/Hss8/immuuMdWvI9Dc3IyioiJIfQjVJueG5+bmqoqbyunGUBTa7YOpkz4SIC8fBYOukECICFx33XVmown1vJfZ4Pn5FwTkoOoXEuBxO4B3EujvVNdnAPxfTimn3kEE2gA8C2ADgC6y8QWBuPMTZWVljjkptXgqKiq09EtNnuzsbK0+dgifO3fOeAbRqR800O78+fORn5+P0aNHa7tz6tQp/OpXv9KqwSTPmg899BDGjx+vbS+RDmfPnsXWrVshz5mJtMWLF2PRokWJqDD6tre3o6qqCq2trUq65Fld4pSSkqIk74RQZ2enkWtNTU1K6hPxWeYhampqlOxcErrzzjuNmpWjRo3S6peosMy5iK9yLSbSVq1aBalv5kTTjV1WVhbknpaWluaEO6Y6df1NJNdMnfGJQG9vr5Fn9fX1yh559b2k7KD84OrqwpYtW7Tq06rqT4a8UGXhtpzuNez1PUeHj8Lvz0DMTwTBSW6I0slMypIACZAACYSCADfAhiKMHESSEuAG2CQNvP3DXg1go/1qfasx1v/S0DbfeqjnWNzn2OLiYj1tlL4sgb6+PtTV1WlNKMrEuyweXHnllbaR7enpwfbt23H06FFlnbLxZenSpZ5NvCs7SkESIAESIAEtAi0tLcYiumob+L108OBB43tNt6Wnp2PZsmWub7oYzs/u7m7EYjGtDSuyiJmRkaE7bMprECgvLzeTDsJakdkY+DkJkAAJkEDyEYg7/1JYKO8RsJGAswQqKysHGWDeOcub2gcTYP4xI0gguAR4/QY3dmHwnPkXhigGbwxD826YEXB+MnhhpcckQAJqBHTfg1HTSikSIAESIAESIAESIAEScIYAn8+d4UqtJEAC3hPg87n3MaAHJEACJEACJEACJEACJEACJGAHAc5f2UGROkiABEiABEggPgHOpzJDSIAESIAESIAESIAEgkSA80VBipa9vq7pP7vWqtb1ANZa7RywfrrPeaG+rnjef8Cyl+6SwAACPO+f6UACviQQ93fGiRMnfOk0nSIBPxKorq5GSUmJsmuRSATRaNTW+gpi/NNPP8VTTz2FV155RckXKewudR527dqFxx57zLRPaWkpnnjiCVxxhb2PHVKIvKioCI2NjaY+XBKQc8Nzc3OV5c0EdWMo+uz2wcxHP31OXn6KBn0hgfAQkLo/Js3eLyAza/zcrwQOAJibgHObADyeQH+nusqc9384pZx6DQLykPssgA0AzpOJrwjEnZ8oKytzzNkPP/wQ8lyk06QmT3Z2tk4X22QPHTqkVUNpoOHU1FSsXLkSN998s7Y/HR0dxnPm8ePHtfouXLgQixcvxogRI7T6WRWWGlO/+93vtGosXc6W+L1o0SKrrnzRr729HVVVVWhtbVXSlZOTg/z8fKSkpCjJOyHU2dlp5FlTU5OS+kR8lvmAF198UcnOJSHJ5UceeQQzZszQ6mdV+MKFC5Brr6amBl1dXVbVfNFv1apVkPpmTrS2tjZs3rwZZ8+eVVI/Z84cPPjgg7bPTykZB+Bmrqn65LVcb2+vkWv19fXKrnj5vaTsJGDcm+Xecu7cOZ1uprKJ3INMlVMgLgHdazgrKwuSr2lpab4nq/D7MxDzE0FwkhuifH850EESIAESIAG7CXADrN1EqY8E3CPADbDusQ65pdUANoZ8jMMNL9b/8tC2gI897nNscXFxwIfnH/f7+vpQV1eHhoYGZadk4l02Ql555ZXKfcwEjx49aiw86bSvfOUrmDdvnk4XypIACZAACQSAgGxGkIUu1Tbwe6mnpwc7duxQXoAfaEMWdBcsWODpBgLxp7u7G7FYTGszhiwKZWRkqCKjnAUC5eXlZr2CsFZkNgZ+TgIkQAIkkHwE4s6/FBYWJh8Rjth1ApWVlYNsMu9cD0FSG2T+JXX4OfiAE+D1G/AABtx95l/AAxhQ94fm3TDD4PxkQGNLt0mABEwJ6L4HY6qQAiRAAiRAAiRAAiRAAiTgIAE+nzsIl6pJgAQ8JcDnc0/x0zgJkAAJkAAJkAAJkAAJkAAJ2EaA81e2oaQiEiABEiABErgsAc6nMjlIgARIgARIgARIgASCRIDzRUGKlr2+ruk/s9aqVin+udZq54D1033OC/V1xfP+A5a9dJcEBhDgef9MBxLwJYG4vzNOnJBa4GwkQAIqBKqrq1FSUqIiashEIhFEo1Fb6ytcMr5p0yY8+eSTSr585zvfwZo1a/DjH/8Yzz77bNw+kyZNwi9+8QtH6jFIgeuioiI0NjYq+S1Ccm54bm6usryZoG4MnfDBzEc/fU5efooGfSGB8BC47rrrzAYT6nkvs8Hzc4OAHFL9gg0sbgfwjg167FTxYwBP2KmQur4g0AxAfuz+hEx8SyDu/ERZWZljjn/44YeoqKjQ0i81ebKzs7X62CUsdZC2bt2KgwcPWlI5ffp0rFy5EldffbVW/wsXLqC2tha7du3S6peamooVK1bgtttu0+qnKyz+Sc3DN998E+fOndPtPqy8PG/m5+dj1KhRCelrb29HVVUVWltblfTk5OQYdlNSUpTknRDq7Ow0nrmbmpqU1Cfic0dHB1555RUcP35cydYloWnTpuGf//mfMXHiRK1+usJdXV1G3u/evVu362XlCwoKcOutt9qm75IiuQ727Nlj1BlTbYnETtVGPDk3c80Of93Q0dvbi5qaGtTX1yub8/J7SdlJAFZyVEW/13ms4mNYZXSv4aysLEi+pqWl+R6Jwu/PQMxPBMFJbojy/eVAB0mABEiABOwmwA2wdhOlPhJwjwA3wLrHOuSWVgPYGPIxxhuezF7+CMC2gDKI+xxbXFwc0GH5z+2+vj7U1dUZiz+qLTMzE3l5ebZtyJTJ2j/84Q947733VF3A+PHjcf/99+Oaa65R7uNnQYmDLOR88skn+Otf/2r88+OPPzYme8+ePYvu7u5h3Z88eTJGjx5tLHbJQo4sTMr3qPxTFg+vuCII01Z+jkzwfZNFb8klWdiVHLuUT59//jna2tqGHeCVV16JCRMmYMSIERg7dqxxncmf5NVVV13l6eJq8CPCEagQaGlpMRbRVdvQ7yXpLwu5kvO6benSpZg1a5ZuN1vl5Z4v/ssmG9Umi0IZGRmq4pSzQKC8vNysF790zQjxcxIgARIgAT8SiDv/Ulgo7xKwkYCzBCorKwcZYN45y5vaBxNg/jEjSCC4BHj9Bjd2YfCc+ReGKAZvDEPzbpgRcH4yeGGlxyRAAmoEdN+DUdNKKRIgARIgARIgARIgARJwhgCfz53hSq0kQALeE+DzufcxoAckQAIkQAIkQAIkQAIkQAIkYAcBzl/ZQZE6SIAESIAESCA+Ac6nMkNIgARIgARIgARIgASCRIDzRUGKlr2+ruk/q9aq1vUA1lrtHLB+us95ob6ueN5/wLKX7pLAAAI875/pQAK+JBD3d8aJEyd86TSdIgE/EqiurkZJSYmya5FIBNFo1Lb6CgMNHz58GN/61rdw7NgxU3/uvvtu/Od//id++MMfmhYul1oMzzzzDP7hH/7BVK+uQHNzM4qKitDY2KjcVc4NlwLkdjXdGIpdu32wayxu6CEvNyjTBgkkH4HrrrvObNChnvcyGzw/NwgcADDXBhabADxugx47VTwHgEXQ7CQKSPGxDUleN9Beos5pizs/UVZW5phlqcVTUVGhpV9q8mRnZ2v1sVP41KlT2Lx5s1H/y0pbsmQJFixYYNQC02lHjx7Fr3/9a0j9MZ02ZswYLF++HLfeeqsj9euEQ21tLQ4ePKjjlqlsTk4O8vPzE66N1t7ejqqqKrS2tpraFAG77CoZu4xQZ2en8bzb1NSkpCYRn6Um4s6dO40/3SY1wlasWIFJkybpdjWVv3jxojGv8uabb+Kjjz4yldcRcOIeIjUn3333Xfz+979HV1eXsjsLFy7E4sWLte8HygZMBN3MNbt8dlqP1FCtqalBfX29siknckrZuKbgZ599hi1btkDmL+1qidyD7PIhWfXoXsNZWVmQfE1LS/M9MoXfn4GYnwiCk9wQ5fvLgQ6SAAmQAAnYTYAbYO0mSn0k4B4BboB1j3XILa3mwpUR4Vj/y0TbAhbvuM+xxcVc67UrnjLpXVdXh4aGBmWVsmiQl5dn24ZMWZCTyVqZBFNtsoB4zz33YOTIkapdfCUni4CyoHX8+HG0tbXhzJkztvs3btw4XHvttZDJwilTpiA1NdV2G6oKZSJ+3759quLG5GZGRoayvBOCR44cQSwmt1C15gefZdHt008/hSzMnzx50sitjo4OtQFoSE2cOBHXX389brjhBqSnp/vuOpRFbbmnyOJxGJsfcs1pri0tLcYiumob+r0k18KBAwewe/duVRVfyElOL1u2DOPHj9fua1eH7u5u4/4j17JqS4a8UGXhlFx5ebmZ6iCsFZmNgZ+TAAmQAAkkH4G48y+FhYXJR4Qjdp1AZWXlIJvMO9dDkNQGmX9JHX4OPuAEeP0GPIABd5/5F/AABtT9oXk3zDA4PxnQ2NJtEiABUwK678GYKqQACZAACZAACZAACZAACThIgM/nDsKlahIgAU8J8PncU/w0TgIkQAIkQAIkQAIkQAIkQAK2EeD8lW0oqYgESIAESIAELkuA86lMDhIgARIgARIgARIggSAR4HxRkKJlr69r+s+otap1PYC1VjsHrJ/uc16oryue9x+w7KW7JDCAAM/7ZzqQgC8JxP2dceLECV86TadIwI8EqqurUVJSouxaJBJBNBq1rb7CQMNSY+Gpp57Cyy+/bOrPVVddhccffxwvvviicaZ8vPb9738f//Zv/+ZIgfLm5mYUFRWhsbHR1OdLAnJueG5urrK8maBuDEWf3T6Y+einz8nLT9GgLyQQHgLXXXed2WBCPe9lNnh+Djmg+gUbOdwO4B0b9SWq6n8B+HaiStjfIHAIwAYAvySPwBCIOz9RVlbm2ECkFk9FRYWWfqnJI/XqvGoXLlwwavxt377dkgsyTytjkPpKOq2rqwtbtmzRqi14Sb/UqpPnt7vvvhtjx47VMXtZWakJ9tZbb2H//v2Q+nt2tzlz5uDBBx9M+LldapZVVVUZ9QFVWk5ODvLz85GSkqIi7oiMzCvI825TU5OS/kR9lpqRmzdvhsRUt0ltr0WLFmH27NkYNWqUbvcvycv1JXOif/zjHyE1A51oEl+5FlSa1A0Tn4Zrkvd/+9vfcPr0aRw+fBh/+ctfVFQOktHxRVu5Qge3c03BJc9Fent7jXqHUmdTtXn9vaTq5yU5+e6Ve4yVa344W4neg3T9p/zfCehew1LDVvI1LS3N9xgVfn8GYn4iCE5yQ5TvLwc6SAIkQAIkYDcBboC1myj1kYB7BLgB1j3WIbe0GsDGkI9RZ3ix/peKtul08lA27nNscXGxh66Fy3RfX5+xGNbQ0KA8MFn4ysvLS3hhRwyeP38eu3fvxqFDsu6s1mRhZ/ny5Zg2bZpaB59Iff755zh+/Lix0HDy5ElXvRJmN954I2655RZMnjwZI0aMcNW+TMTv27dP2aZMbmZkZCjLOyEoi1exmNw61ZqXPnd0dOD99983/uxaEFAbNTBu3DjIYu+sWbOMf/dDEwayAMzV7qAAACAASURBVCSLx2FsXuaaWzxbWlqMBS7VNtz3kmy62LFjB44ePaqq5gs5yekFCxZ4tpFAFq7l/iMLfaotGfJClYVTcuXl5Waqg7BWZDYGfk4CJEACJJB8BOLOvxQWyvsEbCTgLIHKyspBBph3zvKm9sEEmH/MCBIILgFev8GNXRg8Z/6FIYrBG8PQvBtmBJyfDF5Y6TEJkIAaAR7Yp8aJUiRAAiRAAiRAAiRAAi4Q4IF9LkCmCRIgAb8S0D2nwq/joF8kQAIkQAIkQAIkQAIkQAIkkOwEuL8k2TOA4ycBEiABEnCDAM9LcoMybZAACZAACZAACZAACSgR4HlJSpiSVWhN/9m0Vse/HsBaq50D1k9330yo52F53n/AspfuksAAAjzvn+lAAr4kwPdnfRkWOhVEAtXV1SgpKVF2PRKJIBqN2lJfYTijL730EkpLS5X9MROcNGkSfvGLX2DevHlmopY+b25uRlFRERobG5X7y7nhUjDdrqYbQ7Frtw92jcUNPeTlBmXaIIHkI8D3Z5Mv5pojPgBgrmafeOKbADxuo75EVf0cwDcTVZLk/esBbADw30nOIYjDjzs/UVZW5tiYpBZPRUWFln6pyZOdna3Vx27hTz75BPKb/NixY5ZUS924FStWYMyYMVr95dlt8+bN6Onp0ep3STg9Pd14jrv11lsxduxYbR1S/0litn//fkg9N52WmpqKUaNG4bPPPlPqlpWVBYl1WlqakvzlhKRmWVVVFVpbW5X05OTkID8/37M6VeJkZ2en8bzb1NTkis8XLlxAbW0tdu3apWRvOCGJ15133okbbrhBm93Fixfx8ccf47333sM777yDtrY2LT8kl6X2pup1sXjxYixatMjURm9vr1H3TuotOtUef/xxzJgxwyn1pnrdzjVTh3wgYCXufvhe0kEn1/yePXu0anLG0++H+6bO+MMkq3sN2/Xd6gZDhd+fgdiXEwQnuSHKjYymDRIgARIgAV8R4AZYX4WDzpCAFgFugNXCReHLE1gNYCMBfYlArP/lom0+Z8MDHFwKkEy619XVoaGhQdliZmYm8vLybNmQefr0aWzbtg0dHR3K9m+88UYsWbIEsiAVhCaLjYcOHcL777+P7u5uz12WDap33HEHpk2bhpEjR7rijyzA7Nu3T9mWTMZnZGQoyzshKAuksZjcMtWa2z7LAsCpU6dw8OBBHD9+XM1Jh6VmzZqF+fPnY/z48Q5biq/+3LlzxsKfLB6Hsbmda14wbGlpMRbRVdvlvpdEj1zHOt8xYjMlJQX33nsvZs6cqeqCrXLyXSF+y4YN1ZYMeaHKwik5HuDgFFnqJQESIAES8JhA3PmXwsJCj92j+WQgUFlZOWiYzLtkiLp/xsj8808s6AkJ6BLg9atLjPJ2EmD+2UmTulQJDM27YfoFYS+76nApRwIkQAIDCfDAPuYDCZAACZAACZAACZCAbwjwwD7fhIKOkAAJuE9A95wK9z2kRRIgARIgARIgARIgARIgARIgARUC3F+iQokyJEACJEACJJAYAZ6XlBg/9iYBEiABEiABEiABErCRAM9LshFm+FSt6T+T1urI1gNYa7VzwPrp7psJ9Twsz/sPWPbSXRIYQIDn/TMdSMCXBPj+rC/DQqeCSEAKjZeUlCi7HolEEI1GbamvMJxROdf+29/+Nj744ANln+IJ/tM//RPWrVuHcePG2aJvqBIpml5UVITGxkZl/XJuuBRKt6vpxlDs2u2DXWNxQw95uUGZNkgg+Qjw/dnki7nGiOVw6hc05FVFbwfwjqqww3L/G8D/6bCNsKrfDWADgJfDOsAkGFfc+YmysjLHEEgtnoqKCi39UpMnOztbq48Twu+99x7kd3lPT48l9VbG0dvba9QweuuttyzZHNjphhtugPxNnToVY8eOhcwfX3HF35e4ZFwff/wx/vrXv0JqPp08edL4p5UmuqXG4dmzZ7F9+3YlFVOmTEFBQQHS09OV5C8nJDXLqqqq0NraqqQnJycH+fn5Rr0qr1pnZ6fxvNvU1KTkgh0+S2wknyXOibQxY8ZAakpK/bCJEyca8xiSXwOb1HD87LPP0NbWho8++sj4kxpzVtqMGTOwaNEio+6mzMWoNFVecr1J3Tupt+hEk5qRDz30kKf1/bzINSdY2qnTStyt3M/t9NmKLrkGt2zZgsOHD1vpPqiP6jWVsCEq+BIB3Ws4KysLkq9paWm+p6nw+zMQ+3KC4CQ3RPn+cqCDJEACJEACdhPgBli7iVIfCbhHgBtg3WMdckurAWwM+RgTGV6s/yWjbYkocbAvD3BwEO5A1X19fcbEe0NDg7JFWRiQxaArr7xSuc9wgufPn8fevXtx4MABLT2LFy/GnDlztPp4IdzR0YF33nkHstAoE9J+a7J4eMcddxiLPE43WYDZt2+fshmZ3MzIyFCWd0JQFqNksVa1ueXzxYsXcerUKfzpT3+CLMD7rcnC62233YZ58+ZBFhO9aLIYKQt/sngcxuZWrnnJTjYryCK6arvc95JcL/Ids3u37HXSa5MnT8Z9993nyQJvd3e3cf/RucaTIS/0Imi/NA9wsJ8pNZIACZAACfiCQNz5l8JCeaeAjQScJVBZWTnIAPPOWd7UPpgA848ZQQLBJcDrN7ixC4PnzL8wRDF4Yxiad8OMIAh72YMHnh6TAAn4gQAP7PNDFOgDCZAACZAACZAACZCAQYAH9jERSIAEkpiA7jkVSYyKQycBEiABEiABEiABEiABEiABXxPg/hJfh4fOkQAJkAAJhIQAz0sKSSA5DBIgARIgARIgARIIAwGelxSGKDo2hjX9Z9FaNbAewFqrnQPWT3ffTKjnYXnef8Cyl+6SwAACPO+f6UACviTA92d9GRY6FUQCUpS5pKRE2fVIJIJoNJpwfYXLGZRio0899RRefvllZZ/iCX7/+9/HN7/5TVt0DaekubkZRUVFaGxsVLYh54bn5uYqy5sJ6sZQ9L344ouYO3eumWrffn7VVVdZLqJuhZfdMfMtWDpGAiRgmQDfn7WMLhk6SjEpJ750NwF43CcAfwng6z7xJShu7ACwAcBvg+Iw/bwsgbjzE2VlZY6hk1o8FRUVWvqlJk92drZWHyeEpQad1MSSWmxW2rRp07By5UpMmDBBq/vZs2chzwMnT57U6ueVsNSReuCBB4z6c3/+859RVVWl7Mo3vvENXH/99crywwlKzTKx2draqqQnJycH+fn5lp/VlIyYCMmcgjy/NTU1Kamzy2eJz2uvvYaenh4lu14LyZzEkiVLjFjJtfj2228ruXTjjTfioYcewtixY+PKJ3qNmzmzaNEiyN+IESPMRB373Ktcc2xANii2Ene/fC/pDl++g+VeIzUeE2l23YMS8SFZ++pew1lZWZB8TUtL8z0yhd+fgdiXEwQnuSHK95cDHSQBEiABErCbADfA2k2U+kjAPQLcAOse65BbWg1gY8jHaMfwYv0vG22zQ5mNOniAg40w46nq6+tDXV0dGhoalC3KglBeXl7CGzJPnz6Nbdu2oaOjQ9n25MmTsWzZMlx99dXKfdwWPH/+PI4cOYLdu3eju7vbbfNa9q688kp85StfwcyZMx1dxJBF1n379in7JpObsuDoZZMYxmJyi1Rrbvjc1dWFt956y1iI9XuT+C1cuBATJ0503VVZDJEFRVk8DmNzI9e85tbS0mIsbKm2eN9Lct3s2LEDR48eVVX3hdytt96Ke+65x/UNBfLdIfcfWeBTbcmQF6osnJLjAQ5OkaVeEiABEiABjwnEnX8pLCz02D2aTwYClZWVg4bJvEuGqPtnjMw//8SCnpCALgFev7rEKG8nAeafnTSpS5XA0Lwbpl8Q9rKrDpdyJEACJDCQAA/sYz6QAAmQAAmQAAmQAAn4hgAP7PNNKOgICZCA+wR0z6lw30NaJAESIAESIAESIAESIAESIAESUCHA/SUqlChDAiRAAiRAAokR4HlJifFjbxIgARIgARIgARIgARsJ8LwkG2GGT9Wa/jNorY5sPYC1VjsHrJ/uvplQz8PyvP+AZS/dJYEBBHjeP9OBBHxJgO/P+jIsdCqIBKTYd0lJibLrkUgE0Wg04foK8Qy+9NJLKC0tVfbpcoLTp0/Hxo0bMXv27IR1XU5Bc3MzioqK0NjYqGxDzg2X4tJ2Nd0Y2mXXSz2JMLTCKxF7XnKibRIgAfcI8P1Z91gHzJIcTP2Cgz7fDuAdB/WrqpaDkR9XFU5yud8D2ADgd0nOIUzDjzs/UVZW5thYpRZPRUWFln6pyZOdna3VxynhtrY2VFVV4cyZM5ZMSB2kJUuWYNSoUVr9jx8/jt/85jeQulx+bvLMKOMbM2aM4ebJkyfx4osvoqenR8nt/Px83H333UqylxOSmmUSo9bWViU9OTk5ELspKSlK8k4IdXZ2GrW6mpqalNTb5fOFCxeMOotvvPGGkl2vhCSfJEZyHxgxYoThxq5du/Dmm28quTRu3Dj8y7/8C6ZOnRpXvre316h7J/UW7W5Sx6+goABSg9PL5lWueTlmM9tW4u6n7yWz8Q38XK75PXv2aNXmHE6/XfcgHd8p+/8T0L2Gs7KyIPmalpbme4QKvz8DsS8nCE5yQ5TvLwc6SAIkQAIkYDcBboC1myj1kYB7BLgB1j3WIbe0GsDGkI/RzuHF+l862man0gR08QCHBODpdO3r60NdXR0aGhqUu2VmZiIvLy+hDZnnz5/H3r17ceDAAWW7IiiTlHfccQeuuMKf0zEykScLMO+//77WuLwWvuuuuzBv3jyMHDnSEVdkAWbfvn3KumVyMyMjQ1neCcEjR45oTao77XNLSwv+8Ic/QBZEg9JkoU4WkKdNm+aqy7KwLgt/QWKlA8jpXNPxxSlZyXdZRFdtZt9Loi8Wi6Gjo0NVpSEnGwnuvfdezJw5U6tfosLd3d2Gv7LJRrUlQ16osnBKjgc4OEWWekmABEiABDwmEHf+pbBQ3itgIwFnCVRWynsdf2/MO2d5U/tgAsw/ZgQJBJcAr9/gxi4MnjP/whDF4I1haN4NMwJ/Lp4GDzU9DicB2T8kiy5+2Q8TTsrOjYoH9jnHlppJgARIgARIgARIgAQ0CfDAPk1gFHebAJ9/3SaeXPZ0z6lILjocLQmQAAmQAAmQAAmQAAmQAAkEhwD3lwQnVvSUBEiABEgguAR4XlJwY0fPSYAESIAESIAESCB0BHheUuhCaueA1vSfPWtV53oAa612Dlg/3X0zoZ6H5Xn/ActeuksCAwjwvH+mAwn4kgDfn/VlWOhUEAlUV1ejpKRE2fVIJIJoNJpQfQUzY3K2/be//W188MEHZqJxP3/ooYfw9NNP46qrrkpIT7zOzc3NKCoqQmNjo7INOTdcipfb1XRjaJddL/UkwtAKr0TsecmJtkmABNwjwPdn3WMdMEtSTGqugz5vAvC4g/pVVYsf/6oqnKRyWwBsAPBmko4/zMOOOz9RVlbm2NilFk9FRYWWfqnJk52drdXHSWGpu7dtm7Wj7VJTU/HII49gxowZ2i7Ks+brr78Oqc3lt5aenm7UKZs9e/ag2oLi6yuvvIITJ04ouTx37lwsX74cwslqk5plVVVVaG1tVVIhNRHz8/ONOlVeNal7KM9vTU1NSi7Y6XNvby/++Mc/YseOHUq23RaSumHLli2D5NjAJjUif/WrXym7s2LFCqP+ZbwmLKTundRbtLt97Wtfw/z58+1Wq63Py1zTdtalDlbi7rfvJR1Un332GbZs2YLDhw/rdBska+c9yLITSdpR9xrOysqC5GtaWprviSn8/gzEvpwgOMkNUb6/HOggCZAACZCA3QS4AdZuotRHAu4R4AZY91iH3JIc2Lsx5GN0Ynix/pePrK2G2OcRD3Cwj2VcTX19fairq0NDQ4OyxczMTOTl5SW0IfPUqVPGxLxMfKm28ePHGws7EyZMUO3iqpwsjv3hD39QXhxz1TkFY3fffTfmzZuHESNGKEjricgCzL59+5Q7yeRmRkaGsrwTgrIpOBaTW6Jac9Lno0ePGtdpR0eHmjM+kho3bhyWLl2KqVOnuuaVXItyf5HF4zA2J3PNL7xaWlqMRXTVZva9dPHiRRw4cAC7d+9WVfmF3OTJk3HfffdBvoPcat3d3cb9RzbZqLZkyAtVFk7J8QAHp8hSLwmQAAmQgMcE4s6/FBYWeuwezScDgcrKykHDZN4lQ9T9M0bmn39iQU9IQJcAr19dYpS3kwDzz06a1KVKYGjeDdMvCHvZVYdLORKwm8Cl/UN+2Q9j9/jCro8H9oU9whwfCZAACZAACZAACQSIAA/sC1CwktNVPv8mZ9zdGrXuORVu+UU7JEACJEACJEACJEACJEACJEACegS4v0SPF6VJgARIgARIwAoBnpdkhRr7kAAJkAAJkAAJkAAJOEKA5yU5gjUsStf0nzlrdTzrAay12jlg/XT3zYR6Hpbn/Qcse+kuCQwgwPP+mQ4k4EsCfH/Wl2GhU0EkUF1djZKSEmXXI5EIotFoQvUVzIxJ3YWnnnoKL7/8splo3M9/+MMfQvx1sjU3N6OoqAiNjY3KZuTc8NzcXGV5M0HdGJrpC8LniTC0wisRe0HgSR9JgAQSJ8D3ZxNnGEINcij1Cy6M63YA77hgJ56JXwF41GMf/GpeCsZsALDLrw7Sr4QJxJ2fKCsrS9jA5RRILZ6Kigot/VKTJzs7W6uPk8KfffYZXn31Vbz//vuWzMyePRsrVqzA2LFjtfsfP34cW7Zs8VVdLnlOvPfee4cdT09PD7Zu3YqDBw8qjXXixIl4+OGHMWnSJCX54YSkZllVVRVaW1uVdOTk5Bh1EVNSUpTknRCS+QR5fmtqalJSb7fPUsdS6gtK/UWJmR/amDFjsGzZMtx2220YNWrUl1xqa2vD5s2bcfbsWSV3pTbj8uXLMXr06MvK9/b2GnXvpN6inW3hwoWQv3i27bQXT5fXuebWOHXsWIm7376XdMYrsvJdLPccqfVopdl9D7LiQ7L20b2Gs7KyIPmalpbme2QKvz8DsS8nCE5yQ5TvLwc6SAIkQAIkYDcBboC1myj1kYB7BLgB1j3WIbd06cDekA/TseF5XeiHBzg4FtrBimWhoK6uDg0NDcoWMzMzkZeXZ3lD5ueff24sTOguuMmi4T333IORI0cq++qWoEy6bt++HS0tLW6ZtN2OTCZKXKdNm2a7blmAkQUp1SaTmxkZGarijsgdOXIEsZjcCtWaUz5/8MEHxvXS3d2t5ogPpa6//nosWbLEtQlruR5l4U8Wj8PYnMo1P7GSe6ksaKk2le+lrq4u7NixA0ePHlVV+4Xcrbfeanz/uLWxQK53uf/Iwp5qS4a8UGXhlBwPcHCKLPWSAAmQAAl4TCDu/EthobxbwEYCzhKorKwcZIB55yxvah9MgPnHjCCB4BLg9Rvc2IXBc+ZfGKIYvDEMzbthRhCEvezBA0+Pw0Jg6P4hr/fDhIWrW+PggX1ukaYdEiABEiABEiABEiABUwI8sM8UEQW8JcDnX2/5h90695eEPcIBGB/XZwIQpBC7yPwLcXA5tNAT4PUb+hD7eoDMP1+HJ7TOcX9JaEPLgZEACZAACQSLAM9LCla86C0JkAAJkAAJkAAJhJoAz0sKdXgTHdwaAD9KQMl6AGsT6B+krqzvMiBaPO8/SKlLX0lgMAGe98+MIAFfEuD7s74MC50KIoHq6mqUlJQoux6JRBCNRi3XV1A19NJLL6G0tFRV/EtyN910E372s59h5syZlnWodGxubkZRUREaGxtVxA0ZOTdcCpnb1XRjaJddL/UkwtAKr0TsecmJtkmABNwjwPdn3WMdIEsHAMx1wd9NAB53wU48E78G8IjHPvjN/EsANgBQLzLltxHQH1UCcecnysrKVPVoy0ktnoqKCq1+UpNHatf5qckz1ebNm9HT02PJrfvvvx933XWXpb5Sk+v3v/89pL6al02eW++9916jztwVV1z+SMw9e/YYtcRU24MPPojbb79dVfxLcsKnqqoKra2tSjpycnKQn5/vWl2q4Zzq7Ow0nrmbmpo88/nixYs4fPiwUYfRy7pvqampxtzDnXfeiXHjxl2Wh9T3evXVV5XnNSZOnIiHH34YkyZNuqzO3t5eI1el3qJdbeHChZC/0aNH26UyIT1+yLWEBuBAZytx9+P3kg6aCxcuQO7NOjU6B+r3w31TZ7xhktW9hrOysiD5KjVq/d4Ufn8G4vztIDjJDVF+vxroHwmQAAmQgO0EuAHWdqRUSAKuEeAGWNdQh93Q0AN7wz5ep8bnVaEfHuDgVESH6O3r60NdXR0aGhqULWZmZiIvL8/yhswPPvgAtbW1kEla1SYTXcuXL8fkyZNVu7gmJ5N3O3bswLFjx1yz6ZSh6dOnY/HixRgzZoytJmQBZt8+9b0IMrkpC5FeNlmQ1ZlMd8LnU6dO4Y033kBHR4eXKGyxLQvkshAcb3HZFkMAzp07Zyz8ebnwaddYhtPjRK456a8V3S0tLcYiumpT/V4SvXJd615TKSkpxgYJpzf4XxqvLIiLn7LJRrUlQ16osnBKjgc4OEWWekmABEiABDwmwIJEHgeA5gEe6M8s8JIA889L+rRNAokR4PWbGD/2TowA8y8xfuxtjQALElnjxl4k0E/gcvuHvNoPw8DoEeCBfXq8KE0CJEACJEACJEACJOAgAR7Y5yBcqraDAJ9/7aBIHZcjwP0lzA3PCXB9xvMQJLUDzL+kDj8HH3ACvH4DHsCAu8/8C3gAA+o+95cENHB0mwRIgARIIGwEeF5S2CLK8ZAACZAACZAACZBAgAnwvKQAB89519cA+FECZtYDWJtA/yB1ZX2XAdHief9BSl36SgKDCfC8f2YECfiSAN+f9WVY6FQQCVRXV6OkpETZ9Ugkgmg0arm+gqohOd/+29/+NqQeg5UmxZeffvppx4uQSnH2oqIi5cLQMhY5N1yKTtvVdGNol10v9STC0AqvROx5yYm2SYAE3CPA92fdYx0QS4UAXnDR19sBvOOivaGmqgA85KF9P5muBLDB43j4iUcy+BJ3fqKsrMwxBlKLp6KiQku/1OTJzs7W6uO0sNT92759O3bv3m3J1MSJE1FQUGC5Hp/U/tu/fz/27t1r1Opys2VlZeGee+7BDTfcgBEjRpia/uijj/DSSy8p14uaPXs2HnzwQcs19KRmWVVVFVpbW019E4GcnBzk5+dD6lN51aQGojy/NTU1KbngpM8ff/yxUY+xsbERPT09Sv7YIZSamoq5c+fi7rvvxvjx45VU7tmzx6hTp9okzqL/ck2uK9En9RYTbbI+c9999+GWW25Ruk4Stafa30+5puqz03JW4u7H7yVdTp999hm2bNmCw4cP63b1xX1T2+mQdNC9huU7W/JV6gD7vSn8/rzC72MQ/4LgJDdEBSGT6CMJkAAJkICtBLgB1lacVEYCrhLgBlhXcYfZ2OUO7A3zmJ0cm9uFfniAg5PRHKBbFr7q6urQ0NCgbDEzMxN5eXmWNmR2dHQgFouhpaVF2Z4IyoKhLFKNHDlSq5/TwhcuXMBbb71lLN4l0saNG4drr70WGRkZSE9Ph/y3jHX06NFfUnv+/HnIBHdXVxc++eQTg6UsxJ45cyYRF77ou3jxYsyZM8cWXZeUyALMvn37lHXK5Kaw8LLJhmDJVdVmt88ymS/2ZcE1kSaL09OmTcOUKVOMhbgxY8Zg1KhRxt/QJnkl9wS5TmUh+sSJE4Z9+e9Em9iWBbsJEyYkqsq0v/guC3+yeBzGZneu+ZGR3NdkEV21qX4vXbx4EQcOHLC02WPy5MnGIrDqgraq78PJdXd3G9e/3NtVWzLkhSoLp+R4gINTZKmXBEiABEjAYwIsSORxAGge4IH+zAIvCTD/vKRP2ySQGAFev4nxY+/ECDD/EuPH3tYIsCCRNW7sRQL9BMz2D7m9H4aB0SPAA/v0eFGaBEiABEiABEiABEjAQQI8sM9BuFRtBwE+/9pBkTouR4D7S5gbnhPg+oznIUhqB5h/SR1+Dj7gBHj9BjyAAXef+RfwAAbUfe4vCWjg6DYJkAAJkEDYCPC8pLBFlOMhARIgARIgARIggQAT4HlJAQ6e866vAfCjBMysB7A2gf5B6sr6LgOixfP+g5S69JUEBhPgef/MCBLwJQG+P+vLsNCpIBKorq5GSUmJsuuRSATRaNRSfQVlIwDkfOn/+q//wqZNm3S6fSG7bt06PProo5b66nRqbm5GUVGRUcBatcm54bm5uaripnK6MTRVGACBRBha4ZWIvQDgpIskQAI2EOD7szZADJeKAwDmujgk+cH0uIv2hpqqBvB/eGjfD6b/N4ANANQLl/nBa/pgB4G48xNlZWV22BhWh9Tiqaio0NIvNXmkfp3fmtTGqqqqQmtrqyXX5s+fb9TzGq5GnarCzs5OoxaT1NCTml1ONal5NnfuXNx+++2QemhXXHGFsimps/fqq6/i8OHDSn1SU1OxcuVK3HzzzUryQ4V045KTk2PEISUlxZI9OzpJHOX5rampSUmdGz5LPcTdu3cb8wY9PT1KflkRkppgci3ccsstGDt2rJYKqa330ksvKdfXkxpncj8ZunZyyajU75O6d1Jv0WoT3TKeefPmGXUo/db8mGteM7ISd79+L+myPH78OH7zm99of3+4cQ/SHUuyyOtew1lZWcZ9Ly0tzfeIFH5/qv/48HC0QXCSG6I8TBCaJgESIAES8IYAN8B6w51WScAOAtwAawdF6gBgdmAvIVkj4FahHx7gYC0+2r36+vpQV1eHhgb1dWOZdM/Ly9PekCm2ZAHi3Xff1fJTJt3vv/9+TJo0SaufG8InTpzA7373O8iEs26TBSpZFJOFkvHjx2PEiBG6KgbJyySibA6VWJ49e9ayLtlQtHTpUlsnF2UBZt++fco+yeRmRkaGsrwTgkeOHEEsJrc8tWanzxcuXDAWgffv369mfIiU/Ja6uUqdEAAAIABJREFU7bbbIBPFiU4Siy9/+9vfjAXf999/39gobbXJIsMdd9yhteBsxZYsnsvCnyweqzS5BhcsWIBRo0apiNsu42Wu2T4YmxS2tLQYi+iqTed7STYx7NixA0ePHlVV/4XcrbfeinvuucfxDQZyncn9RzbZqDY770GqNpNNjgc4JFvEOV4SIAESSBoCLEiUNKH270B5oL9/Y5MMnjH/kiHKHGNYCfD6DWtkgzEu5l8w4hQ2L1mQKGwR5XhcJqC6f8it/TAuDz/w5nhgX+BDyAGQAAmQAAmQAAmQQHgI8MC+8MQypCPh829IA+uTYXF/iU8CkcxucH0mmaPv/diZf97HgB6QgFUCvH6tkmM/Owgw/+ygSB26BLi/RJcY5UmABEiABEjAEQI8L8kRrFRKAiRAAiRAAiRAAiRghQDPS7JCLWn6rAHwowRGux7A2gT6B6kr67sMiBbP+w9S6tJXEhhMgOf9MyNIwJcE+P6sL8NCp4JIoLq6GiUlJcquRyIRRKNR7foKygYGCOr6dqnrnDlz8NOf/hQzZsywYlarj9Q0KCoqMgpXqzY5Nzw3N1dV3FTOKidTxT4WSIShFV6J2PMxRrpGAiRgIwG+P2sjzOCrKgTwggfDuB3AOx7YFZO/BfCgR7a9NvtTABsAfOC1I7TvGYG48xNlZWWOOSa1eCoqKrT0S02e7OxsrT5uCUt9sddee82SudTUVKxcudKoYZdok/p5H3300Rc1xqR+V6ItPT3deD6dPXs2rr322oTqNf3pT3/Cq6++quyS1BNbsWIFxowZo9znkqDULKuqqkJra6tSX6mplp+fn9D4lAzFEZLag/L81tTUpKTKTZ8/++wzo86X1EU8duwYenp6lHyMJ3TDDTfgpptuwsyZMyF5dsUVV1jS+fnnn2Pr1q04cOCAcn+phXnXXXcNKy+1+iQGp0+fhtQ4u5RDUntT/n3o2OUanjJlilF/Uq4R+Zs8eTJGjhyp7I/bgn7ONbdZXLIn90+pdyh1NlWbn7+XVMcgcpLzUlf2jTfe0OkGN+9BWo4lgbDuNSx1TCVfE61l6gZahd+f1r4s3HB+gI0gOMkNUS4nBc2RAAmQAAl4T4AbYL2PAT0gAasEuAHWKjn2G0JA9cBegrNGwOlCPzzAwVpctHvJRHhdXZ2xGKDaMjMzkZeXp70h88iRI9ixYwdkclanzZ8/H3fccQdGjBih081xWVlQqK2tNRZRdNusWbNw5513Yty4cbpdTeUlprJJVCa/rS4cLl++HNOnTze1pSogvuzbt09V3JjczMjIUJZ3QlDyNRaTW51as9PnU6dOGQsYMjGs06688kpjIl82JKekpOh0VZIVfw4ePIh3331X+zoWA7K4tmzZMkfyfuAAJO+FnyweqzRZoF6wYAFGjRqlIm67jJe5ZvtgbFLY0tJiLKKrNt3vJbnGZJGso6ND1YQhJ9fVvffeayx2O9m6u7uN+49sslFtdt6DVG0mmxwPcEi2iHO8JEACJJA0BFiQKGlC7d+B8kB//8YmGTxj/iVDlDnGsBLg9RvWyAZjXMy/YMQpbF6yIFHYIsrxuExAd/+Q0/thXB5+4M3xwL7Ah5ADIAESIAESIAESIIHwEOCBfeGJZUhHwuffkAbWJ8Pi/hKfBCKZ3eD6TDJH3/uxM/+8jwE9IAGrBHj9WiXHfnYQYP7ZQZE6dAlwf4kuMcqTAAmQAAmQgCMEeF6SI1iplARIgARIgARIgARIwAoBnpdkhVrS9FkD4EcJjHY9gLUJ9A9SV9Z3GRAtnvcfpNSlryQwmADP+2dGkIAvCfD9WV+GhU4FkUB1dTVKSkqUXY9EIohGo9r1FZQNDBCUOgFFRUVobGzU6u53H+Xc8NzcXK0xxRPWjaFthj1UlAhDK7wSsechJpomARJwkQDfn3URtv9NHQAw1wM3NwF43AO7YnILgH/yyLYXZuV59FkAGwD8xQsHaNNXBOLOT5SVlfnKWTqjR+DixYv49NNP0dbWhtOnTxt/UqPp448/Hrae17Rp05CammrUFpswYQImT56Ma665BmPGjNEzTOnQEzh//jz++te/orW11fin1Bjr6ekx/lvqOQ5skj+SU5JbUotw0qRJSE9Ph6xbOFFbL/TwOUASIAESCDkBhd+fVwQBQRCc5IaoIGQSfSQBEiABErCVADfA2oqTykjAVQLcAOsq7jAb0z2wN8wsnBybU4V+eICDk1EboLuvrw91dXVo+P/Ye/sYqe77/vcNzJItDvUlGPDG7tTY8WIxphDjNZhs+ZmEsd04TdT9q6owilI3rUi7LbSW+mDBtlIVWbbANFUrJaWKFXRvr3IzKyVN7PE6hthbk7EHA40Xl8EGsWATzNiswWDw8nD1nYC7u15mv+f56XUkFLf7eXx9PufMnDnf8/kODFh7zOfzKhaLjhZk7t+/X88//7zOnj1r7ccImodXK1eubDxkiNtRq9XU12dOAfvDPChZunSpCoWCpkyZYq/oQtI8JDS1PXDggGPthQsX6u677/Ytxmq1qkqlYh1HV1dX4yFTlIfT+voVs5tz0nAyD+OWL18eCrfBwUG98MILGhoaclyiL37xi5o7d65jPScKJq5yuTzuA/Lx7JjzsbOzU7lczokb32Sj6jXfEgjAkHkYbRZB2x5OP5cuXryo3bt3a8eOHbYuPpIzn0tf+MIXNGPGDMe6tgrms9J8vphzzfbw6xpk6y+LcgxwyGLVyRkCEIBAJgiwIVEmyhzvJBnoH+/6pD06+i/tFSa/NBPg/E1zdeOfG/0X/xqlMUI2JEpjVckpRAJu1w8FtR4mxNRT4YqBfakoI0lAAAIQgAAEIACBdBBgYF866pjiLLj/TXFxY5Aa60tiUISsh8Dzmax3QLT503/R8sc7BLwQ4Pz1Qg9drwToP68E0XdDgPUlbqihAwEIQAACEPCdAPOSfEeKQQhAAAIQgAAEIAABtwSYl+SWXCb01kra6CHTTZLWedBPkir7u4yoFvP+k9S6xAqB0QSY909HQCCWBHh/NpZlIagkEujt7VV3d7d16KtWrdKGDRsc7a9gbXyMoJkx/fd///faunWrIxP/9E//pN/7vd9zpONW+I033tCaNWu0d+9eaxNmbnhHR4e1/ESCTms4kb0k/N0LQze8vPhLAk9ihAAEvBPg/VnvDFNiYbWkJyPM5Q5JuyLw/5Sk+yPwG7bLc5I2S3pC0tGwneMvtgSa/j7R09MT28AJDAIQgAAEIAABCEAgfQQsvn9OSkLWSQiSBVFJ6CRihAAEIAABXwmwANZXnBiDQKgEWAAbKu40O3M7sDfNTILMze+NfhjgEGS1Rtg+f/68+vv7NTAwYO0xn8+rWCxaLcgcHh7Wq6++qpdfflnmv50cLS0tuueee9Te3u5ELRTZc+fO6bnnntOBAwcc+bv77ru1aNEiTZ482ZGeW2GzoHXHjh2OFosaXzfccEOjxtdcc41b16P0qtWqKpWKta2uri61tbVZywchWKvV1NdnLm12h18xHzt2TD/5yU905swZO8eSpk+frpUrV+rTn/60tY5XwePHj+tnP/uZTLxOjsWLF2vJkiWaNCm4n1SHhoZULpdVr9etQisUCurs7FQul7OS91soql7zOw8/7R09elRmEbTt4eRz6YpNc45t375dBw8etHXzkdztt9+uZcuWyXxOBXGYa7e5/gwODlqb9+saZO0wg4IMcMhg0UkZAhCAQDYIsCFRNuoc6ywZ6B/r8qQ+OPov9SUmwRQT4PxNcXETkBr9l4AipTBENiRKYVFJKUwCXtcP+b0eJszc0+CLgX1pqCI5QAACEIAABCAAgZQQYGBfSgqZ3jS4/01vbeOQGetL4lCFjMfA85mMN0DE6dN/ERcA9xDwQIDz1wM8VD0ToP88I8SACwKsL3EBDRUIQAACEICA/wSYl+Q/UyxCAAIQgAAEIAABCLgkwLwkl+CyobZW0kYPqW6StM6DfpJU2d9lRLWY95+k1iVWCIwmwLx/OgICsSTA+7OxLAtBJZFAb2+vuru7rUNftWqVNmzYYLW/grXRJoJO4/vsZz8rc09v8R6TH+HpjTfe0Jo1axztYWDmhnd0dPji3xhxysg3xxEa8sLQDS8v/iLEhGsIQCBEAhafO8FtLBJinriakMBuSQsnlApOYKukB4Mzf1XLZUn3RuA3LJenJG2W9ISkd8Jyip/EEGj6+0RPT09iEiFQCEAAAhCAAAQgAIHkE7D4/pmI3yeSECQLopJ/vpABBCAAAQg4JMACWIfAEIdAjAiwADZGxUh2KF4H9iY7++ii92ujHwY4hFTD8+fPq7+/XwMDA9Ye8/m8isVi0wWZ586d08GDB7V792698467Z9YLFizQsmXLlMvlrGMLS/Dw4cP64Q9/6Mjd7bff3sinpaXFkZ5X4aGhIT377LM6duyYtalp06bpS1/6kmbNmmWt00ywWq2qUqlY2+rq6lJbW5u1fBCCtVpNfX3mkmZ3+BHzpUuXGpx27txp51Rq9NM999yj9vZ2ax2/BPfv369t27ZpeHjY2uQtt9yiz3/+85o6daq1jlNB0/Plcln1et1KtVAoqLOzM7JrTRS9ZgUmQqGjR4/KLIK2PWw+l8az9dZbbzWuj6dOmXVW9kfQ593Zs2cb15/BwUHroPy4Blk7y6ggAxwyWnjShgAEIJB+AmxIlP4axz5DBvrHvkSpDpD+S3V5SS7lBDh/U17gmKdH/8W8QCkNjw2JUlpY0gqLgF/rh/xaDxNW3mnxw8C+tFSSPCAAAQhAAAIQgEAKCDCwLwVFTHcK3P+mu75RZ8f6kqgrgH/xfIYmiJIA/RclfXxDwBsBzl9v/ND2RoD+88YPbXcEWF/ijhtaEIAABCAAAZ8JMC/JZ6CYgwAEIAABCEAAAhBwT4B5Se7ZZUBzraSNHvLcJGmdB/0kqbK/y4hqMe8/Sa1LrBAYTYB5/3QEBGJJgPdnY1kWgkoigd7eXnV3d1uHvmrVKm3YsKHp/grWxiwE33jjDa1Zs0Z79+61kJa+9rWv6e/+7u8Cnd8+MhCn8RldMze8o6PDKh8bIac1tLEZdxkvDN3w8uIv7iyJDwIQ8IcA78/6wzHhVlZLejIGOdwhaVfIcTwr6Qsh+wzDndkobLOkJyQ524wljOjwERcCTX+f6OnpiUucxAEBCEAAAhCAAAQgkAECFt8/JyUBQxKCZEFUEjqJGCEAAQhAwFcCLID1FSfGIBAqARbAhoo7zc78GtibZkZB5uZ1ox8GOARZnRG2z58/r/7+fg0MDFh7zOfzKhaLjQWZly5d0ocffqjh4WENDQ3p7bff1uHDh3XkyBFre+MJzp8/X3fffXdoiz6dBHvhwgW9+OKL+u///m9rtTlz5mjlypUa+xlnbcCjoFnMum3bNkdW7r33Xt16662OdK4mXK1WValUrG11dXWpra3NWj4IwVqtpr4+cymzO/yI+eTJk3rmmWd07NgxO6eSFixYoGXLlimXy1nr+CVozv3nn39e+/btszY5a9Ys3Xfffbr22mutdZwKmmtRuVxWvV63Ui0UCurs7IyEoQkwil6zAhOh0NGjRxsL122PkZ9LtjpG7uLFi9q9e7d27NjhRK0ha67rX/jCFzRjxgzHuhMpnD17tnH9GRwcnEj0o7/7cQ2ydpZRQQY4ZLTwpA0BCEAg/QTYkCj9NY59hgz0j32JUh0g/Zfq8pJcyglw/qa8wDFPj/6LeYFSGh4bEqW0sKQVFgG/1w95XQ8TVt5p8cPAvrRUkjwgAAEIQAACEIBACggwsC8FRUx3Ctz/pru+UWfH+pKoK4B/8XyGJoiSAP0XJX18Q8AbAc5fb/zQ9kaA/vPGD213BFhf4o4bWhCAAAQgAAGfCTAvyWegmIMABCAAAQhAAAIQcE+AeUnu2WVAc62kjR7y3CRpnQf9JKmyv8uIajHvP0mtS6wQGE2Aef90BARiSYD3Z2NZFoKCAAQgAAEIQAAC2STA+7PZrPuYrHdLWhgDElslPRhyHGYjp3tC9hmku6OSNkt6QtK5IB1hOxUEmv4+0dPTk4okSQICEIAABCAAAQhAIBkELL5/TkpCJkkIkgVRSegkYoQABCAAAV8JsADWV5wYg0CoBFgAGyruNDvze2BvmlkFmZvbjX4Y4BBkVUbYPn/+vPr7+zUwMBCSx4nd/NZv/ZaWLl2qlpaWiYUjkDh58qSeeeYZHTt2zNr7ihUrNH/+fGt5vwXdxNzZ2amFC/1ZU1KtVlWpVKzT6urqUltbm7V8EIK1Wk19feYSZnf4EfOBAwf01FNP2TmUNGPGDN13332aOXOmtY7fgk5jnjZtmr70pS9p1qxZfofykb2hoSGVy2XV63UrH4VCQabfc7mclbzfQlH0mt85+G3v6NGjKpVK1mbz+byKxaJaW1utda4InjlzRtu3b9fBgwcd6y5YsEDLli3zvXfOnj3buP4MDg5ax+THNcjaWUYFGeCQ0cKTNgQgAIH0E2BDovTXOPYZMtA/9iVKdYD0X6rLS3IpJ8D5m/ICxzw9+i/mBUppeGxIlNLCklZYBIJaP+R2PUxYeafFDwP70lJJ8oAABCAAAQhAAAIpIMDAvhQUMd0pcP+b7vpGnR3rS6KuAP7F8xmaIEoC9F+U9PENAW8EOH+98UPbGwH6zxs/tN0RYH2JO25oQQACEIAABHwmwLwkn4FiDgIQgAAEIAABCEDAPQHmJblnlwHNtZI2eshzk6R1HvSTpMr+LiOqxbz/JLUusUJgNAHm/dMREIglAd6fjWVZCAoCEIAABCAAAQhkkwDvz2az7iOyXi3pyRhRuEPSrhDj+Zmk5SH6C8rVIUmbJT0hyelv20HFhN34E2jaKz09PfHPgAghAAEIQAACEIAABFJDwOL756QkJJuEIJ3eNCYhpyT0BjFCAAIQgECEBFgAGyF8XEPAIwEWwHoEiPoVAkEN7IWwOwJON/phgIM7zo61zp8/r/7+fg0MDDjW9VuhtbVVd911l+bPn68pU6b4bd43ewcPHtRPfvITa3s33HCDisWirrnmGmsdvwUvXLigHTt2aM+ePdamlyxZojvvvNNavplgtVpVpVKxttXV1aW2tjZr+SAEa7Wa+vrMpcvu8BqzmxotXry4cc5MnjzZLsgApE6dOqVnnnlGv/zlL62te2U1kaOhoSGVy2XV6/WJRBt/LxQK6uzsVC6Xs5L3WyjsXvM7/iDsHT16VKVSydp0Pp9vXGfN54ib46233tKzzz4r089OjpaWFq1YsUK33nqrE7UJZc+ePdu4/gwODk4oe0Ug6PPKOpAUCzLAIcXFJTUIQAAC2SbAhkTZrn8ssmegfyzKkNkg6L/Mlp7EU0CA8zcFRUxwCvRfgouX4NDZkCjBxSP0OBAIev2Q0/UwcWCSpBgY2JekahErBCAAAQhAAAIQSDkBBvalvMDJT4/73+TXMM4ZsL4kztXJSGw8n8lIoWOaJv0X08IQFgQsCHD+WkBCJDAC9F9gaDHchADrS2gPCEAAAhCAQCwIMC8pFmUgCAhAAAIQgAAEIAABQ4B5SfRBEwJrJW30QGiTpHUe9JOkyv4uI6rFvP8ktS6xQmA0Aeb90xEQiCUB3p+NZVkICgIQgAAEIAABCGSTAO/PZrPuI7LeLWlhjChslfRgiPH0S/pciP78drVf0mbzaMhvw9jLBIGmv0/09PRkAgJJQgACEIAABCAAAQjEg4DF989J8Yi0eRRJCJIFUUnoJGKEAAQgAAFfCbAA1lecGINAqARYABsq7jQ7C3pgb5rZBZmb7UY/DHAIsgojbJ8/f179/f0aGBgIyeP4bm666SbdddddmjVrVqRxTOT80qVLqlQq2rlz50SiH/39c5/7nBYtWmQtH5Tgvn379Oyzz1qbX7x4sZYsWaJJk7z/9FWtVhvcbI+uri61tbXZigciV6vV1NdnLll2h9eYT58+3fD35ptvWjmcNm2avvjFL2rOnDlW8kEJmWvICy+8oL1791q7+PKXvyyLhWvW9sYKDg0NqVwuq16vW9koFArq7OxULpezkvdbKOxe8zv+IOwdPXpUpVLJ2nQ+n1exWFRra6u1zkjBixcvavfu3dqxY4djfXMOrly5UmPvYRwbGqFw9uzZxvVgcHDQ2ozXa5C1owwLMsAhw8UndQhAAALpJsCGROmubyKyY6B/IsqU2iDpv9SWlsQyQIDzNwNFjnGK9F+Mi5Pi0NiQKMXFJbUwCIS1fsh2PUwYOafJBwP70lRNcoEABCAAAQhAAAIJJ2Cx7tH7gtuEMyL8SAlw/xsp/tQ7Z31J6ksc/wR5PhP/GqU5QvovzdUlt7QT4PxNe4XjnR/9F+/6pDU61pektbLkBQEIQAACCSPAvKSEFYxwIQABCEAAAhCAQJoJMC8pzdX1nNtaSRs9WNkkaZ0H/SSpsr/LiGox7z9JrUusEBhNgHn/dAQEYkmA92djWRaCggAEIAABCEAAAtkkwPuz2az75axXS3oyhgTukLQrpLjMBiVLQ/LlpxuzydhmSd/x0yi2Mkeg6e8TPT09mQNCwhCAAAQgAAEIQAAC0RGw+P6ZiPleSQiSBVHR9TmeoyPgtO+jixTPEIBAIARaWlpG2TWbnnNAAALJIDDOAthkBE6UEICAEwITbfTDAAcnND3Inj9/Xv39/RoYMM+iwz/MNb+jo0O33HKLpkyZEn4ADj2ePXtWfX19GhwctNKcNm2avvSlL2nWrFlW8kEKHT16VKVSydpFoVBQZ2encrmctc7VBKvVqiqVirWdrq4utbW1WcsHIVir1Rq1tj28xmzq86Mf/UjDw8NWLs058/nPf15Tp061kg9SyGl9i8Wi2tvbAwvJ3PuVy2XV63UrH372upXDMUJh95qbGMPWcXq9yufzMn3V2trqOtQzZ85o+/btOnjwoGMbCxYs0LJly3y5XhrnTj9rjI7Xa5DjpDOowACHDBadlCEAAQhkgwAbEmWjzrHOkoH+sS5P6oOj/1JfYhJMMQHO3xQXNwGp0X8JKFIKQ2RDohQWlZTCJBDWht9XcppoPUyYuafBFwP70lBFcoAABCAAAQhAAAIpIcDAvpQUMr1pcP+b3trGITPWl8ShChmPgeczGW+AiNOn/yIuAO4h4IEA568HeKh6JkD/eUaIARcEWF/iAhoqEIAABCAAAf8JMC/Jf6ZYhAAEIAABCEAAAhBwSYB5SS7BZUNtraSNHlLdJGmdB/0kqTrd5yIJe9a45t/S0jKKB/P+XaNEEQKhExhn3n+qr1ehA8YhBNwR4P1Zd9zQggAEIAABCEAAAhAIgADvzwYANTkmd0taGMNwt0p6MKS4zEZKd4Xkyw83uyRtlvSkH8awkXkCTX+f6OnpyTwgAEAAAhCAAAQgAAEIhEfA4vtnIp5zJyFIFkSF19d4ig8Bp30fn8iJBAIQ8IVAS0vLKDssgPUFK0YgEAqBcRbAhuIXJxCAQCQErrbRDwMcQirH+fPn1d/fr4GBgZA8/srN7NmztXDhQs2dO1djv7eFGohDZ8PDwzp06JDMd8vjx4/r1KlTjf+92nHLLbfo85//vKZOnerQk//iJ06cULlc1jvvvGNlvFAoqLOzU7lczkq+mVC1WlWlYtZp2B1dXV1qa2uzEw5Iqlarqa/PXKLsDq8xnzx5UoODgzL/W6/XGz1m+utqh6mNOYficOzbt0/PPvusdSjFYlHt7e3W8k4FDTvT64ajzeFnr9v4GysTdq+5iTFsnaNHj6pUKlm7zefzMn3V2tpqrTOe4FtvvdXo5Wbn3nh65nNsxYoVuvXWWz35v6J89uzZxvXHXBNsD6/XIFs/WZZjgEOWq0/uEIAABFJNgA2JUl3eZCTHQP9k1CmtUdJ/aa0seWWBAOdvFqoc3xzpv/jWJs2RsSFRmqtLbiEQCHvD7yspXW09TAgpp8oFA/tSVU6SgQAEIAABCEAAAskmwMC+ZNcvA9Fz/5uBIkeYIutLIoSP618R4PkMnRAlAfovSvr4hoA3Apy/3vih7Y0A/eeNH9ruCLC+xB03tCAAAQhAAAI+E2Beks9AMQcBCEAAAhCAAAQg4J4A85Lcs8uA5lpJGz3kuUnSOg/6SVJ1us9FEvascc2/paVlFA/m/btGiSIEQicwzrz/VF+vQgeMQwi4I8D7s+64oQUBCEAAAhCAAAQgEAAB3p8NAGoyTK6W9GSMQ71D0q4Q4qtKWhyCH68uzIZPmyX9P14NoQ+BEQSa/j7R09MDLAhAAAIQgAAEIAABCIRGwOL7ZyKecychSBZEhdbWOIoRAad9H6PQCQUCEPCDgNlweuTBAlg/qGIDAuEQGGcBbDiO8QIBCERJYOxGPwxwCKka58+fV39/vwYGBkLy+L9ubrrpJt1+++264YYblMvlQvfvl8OLFy9qeHhYp06d0unTp/Xuu+82/p08eVI333yzFi5c6JcrT3bM9+Fyuax6vW5lp1AoqLOz05faVKtVVSpm/YPd0dXVpba2NjvhgKRqtZr6+sylye4IImZzfn744Yd67733Gv1leur48eM6c+aMli9frlmzZtkFF7CUU1bFYlHt7e2BRRVlr7tJyim/IHrNTdxB6hw9elSlUsnaRT6fl+mr1tZWa53xBM31/JVXXnF0vbpiZ86cOVq5cqXG3su4Cejs2bON68/g4KC1ehb6whpGQIIMcAgILGYhAAEIQCBqAmxIFHUF8M+GRPRApATYUCJS/DiHgCcCnL+e8KHskQD95xEg6q4IsCGRK2woQeAKgag2/L7if+x6GCrjjAAD+5zxQhoCEIAABCAAAQhAIEACDOwLEC6m/SDA/a8fFLFxNQKsL6E3IifA85nIS5DpAOi/TJef5BNOgPM34QVMePj0X8ILmNDwWV+S0MIRNgQgAAEIpI0A85LSVlHygQAEIAABCEAAAgkmwLykBBcv+NDXStrowc0mSes86CdJ1ek+F0nYs8Y1/5aWllEk9C1dAAAgAElEQVQ8mPfvGiWKEAidwDjz/lN9vQodMA4h4I4A78+644YWBCAAAQhAAAIQgEAABHh/NgCoyTC5W1I8NlMan9dWSQ+GgHKXpEUh+HHr4gVJmyX9wK0B9CDQhEDT3yd6enqABwEIQAACEIAABCAAgdAIWHz/TMRz7iQEyYKo0NoaRzEi4LTvYxQ6oUAAAn4QaGlpGWWGBbB+UMUGBMIhMM4C2HAc4wUCEIgDgSsb/TzVLJhvfOMbcYg1FTGcP39e/f39GhgYiCyfmTNnavHixbr55ps1ZcqUyOJIu2PzfbhcLqter1ulWigU1NnZqVwuZyXfTKharapSqVjb6erqUltbm7V8EIK1Wk19feaSZHfEIWa7SP2XcsqqWCyqvb3d/0AuW4yy190k5ZRfFnrt6NGjKpVK1jjz+bxMX7W2tlrrXE3wzJkzeu6553To0CHHthYsWKBly5Z5vm6ePXu2cf0ZHBy0jiELfWENIyBBBjgEBBazEIAABCAQNQE2JIq6AvgXA/1pgigJ0H9R0sc3BLwR4Pz1xg9tbwToP2/80HZHgA2J3HFDCwKXCUS94feVQlxZD/M0lXFEgIF9jnAhDAEIQAACEIAABCAQJAEG9gVJF9s+EOD+1weImLgqAdaX0ByRE+D5TOQlyHQA9F+my0/yCSfA+ZvwAiY8fPov4QVMaPisL0lo4QgbAhCAAATSRqDp76nMS0pbuckHAhCAAAQgAAEIxJsA85LiXZ+Io1sraaOHGDZJWudBP0mqTve5SMKeNa75t7S0jOLBvH/XKFGEQOgExpn3n+rrVeiAcQgBdwR4f9YdN7QgAAEIQAACEIAABAIgwPuzAUCNv8nVkp6Mf5i6Q9KugOPcI+m3AvbhxvxPJW2W9CM3yuhAwJJA098nenp6LM0gBgEIQAACEIAABCAAAe8ELL5/JuI5dxKCZEGU937FQvIIOO375GVIxBCAQFMCLS0to/7OAlgaBgLJITDOAtjkBE+kEIBAKAQY4OAf5vPnz6u/v18DAwP+GXVp6aabbtKSJUt03XXXubSAWjMC5vtwuVxWvV63AlUoFNTZ2alcLmcl30yoWq2qUqlY2+nq6lJbW5u1fBCCtVpNfX1mzzG7Iw4x20Xqv5RTVsViUe3t7f4HctlilL3uJimn/LLQa0ePHlWpVLLGmc/nZfqqtbXVWqeZ4JEjRxrn/5kzZxzZM79DrFixQrfeeqsjvbHCZ8+ebfgfHBy0tpOFvrCGEZAgAxwCAotZCEAAAhCImgAbEkVdAfyLgf40QZQE6L8o6eMbAt4IcP5644e2NwL0nzd+aLsjwIZE7rihBYHLBOKy4feVgpiH0GYo8NNUyIoAA/usMCEEAQhAAAIQgAAEIBAGAQb2hUEZHx4IcP/rAR6qExJgfcmEiBAImgDPZ4ImjP1mBOg/+gMCySXA+Zvc2qUhcvovDVVMXg6sL0lezYgYAhCAAARSSaDp76nMS0plzUkKAhCAAAQgAAEIxJYA85JiW5o4BLb28rstbmPZJGmdW+WE6Tnd5yIJe9a4LkFLS8soHsz7d40SRQiETmCcef+pvl6FDhiHEHBHgPdn3XFDCwIQgAAEIAABCEAgAAK8PxsA1Pib3C1pYfzD1FZJDwYc56uSCgH7cGL+KUmbJZWdKCELAZcEmv4+0dPT49IsahCAAAQgAAEIQAACEHBOwOL7ZyKecychSBZEOe9PNJJPwGnfJz9jMoAABEYRMBtNjzxYAEuDQCA5BMZZAJuc4IkUAhAIhQADHPzDfP78efX392tgYMA/ox4stba26nOf+5za29s1efJkD5ZQHUvAfB8ul8uq1+tWcAqFgjo7O5XL5azkmwlVq1VVKhVrO11dXWpra7OWD0KwVqupr8/sNWZ3xCFmu0j9l3LKqlgsNs7xoI4oe91NTk75ZaHXjh49qlKpZI0zn8/L9JX5DPHjuHjxol555RVH160rfufMmaOVK1dq7D2Nk7jOnj3buP4MDg5aq2WhL6xhBCTIAIeAwGIWAhCAAASiJsCGRFFXAP9ioD9NECUB+i9K+viGgDcCnL/e+KHtjQD9540f2u4IsCGRO25oQeAygbht+H2lMOZh9EZJT1OppgQY2EeDQAACEIAABCAAAQjEhgAD+2JTCgIZnwD3v3RGkARYXxIkXWxbEeD5jBUmhAIiQP8FBBazEAiBAOdvCJBxcVUC9B/NEQUB1pdEQR2fEIAABCAAgY8RaPp7KvOS6BgIQAACEIAABCAAgTAJMC8pTNqJ87X28jstbgPfJGmdW+WE6Tnd5yIJe9a4LkFLS8soHsz7d40SRQiETmCcef+pvl6FDhiHEHBHgPdn3XFDCwIQgAAEIAABCEAgAAK8PxsA1HibXC3pyXiHOCq6OyTtCjDe1yTdFqB9W9M/lPSEpG22CshBwAcCTX+f6Onp8cEFJiAAAQhAAAIQgAAEIGBHwOL7ZyKecychSBZE2fUkUuki4LTv05U92UAAAmppaRlFgQWwNAUEkkNgnAWwyQmeSCEAgVAIMMDBP8znz59Xf3+/BgYGrI3eeOONuueee/SJT3xCH374od577z0dP35chw8f1pEjR6ztNBNcvHixzL+x3+l8MZ5RI+b7cLlcVr1etyJQKBTU2dmpXC5nJd9MqFqtqlKpWNvp6upSW1ubtXwQgrVaTX19Zo8xuyMOMdtF6r+UU1bFYlHt7e3+B3LZYpS97iYpp/yy0GtHjx5VqVSyxpnP52X6qrW11VpnIsEzZ87oueee06FDhyYS/djfFyxYoGXLlrm+fp49e7Zx/RkcHLT2nYW+sIYRkCADHAICi1kIQAACEIiaABsSRV0B/IuB/jRBlATovyjp4xsC3ghw/nrjh7Y3AvSfN35ouyPAhkTuuKEFgcsE4rrh95UCmYfSGyU9TcXGJcDAPhoDAj4R6O3tVXd3ty/WzLqxzZs361Of+pQv9uJm5I033tCaNWu0d+9eT6GZdQ8dHR2ebIxUdlNDv2PwLZkQDLnhFUJYH3Nh1szPnz//ozUm5v++7bbbGmtgzP+aNXRz5szRJz/5SU2alIRXWKOgiE8IhEeAgX3hscaTKwLc/7rChpIlAdaXWIJCLDgCPJ8Jji2WJyZA/03MCAkIxJUA529cK5ONuOi/bNQ5blmyviRuFSEeCEAAAhDIKIGmv6cyL8m/rnAzLymIuRT+ZfQrS2bOxbFjx2Rmbpj5QKdOndJE8zPNbKYvf/nLuv766/0OB3sQgAAEIOCAgNN5Scb0jBkzdN9992nmzJkOPMVTlHlJ8awL85LiWZeYRLX28rssbsPZJGmdW+WE6Tnd5yLVC35bWlpG8ZjofiVhtSZcCKSawDjz/lN9vUp1MUkuTQR4fzZN1SQXCEAAAhCAAAQgkHACvD+b8AI6D3+3pIXO1SLT2CrpwQC975MU3OY5Ewf+/0l6QtJ/TSyKBAR8J9D094menh7fHWIQAhCAAAQgAAEIQAACVyNg8f0zEc+5kxAkC6I4D7NIwGnfZ5EROUMg1QTMC3gjDxbAprrcJJcyAuMsgE1ZhqQDAQh4JcAAB68E/1ff7wEOH3zwgV5//XUNDAzonXfe8RSo2cjh7rvvbmzewOGOwMWLF3Xy5EkdOnRI+/fvbwy1sD0KhYI6Ozs/2kzDVm88uWq1qkqlYm2iq6ursVlHlEetVlNfn9lbzO6IQ8x2kfojNTw83BiOYjb5OXDgQGNIiu1RLBbV3h7cmh1z71culxvx2Rx+9rqNv7Ey9NrHqTkd4BDUYKEjR440rgNmKJCTw/wesWLFCt16661O1D6SZYCDK2yBKzHAIXDEOIAABCAAgWgIsCFRNNzxOoIAA/1phygJ0H9R0sc3BLwR4Pz1xg9tbwToP2/80HZHgA2J3HFDCwKXCcR9w+8rhTIPpzdKeprKjSLAwD4aAgI+Eejt7VV3d7cv1mbPnq0tW7Zo0aJFvtiLmxG/WJVKJXV0dPiWnpu4/I7Bt2RCMOSGVwhhuXZh1tabtXx33XWXli1bpptvvllj35dxbRxFCEDAmgAD+6xRIRgNAe5/o+GeFa+sL8lKpWOcJ89nYlycDIRG/2WgyKSYWgKcv6ktbSISo/8SUabUBcn6ktSVlIQgAAEIQCCZBJr+nsq8JP+K6ve8JP8ic27pyqymffv2OZoLNNJT1mbeOKeMBgQgAIHgCTidl3Qlonnz5mn58uWaOnVq8EEG6IF5SQHC9WCaeUke4KVfde3ld1jcZrpJ0jq3ygnTc7rPRRL2rHFdgpaWllE8mPfvGiWKEAidwDjz/lN9vQodMA4h4I4A78+644YWBCAAAQhAAAIQgEAABHh/NgCo8TW5WtKT8Q3vqpHdIWlXQHG/LumWgGw3M/t/S3pC0ssR+MYlBK4QaPr7RE9PD6QgAAEIQAACEIAABCAQGgGL75+JeM6dhCBZEBVaW+MoRgSc9n2MQicUCEDADwJjB/iyANYPqtiAQDgExlkAG45jvEAAAnEgcGUDn6eaBcMAB/9KFdQAh+HhYe3du1fValXmRVS3x/z583X33XertbXVrYlM6Zl6njp1Sm+99ZaOHDnS+OeWf6FQaGySkcvlPDM0fVCpVKztxGGQRq1WU1+fuSTZHXGI2S5Sd1Lnzp3Tu+++qzfffFOHDx9u9Jjbo1gsqr293a36hHrm3q9cLqter08oawT87HUrh2OE6LWPU3M6wCGfz8v0ld+fFRcvXtQrr7zi6Pp1JZs5c+Zo5cqVGntvY9MjDHCwoRS+DAMcwmeORwhAAAIQCIUAGxKFghknzQgw0J/+iJIA/RclfXxDwBsBzl9v/ND2RoD+88YPbXcE2JDIHTe0IHCZQFI2/L5SsCvrZp6mgg0CDOyjESDgE4He3l51d3f7ZE1av369HnroIU2alIRX6uzTPnPmjB555BF9//vft1e6imSpVFJHR4dnO1cMuKmh3zH4lkwIhtzwCiEs31yY9Shf+cpXGv8++9nP+rLGz7fgMASBFBNgYF+Ki5uO1Lj/TUcd45oF60viWpkMxcXzmQwVO4ap0n8xLAohQcCSAOevJSjEAiFA/wWCFaMTEGB9CS0CAQhAAAIQiAWBpr+nMi/JvxoFNS/JvwgntvTBBx9oz549GhgYcD0b6IqXtM+8mZgmEhCAAASiJ+B0XtLIiFesWCEzay/JB/OS4lk95iXFsy4xiWqtpI0eYtkkaZ0H/SSpOt3nIl0L7MdUqqWlZRQP5v0nqZWJNesExpn3n+rrVdbrTf6JIcD7s4kpFYFCAAIQgAAEIACB9BPg/dn013hEhrslLUxgxlslPRhQ3Acl3RSQ7fHMflfSE5L2hOgTVxC4GoGmv0/09PRADgIQgAAEIAABCEAAAqERsPj+mYjn3EkIkgVRobU1jmJEwGnfxyh0QoEABPwg0NLSMsoMC2D9oIoNCIRDYJwFsOE4xgsEIBAlgbEb9jDAIaRqBD3A4cSJE3rhhRd0+PBh1xndfvvtWrZsmcZ+v3NtMAWKly5d0rlz53Ty5EnV63UdP35cx44da/yvX0ehUFBnZ6cvm2FUq1VVKhXr0OIwSKNWq6mvz1ya7I44xGwXaXOpCxcuyAxFMfdPprdMX5l/p06d8sN8w0axWFR7e7tv9sYaMrGXy+VG/DaHn71u42+sTFZ7rRkrpwMc8vl8o69aW1vdlKCpjtnM6rnnntOhQ4cc216wYEHj8yuXyznSZYCDI1yhCTPAITTUOIIABCAAgXAJsCFRuLzxNg4BBvrTFlESoP+ipI9vCHgjwPnrjR/a3gjQf974oe2OABsSueOGFgQuE0jaht9XCjd2HU1WC8rAvqxWnrx9J9Db26vu7m7f7N5///16/PHHde211/pmMw6GzBqOP/mTP9H+/fs9h1MqldTR0eHZzhUDbmrodwy+JROCITe8QggrEBe33Xabvv71r+uBBx7QtGnTAvGBUQhA4FcEGNhHJ8ScAPe/MS9QwsNjfUnCC5iG8Hk+k4YqJjcH+i+5tSNyCHD+0gNREqD/oqSfXd+sL8lu7ckcAhCAAARiRYB5SSGVI+h5SUGmYea6vPHGG3r55Zcbs138ONIy88YPFtiAAAQgEBUBp/OSRsY5Y8YM3XfffZo5c2ZU4Xv2y7wkzwgDMcC8pECwpsXoWkkbPSSzSdI6D/pJUnW6z0US9qxxzb+lpWUUD7/uaVwHhCIEIGBNYJx5/6m+XlmDQRAC0RLg/dlo+eMdAhCAAAQgAAEIQGAEAd6fzUw7rJb0ZIKzvUPSrgDiN5uQ5AOwO9bktyU9Iem1EHzhAgK2BJr+PtHT02NrBzkIQAACEIAABCAAAQh4JmDx/TMRz7mTECQLojy3KwYSSMBp3ycwRUKGAASaEWhpaRn1ZxbA0i8QSA6BcRbAJid4IoUABJwSuNoGPQxwcErSpXwYAxxOnz6t/v5+vf766y6jlBYuXKglS5Zo7Hc81wYToGgGVAwPD+v999+XYfjuu+82/p04cULHjh0LPINCoaDOzk7lcjnPvqrVqiqVirWdOAzSMBvY9PWZS5TdEYeY7SJVo6/Mv/fee0+nTp3SyZMndfz48UZ/hXHfVCwW1d7ebhuuYzmTQ7lcVr1et9L1s9etHI4RSnOvueFhdJwOcMjn8zJ91dra6tZlU70jR440rgdnzpxxZN98Zq1YsUK33nqrIz0GODjCFZowAxxCQ40jCEAAAhAIlwAbEoXLG2/jEGCgP20RJQH6L0r6+IaANwKcv974oe2NAP3njR/a7giwIZE7bmhB4DKBpG74faWAV1tXk5UCM7AvK5Umz8AJ9Pb2qru72zc/s2fP1pYtW7Ro0SLfbMbB0H/8x3/o4Ycf9iWUUqmkjo4OX2wZI25q6HcMviUTgiE3vEIIK1AXt912m/70T/9Uv/M7v6OpU6cG6gvjEMgqAQb2ZbXyicmb+9/ElCqRgbK+JJFlS1fQPJ9JVz2Tlg39l7SKES8E/pcA5y/dECUB+i9K+tn1zfqS7NaezCEAAQhAIFYEmJcUUjnCmJcURCpmZsWLL76offv2+Wo+STNvfE0cYxCAAARiRMDpvKSxoc+bN0/Lly9P7Nov5iXFqBlHhMK8pHjWJSZRrZW00UMsmySt86CfJFWn+1wkYc8a1/xbWlpG8QhjbqXrYFGEAARGERhn3n+qr1eUHwIJIcD7swkpFGFCAAIQgAAEIACBLBDg/dksVLmR425JCxOc7VZJDwYQ/xFJNwRg94rJf5b0hKQ3AvSBaQi4JdD094menh63dtGDAAQgAAEIQAACEICAYwIW3z8T8Zw7CUGyIMpxe6KQAgJO+z4FKZMCBCAwkoDZWHrkwQJY+gMCySEwzgLY5ARPpBCAgC2BiTbkYYCDLUmPcmENcDADF7Zv366DBw+6jvjuu+9ubJIyefJk1zbipmj4Gzbvvfee3n33XZnvrCdOnNA777wj8wJvlEehUFBnZ6dyuZznMKrVqiqVimc7cTYQt+EfH374oU6ePNn4d6WnzH8fO3YscozFYlHt7e2BxWHOo3K5rHq9buXDz163cjhGqFarqa/PfCzaHXHrNbuonUk5HeCQz+dl+qq1tdWZI0vpixcv6pVXXnF1HZszZ45Wrlypsfc4zVwzwMGyMCGLMcAhZOC4gwAEIACBsAiwIVFYpPFzVQIM9Kc5oiRA/0VJH98Q8EaA89cbP7S9EaD/vPFD2x0BNiRyxw0tCFwmkPQNv68UcqJ1NmktOAP70lpZ8gqdQG9vr7q7u331u379ej300EOaNCkJr9VNnLpZw/XII4/o+9///sTCFhKlUkkdHR0WknYibmrodwx2kcZDyg2veETuPYqvfOUr+tu//Vt9+tOf9m4MCxCAwCgCDOyjIWJOgPvfmBco4eGxviThBUxD+DyfSUMVk5sD/Zfc2hE5BDh/6YEoCdB/UdLPrm/Wl2S39mQOAQhAAAKxIsC8pJDKEda8JD/TOX78uF544QWZeRp+H1mYQ+I3M+xBAAIQ8JuA03lJ4/lfsWKF5s+f73doodhjXlIomB07YV6SY2RZUlgraaOHhDdJWudBP0mqTve5SMfi+qtUqKWlZRQP5v0nqZWJNesExpn3n+rrVdbrTf6JIcD7s4kpFYFCAAIQgAAEIACB9BPg/dn011jSaklPpiDTOyTt8jkPs5Djep9tXpC0WdITkg77bBtzEPCTQNPfJ3p6evz0hS0IQAACEIAABCAAAQg0JWDx/TMRz7mTECQLojgZIQABCEAgcwRYAJu5kpNwigiwADZFxYw2lbQM7I2Wov/ebTfgYYCD/+zHtRjmAIfTp0/rZz/7mQ4ePOgqu5aWFhWLRc2dO9eVftRKFy5c0IkTJ3Ts2DG9+eabMoMo4vySVqFQUGdnp3K5nGd01WpVlUrFs504G4hy+Me5c+dUr9cbQ03Mv7ffflvmBfC4HuY8bm9vDyw8c16Vy+UGE5vDz1638TdWplarqa/PfDzaHVH2ml2E3qWcDnDI5/ONz4fW1lbvzq9iwWxs9dxzz+nQoUOOfSxYsEDLli2zvp4ywMEx4lAUGOAQCmacQAACEIBA+ATYkCh85ngcQ4CB/rRElATovyjp4xsC3ghw/nrjh7Y3AvSfN35ouyPAhkTuuKEFgcsE0rZ+yHbdTVoagIF9aakkeUROoLe3V93d3b7Gcf/99+vxxx/Xtdde66vdqIyZ9Rt/8id/ov379/sSQqlUUkdHhy+2jBE3NfQ7Bt+SCcGQG14hhBWai1tuuUXmxd3/83/+jyZNSsKrr6GhwREEPBFgYJ8nfCgHT4D73+AZZ9kD60uyXP2Y5M7zmZgUIqNh0H8ZLTxpp4IA528qypjYJOi/xJYu0YGzviTR5SN4CEAAAhBIDwHmJYVUyzDnJfmR0ltvvaVt27YFNmcoC3NI/KgDNiAAAQgEScDpvKTxYpkxY4buu+8+zZw5M8hQA7HNvKRAsHo2yrwkzwjTbGCtpI0eEtwkaZ0H/SSpsr/LiGox7z9JrUusEBhNgHn/dAQEYkmA92djWRaCggAEIAABCEAAAtkkwPuzmaj7bkkLU5DpVkkP+pzHMUmzfbL5gaTNkp6QZOxyQCDuBJr+PmHmlnBAAAIQgAAEIAABCEAgLAIW3z8TMVAvCUGyICqsrsYPBCAAAQjEhgALYGNTCgKBgGMCLIB1jAyF8QmkbWBv0uvsdMMdBjiEVPGwBzicOHFCP/3pT3XsmLtn63PmzNEXvvAFmRdzk3AYvuZF5H379unQoUMyL+Um5SgUCurs7FQul/MccrVaVaVS8WwnzgbCHv7xwQcf6MCBA3r99dd15MiROKP5WGzFYlHt7e2BxTw0NKRyuax6vW7lw89et3I4RshsmNTXZz4m7Y6we80uKn+lnA5wyOfzMn3V2trqbyBjrJlzzdTqzJkzjvy0tLQ04ps7d66VHgMcrDCFLsQAh9CR4xACEIAABMIhwIZE4XDGSxMCDPSnPaIkQP9FSR/fEPBGgPPXGz+0vRGg/7zxQ9sdATYkcscNLQhcJpDW9UNO1+EktSEY2JfUyhF37Aj09vaqu7vb17hmz56tLVu2aNGiRb7ajcrY1q1b9Td/8ze+uS+VSuro6PDNnpsa+h2Db8mEYMgNrxDCCtWFWY//j//4j/rd3/1dTZqUhNdfQ8WDMwi4IsDAPlfYUAqPAPe/4bHOoifWl2Sx6jHLmeczMStIxsKh/zJWcNJNFQHO31SVM3HJ0H+JK1kqAmZ9SSrKSBIQgAAEIJB8AsxLCqmGYc9L8pKW11lLNr6zMIfEhgMyEIAABKIk4HRe0tVinTdvnpYvX66pU6dGmY5j38xLcowsFAXmJYWCOalO1kra6CH4TZLWedBPkir7u4yoFvP+k9S6xAqB0QSY909HQCCWBHh/NpZlISgIQAACEIAABCCQTQK8P5v6uq+W9GSKsrxD0i4f8zGb2sz0aO89SZslPSHphEdbqEMgTAJNf5/o6ekJMxZ8QQACEIAABCAAAQhknIDF989EDNNLQpAsiMr4yUb6EIAABLJIgAWwWaw6OaeFAAtg01LJyPNI68DeyME6DMDtBjsMcHAI2q14FAMcjhw5or6+Pp05c8ZV2J/5zGd0zz336BOf+IQr/TCUTG6vvfaaBgYGdOrUqTBc+u6jUCios7NTuVzOs+1qtapKpeLZTpwNhDH849KlS6rX69qzZ48OHDig4eHhOCO5amzFYlHt7e2BxT40NKRyudxgZXP42es2/sbK1Gq1xjXR9gij12xjCUrO6QCHfD4v01etra1BhdSwe/HiRb300kvauXOnYz9tbW2NGKdPnz6hLgMcJkQUiQADHCLBjlMIQAACEAieABsSBc8YDxMQYKA/LRIlAfovSvr4hoA3Apy/3vih7Y0A/eeNH9ruCLAhkTtuaEHgMoG0rx9yuy4nKQ3CwL6kVIo4Y0+gt7dX3d3dvse5fv16PfTQQ5o0KQmv1l09/ffff1+PPPKIfvCDH/jGqFQqqaOjwzd7bmrodwy+JROCITe8QggrdBef/OQn9c1vflNf+cpXEn+ehg4PhxAYhwAD+2iLmBPg/jfmBUp4eKwvSXgB0xA+z2fSUMXk5kD/Jbd2RA4Bzl96IEoC9F+U9LPrm/Ul2a09mUMAAhCAQKwIMC8ppHJEMS/JTWpm/tD27dt18OBBN+rWOlmYQ2INA0EIQAACERFwOi+pWZgrVqzQ/PnzI8rEnVvmJbnjFrQW85KCJpxo+2slbfSQwSZJ6zzoJ0mV/V1GVIt5/0lqXWKFwGgCzPunIyAQSwK8PxvLshAUBCAAAQhAAAIQyCYB3p9Nfd13S1qYoiy3SnrQx3xOSPq/XNo7LmmzpCcknXZpAzUIREmg6e8TPT09UcaGbwhAAAIQgAAEIACBjBGw+P6ZiIGXSQiSBVEZO7lIFwIQgAAEJBbA0gUQSC4BFsAmt3YxizztA3tjhvtj4XjdUIcBDiFVOIoBDlWzM0MAACAASURBVBcvXtTu3bu1Y8cO11nefffdWrRokSZPnuzaRhCK5qXb1157Ta+88orMfyf5KBQK6uzsVC6X85xGtVpVpVLxbCfOBoIe/nHixAnt3LlT+/btizMGq9iKxaLa29utZN0IDQ0NqVwuq16vW6n72etWDscI1Wo19fWZj027I+hes4siWCmnAxzy+bxMX7W2tgYbmFkpdvp0o15vvvmmY1/mc2vp0qWaMmVKU10GODhGG4oCAxxCwYwTCEAAAhAInwAbEoXPHI9jCDDQn5aIkgD9FyV9fEPAGwHOX2/80PZGgP7zxg9tdwTYkMgdN7QgcJlAVtYPeV2nE9eGYWBfXCtDXIkj0Nvbq+7ubt/jvv/++/X444/r2muv9d12mAbNeq8//uM/9nVzoVKppI6ODt/ScFNDv2PwLZkQDLnhFUJYkbi48cYbtWnTpsaaFQ4IQMAbAQb2eeOHduAEuP8NHHGmHbC+JNPlj0fyPJ+JRx2yGgX9l9XKk3caCHD+pqGKyc2B/ktu7ZIcOetLklw9YocABCAAgRQRYF5SSMWMYl6S09TMfKWXXnqpMSsm6CMLc0iCZoh9CEAAAl4JOJ2X1MzfjBkzdN9992nmzJlewwpNn3lJoaF25Ih5SY5wZU14raSNHpLeJGmdB/0kqbK/y4hqMe8/Sa1LrBAYTYB5/3QEBGJJgPdnY1kWgoIABCAAAQhAAALZJMD7s6mu+2pJT6Ywwzsk7fIpr/ck/bpDW2ajks2SnpA07FAXcQjEiUDT3yd6enriFCuxQAACEIAABCAAAQiknIDF989JSUCQhCBZEJWETiJGCEAAAhDwlQALYH3FiTEIhEqABbCh4k6zs6wM7I1bDf3aQIcBDiFVNqoBDsPDw+rv79fevXtdZTp9+nStXLlSn/70p13p+6106dIlHTlyRC+++KLq9brf5j3Za21t1bx589TW1qaXX35Z77zzjpW9QqGgzs5O5XI5K/lmQtVqVZVKxbOdOBsIaviHOVdeffXVRu3Mf8fpMC/Emz4xQ1bM+Wx7FItFtbe324o7lhsaGlK5XLY+F/3sdcfBSqrVaurrMx+fdkdQvWbnPRwppwMc8vm8TF+Z610Yx+HDh/XUU085PidbWloacc6dO7dpmAxwCKOKzn0wwME5MzQgAAEIQCARBNiQKBFlSneQDPRPd33jnh39F/cKER8Erk6A85fuiJIA/Rcl/ez6ZkOi7NaezH0hkLX1Q36t2/EFvg9GGNjnA0RMQMAQ6O3tVXd3t+8wZs+erS1btmjRokW+2w7T4NatW/U3f/M3vroslUrq6OjwzaabGvodg2/JhGDIDa8QworMxWc/+1lt3LhRn/nMZyKLAccQSAMBBvaloYqpzoH731SXN/LkWF8SeQkIgOcz9ECUBOi/KOnjGwLeCHD+euOHtjcC9J83fmi7I8D6Enfc0IIABCAAAQj4TIB5ST4DvZq5qOYlOUnPzCEys0TOnDnjRM2VbBbmkLgCgxIEIACBEAk4nZc0UWhmZtzy5cs1derUiURj8XfmJcWiDB8LgnlJ8axLTKJaK2mjh1g2SVrnQT9JquzvMqJazPtPUusSKwRGE2DePx0BgVgS4P3ZWJaFoCAAAQhAAAIQgEA2CfD+bKrrvlvSwhRmuFXSgz7l9b6kayxtHZS0+fI/SxXEIBBrAk1/n+jp6Yl18AQHAQhAAAIQgAAEIJAuAhbfPyclIeMkBMmCqCR0EjFCAAIQgICvBFgA6ytOjEEgVAIsgA0Vd5qdZW1gb9S19HvDHAY4hFTRKAc4nDhxQj/96U917NgxV9nOnTtX99xzj6ZNm+ZK3y+l4eFhVatVvfLKK36Z9Gxn+vTpMnxuvvlmmY1lWlpaNDQ0pHK5rHq9bmW/UCios7NTuVzOSr6ZkOFTqVQ824mzgSCGf5hz5IUXXtDhw4djk/qcOXMafXXTTTfJfGebPHmyarVaY8iK7VEsFtXe3m4r7lguyl53HKzkmF8QveYm7iB1nA5wyOfzMn3V2toaZFgf2b548aJeeukl7dy507G/tra2RqzmOn21gwEOjrGGosAAh1Aw4wQCEIAABMInwIZE4TPH4xgCDPSnJaIkQP9FSR/fEPBGgPPXGz+0vRGg/7zxQ9sdATYkcscNLQhcJpDV9UN+r+OJqqEY2BcVefymjkBvb6+6u7sDyWv9+vV66KGHNGlSEl6v+ziCU6dO6eGHH9aPf/xjX/mUSiV1dHT4ZtNNDf2OwbdkQjDkhtf3vvc9LVwY/qymt956SydPnmxQMWspzf/9+uuv67XXXtOrr77qG63Vq1fr7/7u7yJfb+lbQhiCQAQEGNgXAXRcOiHA/a8TWsg6JcD6EqfEkPedAM9nfEeKQQcE6D8HsBCFQMwIcP7GrCAZC4f+y1jBY5Iu60tiUgjCgAAEIACBrBNgXlJIHRDlvCSbFM+dO6ft27c3nv+7PW688Ubdcsstuv766xvzKaZOnfqx9TkXLlyQmXtk5gpNmTLFrSv0IAABCEDABwJO5yXZuFyxYoXmz59vIxq5DPOSIi/BuAEwLymedYlJVGslbfQQyyZJ6zzoJ0mV/V1GVIt5/0lqXWKFwGgCzPunIyAQSwK8PxvLshAUBCAAAQhAAAIQyCYB3p9Nbd1XS3oytdlJd0ja5UN+H0iaaJOTfZI2S/pXH/xhAgJxItD094menp44xUosEIAABCAAAQhAAAIpJ2Dx/TMRwy6TECQLolJ+MpEeBCAAAQh8nAALYOkKCCSXAAtgk1u7mEWe1YG9YZchqA1yGOAQUiWjHuCwf/9+bdu2rTE8wc2xbNkyLVq0KLINUz744AP913/9l/btM+sLojvMYIobbrhBZjFQW1ubrrnmGk2ePHlUQENDQyqXy6rX61aBFgoFdXZ2KpfLWck3E6pWq6pUKp7txNlAV1dXg71fxy9/+Uv97Gc/s66XX37H2pk1a5by+Xyjv8x/t7Z+fK1NrVZTX5/5OLA7isWi2tvb7YRdSEXZ6y7ClVN+fveam5iD1nE6wMH0qOmr8fozqFhPnz7d6Ps333zTsQvzubV06dKrDgxigINjpKEoMMAhFMw4gQAEIACB8AmwIVH4zPE4hgAD/WmJKAnQf1HSxzcEvBHg/PXGD21vBOg/b/zQdkeADYnccUMLApcJZH39UFDresJqMAb2hUUaP6kn0Nvbq+7u7kDyvP/++/X444/r2muvDcR+0EZ/8Ytf6Ktf/arefvttX12VSiV1dHT4ZtNNDf2OwbdkQjCUFl7vvfdeY33l9773Pb300kueyH3yk5/Uo48+qi9/+cue7KAMgSwTYGBflqufiNy5//3VJjxPJ6JayQuS9SXJq1nqIub5TOpKmqiE6L9ElYtgITCKAOcvDRElAfovSvrZ9c36kuzWnswhAAEIQCBWBJiXFFI5op6XNFGaTueIjLQ3b948LV68WDNmzJjIDX+HAAQgAIEYEXA6L8kmdPNZcN9992nmzJk24pHKMC8pUvxXdc68pHjWJSZRrdWv1tq4PTZJWudWOWF67O8yomDM+09Y9xIuBEYQYN4/7QCBWBLg/dlYloWgIAABCEAAAhCAQDYJ8P5sauu+W9LC1GYnbZX0oA/5nZM09Sp2fiFps6QtPvjBBATiSKDp7xM9PT1xjJmYIAABCEAAAhCAAARSSsDi++ekJKSehCBZEJWETiJGCEAAAhDwlQALYH3FiTEIhEqABbCh4k6zs6wP7A26tkFviMMAh6AreNl+1AMcLly4oJ///OfavdusdXB+TJ8+XWbTlNmzZztX9qhx5swZbd++XQcPHvRoyZl6a2urrr/+erW1tWnOnDn61Kc+JfP/mzSp+U9UQ0NDKpfLqtfrVg4LhYI6OzuVy+Ws5JsJVatVVSoVz3bibKCrq6tREz+Ot956S88++6xOnTrlhzlrG+Y72JXeMueU2YiopaVlQn2ng1aKxaLa29sntOtWIMpedxOzU35+9pqbeMPQcTrAIZ/Py/SVuRaGeRw+fFhPPfWUhoeHHbk155WJd+7cuePqMcDBEc7QhBngEBpqHEEAAhCAQLgE2JAoXN54G4cAA/1piygJ0H9R0sc3BLwR4Pz1xg9tbwToP2/80HZHgA2J3HFDCwKXCbB+6Fcggl7nE1TDMbAvKLLYzRyB3t5edXd3B5K3WWOyZcsWLVq0KBD7QRv9zne+o3/4h3/w3U2pVFJHR4dvdt3U0O8YfEsmBENp42XWee7YsUOPPvqo9uzZ45rgsmXLtHnz5sYaMQ4IQMA5AQb2OWeGRqgEuP9N9v1vqM3iwhnrS1xAQ8VfAjyf8Zcn1pwRoP+c8UIaAnEiwPkbp2pkLxb6L3s1j0PGrC+JQxWIAQIQgAAEICDmJYXUBFHPS2qW5gcffKBt27Y5nkdk5lCYOT+33XabJk+eHBJJ3EAAAhCAgF8EnM5LsvU7f/78xueDzRwwW5tByDEvKQiq3m0yL8k7wxRbWCtpo4f8Nkla50E/Sars7zKiWsz7T1LrEisERhNg3j8dAYFYEuD92ViWhaAgAAEIQAACEIBANgnw/mwq675a0pOpzGx0UndI2uUxz/OSpoyxsVPSZknf82gbdQjEnUDT3yd6enriHj/xQQACEIAABCAAAQikiIDF98/mG/XGhEUSgmRBVEyahTAgAAEIQCA8AiyADY81niDgNwEWwPpNNLP2GNgbTOnD2gCHAQ7B1O9jVuMwwOHUqVPq6+uTeWHXzTFv3jwtX75cU6dOdaPuSmd4eFgvvviiXn31VVf6Nkrm8/BTn/qUZs2a1fjfX//1X2/8c5vn0NCQyuWy6vW6jXsVCoXGi865XM5KvplQtVpVpVLxbCfOBrq6utTW1uY5xBMnTuinP/2pjh075tnW1QzMmTNHM2bM0HXXXdforWuvvVbTpk1zXetardY4h22PYrGo9vZ2W3HHclH2uuNgJTnl51evuYk1LB2nAxzy+bxMX7W2toYVYsPPxYsX9dJLL2nnTrPmzNlhrhcm5unTp39MkQEOzliGJc0Ah7BI4wcCEIAABEImwIZEIQPH3ccJMNCfroiSAP0XJX18Q8AbAc5fb/zQ9kaA/vPGD213BNiQyB03tCBwmQDrh0a3QljrfvxqQAb2+UUSO5kn0Nvbq+7ubmsOt9xyi8yarrfffttKZ/369XrooYc0aVISXrH735RMjg8//LB+/OMfW+XpRKhUKqmjo8OJSlNZpzU0xvyOwbdkQjCUVl5mXdRjjz0mi3uEq1I2L/R+7WtfS9z5GkLb4AICExJgYN+EiBCIlgD3v8m+/422eyb2zvqSiRkhETABns8EDBjzTQnQfzQIBJJLgPM3ubVLQ+T0XxqqmLwcLH47TtaDnOSVgIghAAEIQAAChgDzkkLqgzjMS7paqk5niBg7LS0tuueeewKdxRJSaXADAQhAILMEnM5LcgJq5cqVMnP24nwwLyme1WFeUjzrEpOo1kra6CGWTZLWedBPkir7u4yoFvP+k9S6xAqB0QSY909HQCCWBHh/NpZlISgIQAACEIAABCCQTQK8P5vKuu+WtDCVmY1OaqukBz3mOfL+bIekzZL+X482UYdAUgg0/X3CzCfhgAAEIAABCEAAAhCAQFgELL5/JuL9yCQEyYKosLoaPxCAAAQgEBsCLICNTSkIBAKOCbAA1jEyFMYnwMBefzsj7A1vGODgb/2uai0uAxz279+vbdu2aXh42HHmZmjDihUrdOuttzrWdauwZ88e9ff3u1UfpWfinzNnjtra2nT99dfrU5/6lH7t135NU6ZM8cX+FSNms4tyuax6vW5lt1AoqLOzU7lczkq+mVC1WlWlUrG209XV1eAR5eF0gIgfMZ87d07bt2/X66+/7kvq06dP/6i3Zs+eLfMd6xOf+ITvm5U4ZVUsFgMdshJlr7spnFN+fvSamzjD1HE6wCGfz8v0VWtra5hhNnydPn1afX19evPNNx37XrRokZYuXfqx6z0DHByjDEWBAQ6hYMYJBCAAAQiET4ANicJnjscxBBjoT0tESYD+i5I+viHgjQDnrzd+aHsjQP9544e2OwJsSOSOG1oQuEyA9UPjt0LY64DcNiQD+9ySQw8CYwj09vaqu7vbmotZm2DWLn3/+9+30rn//vv1+OOP69prr7WSj4vQ7t279Yd/+Id6++23fQ+pVCqpo6PDN7tOa2gc+x2Db8mEYCjNvD788EN9+9vf1qOPPuqKpOnLf/qnf9KNN97oSh8lCGSZAAP7slz9ROTO/W+y73/j3mSsL4l7hTIQH89nMlDkGKdI/8W4OIQGgQkIcP7SIlESoP+ipJ9d36wvyW7tyRwCEIAABGJFgHlJIZUjLvOSxqb7wQcfNOYnHTx40BGJxYsX66677tLkyZMd6SEMAQhAAALxIeB0XpKTyK+77jrde++9mjFjhhO1UGWZlxQqbmtnzEuyRpVFwbWSNnpIfJOkdR70k6TK/i4jqsW8/yS1LrFCYDQB5v3TERCIJQHen41lWQgKAhCAAAQgAAEIZJMA78+mru6rJT2ZuqyuntAdkna5zNcs1Lgg6WeSNkvqdWkHNQgklUDT3yfMPkAcEIAABCAAAQhAAAIQCIvA4ODgRK4mTSQQh78nIUgWRMWhU4gBAhCAAARCJcAC2FBx4wwCvhJgAayvOLNsjIG9/lQ/qg1uGODgT/0mtBKXAQ4mjhdffFG/+MUvJox5PIG2tjYVi0VNnz7dlb4TJbPBydNPP61Tp045URslO3PmTLW3t+umm25qbPRiNogJ+hgaGlK5XFa9XrdyVSgU1NnZqVwuZyXfTKharapSqVjbMZvmmJpGedRqNfX1mUug3eFHzHv27FF/f7+dw6tImZ669dZbdcMNN2jatGmaNCn4ny6dsjLnqun/oI4oe91NTk75+dFrbuIMU8fpAAez0MX0VWtra5hhfuTr8OHDeuqppzQ8POzIf0tLSyPuuXPnjtJjgIMjjKEJM8AhNNQ4ggAEIACBcAmwIVG4vPE2DgEG+tMWURKg/6Kkj28IeCPA+euNH9reCNB/3vih7Y4AGxK544YWBC4TYP1Q81aIal2QbYMysM+WFHIQmIBAb2+vuru7rTmtWrVKd955p/7iL/7CSmf27NnasmWLFi1aZCUfB6FLly7p3/7t3/QP//APE4azdOlSHTt2zNFmRKVSSR0dHRPathVwWkNj1+8YbGONg1zaeX344Yf69re/rUcffdQV7scee0y///u/70oXJQhkmQAD+7Jc/UTkzv1vsu9/495krC+Je4UyEB/PZzJQ5BinSP/FuDiEBoEJCHD+0iJREqD/oqSfXd+sL8lu7ckcAhCAAARiRYB5SSGVIy7zksame+DAgcbsCSeHmQ9j5k5cc801TtSQhQAEIACBmBFwOi/Jafjz589vzIMz84rieDAvKY5VkZiXFM+6xCSqtZI2eohlk6R1HvSTpMr+LiOqxbz/JLUusUJgNAHm/dMREIglAd6fjWVZCAoCEIAABCAAAQhkkwDvz6au7rslLUxdVldPaKukB13max6+3Svpxy71UYNA0gk4fQ6S9HyJHwIQgAAEIAABCEAg2QSC35DVBz5JCNLpjUAScvKhdJiAAAQgAIE0E2ABbJqrS25pJ8AC2LRXOLT8GNjrDXXUG9owwMFb/ay14zTA4cSJE3rmmWdUr9et4x8puHjxYt11112aPHmyK30bJbNRxPPPP699+/bZiH9M5qabbtJnP/tZXX/99YHGOV5wx48f13/+53/qzJkzVrEXCoXGC865XM5KvplQtVpVpVKxttPV1aW2tjZr+SAEa7Wa+vrMpdDu8BrzO++8o3K5LHMeOD3MS+i33367FixYoOnTpztV9yy/Z88e9ff3W9sxg1ba29ut5Z0KDg0NNVjaXkv87HWnsRr5sHvNTYxh6zgd4JDP5xsDfFpbW8MOteHv4sWLeumll7Rz507H/s21zsQ+8txlgINjjKEoMMAhFMw4gQAEIACB8AmwIVH4zPE4hgAD/WmJKAnQf1HSxzcEvBHg/PXGD21vBOg/b/zQdkeADYnccUMLApcJsH7IrhWiXid0tSgZ2GdXP6QgMCGB3t5edXd3Tyh3RWDVqlX66le/qocffli7du2y0lu/fr0eeughTZqUjFfS3nvvPf3VX/2Vnn766ab5ffKTn9Rf/uVf6vvf/7727t1rxcIIlUoldXR0WMtPJOi0hkHEMFGMcfp7FniZHv7rv/7rxppAp8cDDzygxx57LJK1Zk5jRR4CcSLAwL44VYNYxiHA/a9dW8T1/tcu+uikWF8SHXs8XybA8xlaIUoC9F+U9PENAW8EOH+98UPbGwH6zxs/tN0RYH2JO25oQQACEIAABHwmwLwkn4FezVyc5iVdifHcuXN67rnndODAAWsKZl6MmTcxd+5cax0EIQABCEAgngSczktyk8XKlSs1b948N6qB6zAvKXDErhwwL8kVtqworZW00UOymySt86CfJFX2dxlRLeb9J6l1iRUCowkw75+OgEAsCfD+bCzLQlAQgAAEIAABCEAgmwR4fzZVdV8t6clUZWSXzB2S7Iaj2NlDCgJZIeD0OUhWuJAnBCAAAQhAAAIQgEA8CSRiyGUSgnR6I5CEnOLZskQFAQhAAAKxIcAC2NiUgkAg4JgAC2AdI0NhfAIM7HXXGXEZ4MsAB3f1c6wVtwEOZlOQbdu2Oc7DKEybNq0xxOHGG290pW+jdOTIEf3kJz/R8PCwjfhHMq2trVq2bJna29s1ZcoUR7p+CTt9IbpQKKizs1O5XM5zCNVqVZVKxdpOV1eX2trarOWDEKzVaurrM5dEu8NLzJcuXdJLL70kw8npYTiZOs2ePdupqm/yTutrzlNzLgR1DA0NqVwuq16vW7nws9etHI4RCrPX3MQXhY7T61U+n29c/821Nqrj9OnTjWvGm2++6TiERYsWaenSpR99PjDAwTHCUBQY4BAKZpxAAAIQgED4BNiQKHzmeBxDgIH+tESUBOi/KOnjGwLeCHD+euOHtjcC9J83fmi7I8CGRO64oQWBywRYP+SsFeKybuhK1Azsc1Y/pCFwVQK9vb3q7u62JrRq1Sr99V//tTZu3Kh///d/t9K7//779fjjj+vaa6+1ko9aaPfu3frDP/xDvf32201DueeeexrsHnnkEZm1bbZHqVRSR0eHrfiEck5raAz6HcOEQcZIICu8XnvtNX3jG9/Q/v37HdE3a82++93vasGCBY70EIZA1gkwsC/rHRD7/Ln/dVaiuN3/Oos+fGnWl4TPHI9jCPB8hpaIkgD9FyV9fEPAGwHOX2/80PZGgP7zxg9tdwRYX+KOG1oQgAAEIAABnwkwL8lnoFczF7d5SSZONzOJ5s2bp+XLl2vq1KkhkcMNBCAAAQgERcDpvCQ3cVx33XW69957NWPGDDfqgeowLylQvK6NMy/JNbosKK6VtNFDopskrfOgnyRV9ncZUS3m/SepdYkVAqMJMO+fjoBALAnw/mwsy0JQEIAABCAAAQhAIJsEeH82VXXfLWlhqjKyS2arpAftRJGCAARGEHD6HAR4EIAABCAAAQhAAAIQiJLApCid2/pOQpBObwSSkJNtfZCDAAQgAIGMEmABbEYLT9qpIMAC2FSUMQ5JMLDXWRXiNrCXAQ7O6udaOm4DHM6dO6ft27fr9ddfd5XTZz7zGZlNRj7xiU+40m+mNDw8rOeff17/8z//48j29OnT1dnZqZtvvtmRnt/Chw8f1g9/+ENrs7/5m7+pYrHoC8tqtapKpWLtu6urS21tbdbyQQjWajX19ZlLo93hJeZ3331XTz/9tE6cOGHn7LKUWfxlBpeM/e7kyIhH4UuXLjVqu3PnTmtLS5cu1eLFi63lnQoODQ2pXC6rXq9bqRYKhcY5msvlrOT9Fgqz1/yOPSh7Tgc45PP5xvWqtbU1qJCs7Jrr7FNPPSXzeeHkaGlpacQ/d+7chhoDHJzQC0+WAQ7hscYTBCAAAQiESoANiULFjbPxCDDQn76IkgD9FyV9fEPAGwHOX2/80PZGgP7zxg9tdwTYkMgdN7QgcJkA64fctUJc1hExsM9d/dCCwMcI9Pb2qru725rMqlWrtGHDBm3btk1f/7q5lE58zJ49W1u2bNGiRYsmFo5Ywqx3+da3vqXHHntswkgefvhhPfDAA1qzZo327t07ofwVgVKppI6ODmv5iQSd1tDY8zuGiWKM09+zwuvChQv613/9Vz366KOO8X/zm9+UOdc5IAABewIM7LNnhWQkBLj/dYc9Lve/7qIPT4v1JeGxxtNVCPB8htaIkgD9FyV9fEPAGwHOX2/80PZGgP7zxg9tdwRYX+KOG1oQgAAEIAABnwkwL8lnoFczF7d5SW7imTZtmu677z59+tOfDokabiAAAQhAIEgCTucluY1l/vz5jVlZZl5RnA7mJcWpGv8bC/OS4lmXmES1VtJGD7FskrTOg36SVNnfZUS1mPefpNYlVgiMJsC8fzoCArEkwPuzsSwLQUEAAhCAAAQgAIFsEuD92dTUfbWkJ1OTjfNE7pC0y7kaGhDINAGnz0EyDYvkIQABCEAAAhCAAAQiJzAp8ggsAkhCkE5vBJKQk0VpEIEABCAAgSwTYAFslqtP7kknwALYpFcwNvEzsNeuFHEd0MsAB7v6eZZyMzAhn8+rWCyqtbXVs//xDBw5ckR9fX06c+aMK/srVqyQeSnX7+Pdd9/V008/rRMnTjgyvXLlSs2bN8+RThDCtVqtwdX28LPO1WpVlUrF1rW6urrU1tZmLR+EoFNeXmI2m+GYDYKcHNddd53uvfdezZgxw4ma77JuriFLlizRnXfe6XssVwwODQ2pXC6rXq9b+SgUCo2X+HO5nJW830Jh9prfsQdlz+kABz+vV15yMpsI/fznP9fu3bsdmzHXPPPZOn36dDHAwTG+UBQY4BAKZpxAAAIQgED4BNiQCB7RDwAAIABJREFUKHzmeBxDgIH+tESUBOi/KOnjGwLeCHD+euOHtjcC9J83fmi7I8CGRO64oQWBywRYP+StFaJeV8TAPm/1QxsCHxHo7e1Vd3e3NZFVq1Zpw4YNOn78uL7xjW9o1y67mS7r16/XQw89pEmT4v1amlkH9ud//ufavn17UyazZ8/Wli1bGs/y16xZI7PGx/YolUrq6OiwFZ9QzmkNjUG/Y5gwyBgJZInX4cOHHZ2nV8p05TwPah1ojNqBUCDgGwEG9vmGEkPBEOD+1xvXqO9/vUUfvDbrS4JnjIcJCPB8hhaJkgD9FyV9fEPAGwHOX2/80PZGgP7zxg9tdwRYX+KOG1oQgAAEIAABnwkwL8lnoFcz52bWSZBzKY4dO6af/OQnjmYlRT3rJKRS4QYCEIBAZgg4nZfkBUxcZtqNzIF5SV4qGpwu85KCY5sCy2slbfSQxyZJ6zzoJ0mV/V1GVIt5/0lqXWKFwGgCzPunIyAQSwJOv2fEMgmCggAEIAABCEAAAhDIDIF4D5DITBkmTNRskLFwQqn0CmyV9GB60yMzCARCgN8nAsGKUQhAAAIQgAAEIACBgAgk4veJJATp9EYgCTkF1HOYhQAEIACBtBBgAWxaKkkeWSTAAtgsVj2QnBnY2xxr3AfyMsAhkNPi40bjNsDBRHjx4kW99NJL2rlzpysK1113ne69917NmDHDlf7VlGq1mvr6zKljf8ybN0/Lly/X1KlT7ZUCkqxWq6pUKtbW/RzU4dR3V1eX2trarGMNQtBpvd3G7OYcNPmuWLFC8+fPDyJ1RzbdvGi+ZMkS3XnnnY78OBEeGhpSuVxWvV63Uot6CExYvWYFIyZCTgc4+Hm98org1KlTjc8Kk4PTY9GiRVq6dKmGh4cbNgYHB61NuL0GWTtAUAxwoAkgAAEIQCClBNiQKKWFTVJaDPRPUrXSFyv9l76aklF2CHD+ZqfWccyU/otjVdIfExsSpb/GZBgoAdYP+YM3qnVGTX+/Onz4sD/ZYQUCGSDQ29ur7u5u60xXrVqlDRs2aPLkyfrHf/xH/fu//7uV7gMPPKDHHntM06dPt5KPSujll1/W6tWr9f777zcN4f7779fjjz/eWIOyZs0a7d271zrkUqmkjo4Oa/mJBJ3W0NjzO4aJYozT37PE68KFC40+/ed//mdHJTDrt771rW/pxhtvdKSHMASyTOA3fuM3Jkqf97InIsTfgyTA/a8/dKO6//Un+uCssL4kOLZYtiTA8xlLUIgFQoD+CwQrRiEQCgHO31Aw4+QqBOg/WiMKAqwviYI6PiEAAQhAAAIfI8C8pJCaws2slqDmUly6dKkxJ8nM1rE9Wlpa9MUvfpFn9rbAkIMABCCQAAJO5yWZdSizZs3SK6+84ji7oGbsOQ5khIKbOWTMS/JC3E6XeUl2nDIqtVbSRg+5b5K0zoN+klTZ32VEtZj3n6TWJVYIjCbAvH86AgKxJOD0e0YskyAoCEAAAhCAAAQgAIHMEOD92fiXerWkJ+MfZuAR3iFpV+BecACB9BDg94n01JJMIAABCEAAAhCAQBYIJOL3iSQE6fRGIAk5ZeEEIEcIQAACEPBAgAWwHuChCoGICbAANuICpMc9A3vHr2VSBvAywCGkczFOAxxGpnzq1Cn19fXJvMTr5liwYIGWLVumXC7nRv1jOmZTiB07dmjPnj3W9uI0XMLU+YUXXnC06YqfgzrMUI5KpWLNLg4vItdqtUYP2h5uYza9/swzz+iXv/ylrSuZl9VXrlypadOmWesEJXjixAmVy2W988471i6WLFkis2FKUMfQ0FAjJrPZkM1RKBTU2dnp2/XCxudImbB6zWlcUco7HeDg5/XKj7wPHjzYuH4MDw87Mmc+N4rFotra2hr6g4OD1vpur0HWDhAUAxxoAghAAAIQSCkBNiRKaWGTlBYD/ZNUrfTFSv+lr6ZklB0CnL/ZqXUcM6X/4liV9MfEhkTprzEZBkqA9UP+4g173VHT368OHz7sb3ZYg0CKCfT29qq7u9s6w1WrVmnDhg1qbW3VU089pa9/3VxOJz5mz56t7373uzJrt+J6mE2GvvWtb+mxxx6bMMT169froYce0oEDB7RmzRpHa69KpZI6Ojom9GEr4LSGxq7fMdjGGge5rPEyawP/4A/+wBH6JJyvjhJCGAIhEDBrNyc4eC97IkL8PUgC3P/6Szfs+19/o/ffGutL/GeKRYcEeD7jEBjivhKg/3zFiTEIhEqA8zdU3DgbQ4D+oyWiIMD6kiio4xMCEIAABCDwMQLMSwqpKeI0L+nkyZONuTHHjh2zzv62227T8uXLZWZMcEAAAhCAQDoIuJmXZD4Lfv7zn+v11193DGH+/PmNmVlx+Sw5e/Ys85IcVzF4BeYlBc84wR7WStroIf5NktZ50E+SKvu7jKgW8/6T1LrECoHRBJj3T0dAIJYEnH7PiGUSBAUBCEAAAhCAAAQgkBkCvD8b/1LvlrQw/mEGHuFWSQ8G7gUHEEgPAX6fSE8tyQQCEIAABCAAAQhkgUAifp9IQpBObwSSkFMWTgByhAAEIAABDwRYAOsBHqoQiJgAC2AjLkB63DOwd3QtkzZwlwEOIZ2LcRrgMDblffv26dlnn3VFwryE+zu/8zuyGC5vZf/cuXONl2kPHTpkJW+E8vm8isViY+OXqI/Tp0834n/zzTetQ/Ez/mq1qkqlYu27q6tLbW1t1vJBCNZqtQYz28NtzL/85S/1wx/+UMPDw7autGTJEt15553W8kEKmg3ETPxOjqDjHxoaUrlcVr1etwrLbC501113WckGIRRWrwURe1A23QxwiMv11jC5cOFCY5jE7t1mbZ+z44YbbtBv//Zv68UXX9Tg4KC1sttrkLUDBMUAB5oAAhCAAARSSoANiVJa2CSlxUD/JFUrfbHSf+mrKRllhwDnb3ZqHcdM6b84ViX9MbEhUfprTIaBEmD9UDB4w1qH1PT3K/O8mgMCELAj0Nvbq+7ubjthSatWrdKGDRsa656OHDmiP/uzP5NZ/2NzrF+/Xn/0R39kIxqJzNtvv62/+Iu/0AsvvNDU/+zZs7VlyxYtWrRIb7zxhtasWaO9e/dax1wqlWTWpPh1OK2h8et3DH7lEoadrPFyep5eqcG//Mu/6Hd/93fDKAk+IJAKAhZrknkvOxWVTmwS3P8GU7qw7n+Did4/q6wv8Y8lllwS4PmMS3Co+UKA/vMFI0YgEAkBzt9IsOP0MgH6j1aIggDrS6Kgjk8IQAACEIDAxwgwLymkpojTvCSznmTbtm2OMjczkW6++WZHOghDAAIQgEC8Cbidl3Ty5Ek9/fTTOnXqlOMEV65cqXnz5jnWC0Lh7NmzjXltzEsKgq57m8xLcs8uA5prJW30kOcmSes86CdJlf1dRlSLef9Jal1ihcBoAsz7pyMgEEsCTr9nxDIJgoIABCAAAQhAAAIQyAwB3p+Nd6lXS3oy3iGGGt0dknaF6hFnEEgugaa/TyxdujS5mRE5BCAAAQhAAAIQgEDiCJg9Hyc4EvH7RBKCdPqgMgk5TdQ8/B0CEIAABDJOgAWwGW8A0k80ARbAJrp8cQqegb2/qkZSB+wywCGksylOAxzGpvzhhx/q+eef1759+1zR+M3f/E19/vOf17Rp01zpj1R67733VC6Xdfz4cWtbixcv1pIlSzRpUvQ/s5iXoX/0ox9peHjYOv58Pq9isdjYuMbrYTa8qVQq1ma6urrU1tZmLR+EYK1Wa7xAbXu4jXn//v165plnbN005L785S/LYuMERzbdCjutrfFjzos777zTrcsJ9YaGhhrna71en1A2jHgmCiKsXpsojjj93e0ABz+uV35xMEMkzDXE5OL0uO2222SGUbz11lvWqm6vQdYOEBQDHGgCCEAAAhBIKQE2JEppYZOUFgP9k1St9MVK/6WvpmSUHQKcv9mpdRwzpf/iWJX0x8SGROmvMRkGSoD1Q4HiDXxdUtPfrw4fPhxsdliHQIoI9Pb2qru72zqjVatWacOGDY11Q2a90Te/+U195zvfsdJ/4IEH9Nhjj2n69OlW8mEL9ff364/+6I/0/vvvN3U9Mo833nhDa9askdmgyPYolUrq6OiwFZ9QzmkNjUG/Y5gwyBgJZI2X6edHHnlEP/jBDxxVwZzb5nzngAAE7AhYrNuMfsGwXSpIpZMA97/B1jWp7+X4RYX1JX6RxI5rAjyfcY0ORR8I0H8+QMQEBCIi8P+z9z7AXVZX/v8bSEiKoBOBAIFGQQlKjFAhgJhYQCIpOO5UZ2e27qfsjtto52ONhtHZ6ejymbZ2mB2sKWu/+xX46Zdu3c7OdDaZdaclEZVUEIgChiBRAgEJSEkIEAiGQAr5zX0KNECS597n3+fe53nfGcbd5pxzz3md83wgn+fcc/n8Jgk8t7UIsP5YCMkgwP6SZFDnniRAAiRAAiRwAwHOSwqoKHSZl3T+/Hl88MEHOHDggHTk4r3jwoULPZmHJL0pBUmABEiABHwn4GZe0q5duyB6G1XXqFGj8PDDDyMjI0NV1XP5rq4ua9ZSc3OztG3OS5JG5ViQ85Ico4uCYhmA11wEWg5gmQt9k1R5v0uvbHHev0mlS19J4FoCnPfPiiABLQmo/jtDyyDoFAmQAAmQAAmQAAmQQGQI8Pys3qmuAzBNbxcD9e5tAN8PdEduRgLmEmC/m7m5o+ckQAIkQAIkQAIkEDoCYel3M+FLFNUXlSbEFLoHggGRAAmQAAl4S4ANsN7ypDUSCJIAG2CDpB3qvaI+sNf0gbp8oRXQ46nLAIf+wm1tbUVVVRU6OjocEZk7dy6mT5+OQYPcfdXR3t6O6upqtLW1Sfsxb9485ObmSsv7Kbh9+3bU1tYqbZGdnY2ioiLr4hq3S3V/HQ4iNzY2WgeoZZdTn1X3Ef9OKi4uxsiRI2Vd803OySFz4czs2bMxc+ZM3/xSfV799scuUNUacFprdn7o9HM3Axx0iuPgwYPW54i4/MvvFYW68Juhnf2wvNCyi5M/JwESIAESiBwBXkgUuZTrFzAH+uuXkyh5xPqLUrYZa9gI8PkNW0bNiof1Z1a+wuItLyQKSyYZR5IIRL1/KCjsfvUpDfj91eHDh4OKj/uQgPEEKisrUVpaKh1HLBZDIpG42jck3n0/+eSTUvqZmZlYt24d8vLypOSDFLp48SLKy8uxatUq222XL1+OkpISS66pqQnxeBwNDQ22elcEKioqkJ+fLy1vJ6iaQ2HPax/sfNTp51Hj1dPTY9W2+KOyXnjhBTz33HMqKpQlgUgTEBfP2Sx3zcp21vlzEhiYAH//DaZC/Pr9Nxjvne/C/hLn7KjpEQG+n/EIJM04IsD6c4SNSiSgBQE+v1qkIbJOsP4im/qkBs7+kqTi5+YkQAIkQAIkcIUA5yUFVAu6zEs6cOAA1q9frxT1Aw88YM1C4iIBEiABEggXATfzks6fP4+amhrs379fGcrUqVNRUFCA1NRUZV0vFZzMIuO8JC8z0Lctzkvyn7HBO5QBeM2F/6JhdZkLfZNUeb9Lr2xx3r9JpUtfSeBaApz3z4ogAS0JqP47Q8sg6BQJkAAJkAAJkAAJkEBkCPD8rL6pXgrg1/q6lzTP7gPwadJ258YkYA4B9ruZkyt6SgIkQAIkQAIkQAKhJxCWfjcTvkRRfVFpQkyhf0AYIAmQAAmQgDsCbIB1x4/aJJBMAmyATSb9UO0d1YG9YRmgyxdaAT2Ougxw6C/cS5cuYefOnaitrXVEZMSIESguLoa4SMXNam9vR3V1Ndra2qTNFBUVIScnR1reL8GOjg6IS2fEgWiVlZ2dDRFDenq6ilqfstu3b1fKoQ4HkRsbGy1ussupz6r7jBo1CosWLcL1/16S9dNLuYMHD1qMuru7lczOnj0bM2fOVNJREVZ9Xv32x8531RpwWmt2fuj0czcDHHSKQ1yUtW3bNtTV1fnuVhTqwneINhuE5YVWsjlyfxIgARIgAe0I8EIi7VISPYc40D96OdcpYtafTtmgLySgRoDPrxovSntLgPXnLU9akyPAC4nkOFGKBPohENX+oWQVhNd9SwN+f3X48OFkxcl9ScA4ApWVlSgtLZX2OxaLIZFIXO0bOnLkCJ599lmIHiCZtXz5cpSUlMiIBirT2tqK559/Hps2bRpwX9Frtm7dOuTl5VlyTU1NiMfjaGhokPa3oqIC+fn50vJ2gqo5FPa89sHOR51+HkVea9euxU9/+lOlNPzoRz/CCy+8gCFDhijpUZgEokrgm9/8pl3oPJdtR4g/95MAf//1k+6Ntr3+/TdY79V3Y3+JOjNqeEyA72c8BkpzSgRYf0q4KEwCWhHg86tVOiLnDOsvcinXImD2l2iRBjpBAiRAAiRAApyXFFAN6DAvScxa+fDDD/HFF19IR52RkWHNQbr11luldXQWFHkQc43OnDmDkydPWv89ffo0xLyoEydOoKurq0/3x4wZg6FDhyI1NRWjR4/GzTffbM3REf9NS0vDoEF89apz3oPw7fz581YtiRlCosau1NOFCxfQ0tLSpwtiRtbIkSMxePBg3HTTTdZzJv6Iuho+fLhVb1wk4CcBt/OShL6Y5SVqXnUtXLgQU6ZMUVXzVF585gv/m5ubpe1yXpI0KseCnJfkGF0UFMsAvOYi0HIAy1zom6TK+116ZYvz/k0qXfpKAtcS4Lx/VgQJaElA9d8ZWgZBp0iABEiABEiABEiABCJDgC9x9U21uARjmr7uJc2ztwF8P2m7c2MSMIcA+93MyRU9JQESIAESIAESIIHQEwhLv5sJX6Kovqg0IabQPyAMkARIgARIwB0BNsC640dtEkgmATbAJpN+qPaO2sDesA3M5QutgB5HHQY42IX69ddfWwdZv/rqKzvRPn8uDuI++OCD1qADp0scfq+urkZbW5u0iaKiIuTk5EjL+yW4a9cubN68Wdl8dnY2RAziML/bJS67qa2tlTajw0HkxsZGq+5kl1OfVfcZNWoUFi1aZA3qSOYSgyFqamqwf/9+ZTdmz56NmTNnKuvJKhw7dgzvvPMOxHAYmeW3P3Y+qNaA01qz80Onn7sd4KBTLGKIhPgsETH5uaJQF37yk7EdlhdaMrFShgRIgARIIFIEeCFRpNKtZ7Ac6K9nXqLiFesvKplmnGEkwOc3jFk1JybWnzm5CpOnvJAoTNlkLEkgELX+oSQg7nNLr/qYBvz+6vDhw7rESz9IQHsClZWVKC0tlfYzFoshkUhc7RsSPRgrVqzA2rVrpWwsWbIEK1euxIgRI6TkgxISPVQlJSU4e/bsgFs+/vjjeOWVV6yLTsRqampCPB5HQ0ODtKsVFRXIz8+XlrcTVM2hsOe1D3Y+6vTzKPJyEvP1z7pOOaQvJKAjgW9+85t2bvFcth0h/txPAvz910+6/dv26vff5Hgvvyv7S+RZUdInAnw/4xNYmpUiwPqTwkQhEtCSAJ9fLdMSGadYf5FJtVaBsr9Eq3TQGRIgARIggegS4LykgHKvw7yko0ePWrOIOjs7paO+9957MXfuXAwZMkRaRydBMWtGzHT58ssv0dLSguPHj3vunug3Gj9+PO68806MHTsWaWlpnu8ha5DzkmRJuZPr6emx+rmam5tx5MgRq7bErBav1+jRo3Hbbbfh9ttvh5jfpNtz6GS+mdeM/LQXhbk4bucliWehrq4OW7ZsUU6FqOmHH34YGRkZyrpeKXR1dVkzlsSzLLuiUBeyLPyS47wkv8iGwm4ZgNdcRFIOYJkLfZNUeb9Lr2xx3r9JpUtfSeBaApz3z4ogAS0JqP47Q8sg6BQJkAAJkAAJkAAJkEBkCPD8rJ6pXgrg13q6poVX9wH4VAtP6AQJ6EuA/W765oaekQAJkAAJkAAJkEDkCISl382EL1FUX1SaEFPkHhgGTAIkQAIkoEaADbBqvChNAjoRYAOsTtkw2peoDOwN64BcvtAK6PHTYYCDTKgHDx60DrOKy1NUV2pqKubPn4/Jkyerql6Vd3IgfM6cOZgxY4bjPb1QPHXqFN599120tbUpm8vOzkZRUdHVi2uUDfRS4ACH/uk1NjZatS27RD0/+uij1lCOZK69e/fivffec+TC7NmzMXPmTEe6Mkqqh//99sfOZ9UaiMJBfdUcevl5ZZcvJz9383eY7H5RqAtZFn7JheWFll98aJcESIAESMBYAryQyNjUhcdxDvQPTy5NjIT1Z2LW6DMJ/IUAn19WQjIJsP6SST+6e/NCoujmnpF7QiAq/UOewPLBiNu+pgG/vzp8+LAPLtMkCYSTQGVlJUpLS6WDi8ViSCQS1/QNif6WJ598UspGZmYm1q1bh7y8PCn5IIQuXryIV199Fb/61a9st1uxYgUEgyurqakJ8XgcDQ0NtrpXBCoqKpCfny8tbyeomkNhz2sf7HzU6edR5OUk5r6edZ3ySF9IQDcC3/zmN+1c4rlsO0L8uZ8E+Puvn3Ttbbv9/dd+h+RKsL8kufy5O98PsgaSTIDvB5OcAG5PAi4I8Pl1AY+qrgmw/lwjpAEHBNhf4gAaVUiABEiABEjAewKcl+Q90z4tJntekuhD2bJlC+rr66UjFvNiFi9ejAkTJkjr6CB44cIFfPnll/j8889x5MiRQF0SzCZNmoTc3FyMGTMGgwcPDnR/zkvyF3dHRwfE/CLxR8z2CnKNGDECU6dOxZQpUyD+bx2Wk/lmOvgt60MU5uJ4MS/p3LlzqKmpwYEDB2TRXpUTNV1QUADx2ZmM1dXVZc1Ra25ult4+CnUhDcMnQc5L8glsOMyWAXjNRSjlAJa50DdJlfe79MoW5/2bVLr0lQSuJcB5/6wIEtCSAM/PapkWOkUCJEACJEACJEAC0STA87PG5r0OwDRjvfff8bcBfN//bbgDCRhNgP1uRqePzpMACZAACZAACZBAuAiEpd/NhCFkbIgK17PDaEiABEiABCQIsAFWAhJFSEBTAmyA1TQx5rkV9oG9kR6I+8wzz5hXkZp6nOwBDrJYuru7sXnzZqVLQ3rbHjduHIqKihwfMD99+jSqq6tx/PhxWZetQ+2FhYVISUmR1vFS0C2z8ePHW8xuuukm125xgEP/CPft24d3331XifHChQutgQnJWqdOnbJ8bmtrc+TCjBkzMHv2bAwa5M/XqqqH/+fMmQPhU7JWY2OjdVhfdkXhoL5qDrOzs63Pq/T0dFmMgcqJYUXbtm1DXZ3o+/NnRaEu/CEnbzUsL7TkI6YkCZAACZBARAjwQqKIJFrnMDnQX+fshN831l/4c8wIw0uAz294c2tCZKw/E7IUPh95IVH4csqIAiUQ9v6hQGG62MxpnxMH9rmATlUS6E2gsrISpaWl0lBisRgSicQ17+HFhTXPPvssRB+QzFq+fDlKSkpkRAORaWlpsfzfunXrgPtNnjwZb7zxBnJycq7KNTU1IR6PK/WuVVRUID8/37PYVHMoNvbaB8+CCcBQFHk5ibmvZz2A9HALEjCWAAf2GZu6qDjO33/1yLTT33/18L5/L9hfonuGIuAf389EIMkah8j60zg5dI0EbAjw+WWJJJMA6y+Z9KO7N/tLopt7Rk4CJEACJKAVAV4AElA6kj0vqbW1FVVVVejo6JCOeNKkSViwYAHS0tKkdZIpeObMGdTX12Pv3r3o6upKpivW3pmZmZg1axYmTJiAIUOGBOIP5yV5j/nSpUs4evQodu3ahS+//NL7DRxYFDOcxNyhjIwMB9reqbS3t1vzzZzOc/LOE38sRWEujlfzkoQdMYtK5e8YkbXU1FTMmzfvmt5Hf7LZt1Xxd4Xwu7m5WXrbKNSFNAyfBDkvySew4TBbBuA1F6GUA1jmQt8kVd7v0itbnPdvUunSVxK4lgDn/bMiSEBLAjw/q2Va6BQJkAAJkAAJkAAJRJMAz88amfelAH5tpOfBOn0fgE+D3ZK7kYBRBNjvZlS66CwJkAAJkAAJkAAJhJtAWPrd/LmZ1dvcsyHKW560RgIkQAIkYAABNsAakCS6SAL9EGADLEvDIwJhHdgb1gG416edL7Q8ehDszCR7gIOdf71/fuLECetQ9qlTp1TUrsqKg+VicMHgwYOV9c+fP28dpj106JC07qhRo7Bo0SJc//eatAEXguJwf11dne0FLQNt4aX/HODQP+ljx47hnXfeQXd3t3TGc3NzUVBQgJSUFGkdrwQ7OztRU1ODgwcPOjbpt/+HDx+2mMquoqKipB3UFz42NjZany+yKwoH9b0a4CDLNAg5MURC5FnE5seKQl34wU3FZlheaKnETFkSIAESIIFIEOCFRJFIs95BcqC/3vkJu3esv7BnmPGFmQCf3zBnV//YWH/65yiMHvJCojBmlTEFSCCs/UMBIvR0K9W+Jw7s8xQ/jUWZQGVlJUpLS6URxGIxJBIJpKenX9URvS0rVqzA2rVrpewsWbIEK1euxIgRI6Tk/RbatGkTnnjiCdtt/vZv/xavvPIKhg0bdlW2qakJ8XgcDQ0NtvpXBCoqKpCfny8tbyeomkNhz2sf7HzU6edR5OUk5rKyMog/gwaZcDxWpwqjL1ElwIF9Uc28MXHz91+9UqX6+69e3t/oDftLdM9QBPzj+5kIJFnjEFl/GieHrpGADQE+vyyRZBJg/SWTfnT3Zn9JdHPPyEmABEiABLQiwHlJAaUjmfOSLl68iG3btllzfVTW/PnzMXXqVBWVpMiK2RiffvopvvjiC6VZOEE5e/vtt1vzo0aPHu37lpyX5B3inp4eHD16FDt37kRzc7N3hj2ylJqairy8PEyfPh3f+MY3PLKqZqa9vd2ardbW1qamaIh0FObieDUvSTwv4u+YLVu2KGd3zJgxeOihh5CRkaGs61ahq6vLmq2k8oxHoS7ccnWrz3lJbgmGWr8MwGsuIiwHsMyFvkmqvN+lV7Y479+k0qWvJHAtAc77Z0WQgJYEeH5Wy7TQKRIgARIgARIgARKIJgGenzUy76LMYAICAAAgAElEQVRpYZqRngfr9NsAvh/sltyNBIwiwH43o9JFZ0mABEiABEiABEgg3ATC0u9mwkQ/NkSF+1lidCRAAiRAAn0QYAMsy4IEzCXABlhzc6eZ52Eb2Bu2gbd25cIXWnaEPPp5Mgc4OAlh165d2Lx5sxNV6xKSoqIiTJgwQVlfDJvYunUrxP4q64EHHrAOsge5Ll26hD179lj+iotmnK5Ro0Zh0aJFuP7vZSf2OMChf2pi0Me7776LY8eOSaMVtbx48WKIA+ZBrnPnzuGjjz7C3r17XW2bm5uLgoICpKSkuLLTn3JjY6N1+F12ic+FnJwcWXHP5VT9jcJBfa8GOHieLJcGDx48aNWmm8/m/lyIQl24xO9aPSwvtFyDoAESIAESIIGwEeCFRGHLqIHxcKC/gUkLkcusvxAlk6FEjgCf38ilXKuAWX9apSMyzvBCosikmoH6QyBs/UP+UAreqmwfFAf2BZ8b7hhSApWVlSgtLZWOLhaLIZFIID09/RqdTZs24YknnpCyk5mZiXXr1lkXgSR7iff0K1aswNq1a21dWblyJf7u7/7uGrmmpibE43E0NDTY6l8RqKioQH5+vrS8naBqDoU9r32w81Gnn0eR16pVq/Dqq68qpeGFF17Ac889p6RDYRKIMgEO7Ity9o2Inb//6pkm2d9/9fT+r16xv0T3DEXAP76fiUCSNQ6R9adxcugaCdgQ4PPLEkkmAdZfMulHd2/2l0Q394ycBEiABEhAKwKclxRQOpI5L6m1tRVVVVUQ82Jkl5gP8/DDD+Pmm2+WVQlcTsxWEvNPtmzZgq6ursD3V9lQ9DSJmU5iVszgwYNVVJVkOS9JCVe/wmJe0ccff4zPPvvMG4M+Whk3bhwKCwsxevRoH3fp23R7ezuqq6vR1tYW+N5BbBiFuThezksSz01NTQ0OHDignJ577rkHc+fORWpqqrKuGwXxd4eYq9Tc3CxtJgp1IQ3DJ0HOS/IJbDjMlgF4zUUo5QCWudA3SZX3u/TKFuf9m1S69JUEriXAef+sCBLQkgDPz2qZFjpFAiRAAiRAAiRAAtEkwPOzxuV9KYBfG+d18hy+D8CnydueO5OA1gTY76Z1eugcCZAACZAACZAACUSLQFj63QYZkDY2RBmQJLpIAiRAAiTgLQE2wHrLk9ZIIEgCbIANknao9wrLwN6wDLhVLTa+0FIl5lA+mQMcnLjc2dmJDz74AIcOHXKijjvvvBPz5s1DWlqasv6ePXusQ8AqKyMjA4sWLcLIkSNV1BzLinzW1dVh586dEBe1uFmjRo2yfL/+72UnNjnAoX9qIk9//OMfsXfvXiW0U6ZMwYMPPoihQ4cq6TkVFoNWNm/e7OgQ/PV75ubmoqCgACkpKU7d6Vevp6cHtbW12LFjh7TtxYsXY+LEidLyXguKgS/isL7sisJBfS8HOMhyDUJOfEaL4T67d+/2fLso1IXn0BQNhuWFlmLYFCcBEiABEgg/AV5IFP4cax8hB/prn6JQOxjm+rsyPFc1gcXFxRCXUfu16uvrre8vVVZWVpY1KNTJd7qy++jql6z/UZQL8/MbxXyaFjPrz7SMhcNfiQuJwhEooyABEogiAbu+KA7si2JVMGZfCFRWVqK0tFTadiwWQyKRgLgcpvdqaWnBs88+i61bt0rZWr58OUpKSqRk/RQ6cuSI5bfoYRpoTZ48GW+88YZ1GU7v1dTUhHg8joaGBmk3KyoqkJ+fLy1vJ6iaQ2HPax/sfNTp51HjJXrQVqxYgbVr1yqlQeiI552LBEhAjoDEwD45Q5QiARKIIgG73391Z8L+Et0zFAH/+H4mAknWOETWn8bJoWskYEOAzy9LJJkEWH/JpB/dvSX6S0yYlRjdBDJyEiABEiCBsBDgvKSAMpmseUkXL17Etm3blM/GzJw5E7NmzcKgQXr+k0zMcxKzMFRn3wSU7n63mTNnDqZPn44hQ4b44grnJbnHKubHfPjhh2hra3NvLCALI0aMwIIFCzBhwoSAdvzLNu3t7aiurjaKlQqgKMzF8XpekrAnZlKJuV8qKzU11Zqxd30fpIoNJ7JdXV2Wv83NzdLqUagLaRg+CXJekk9gw2G2DMBrLkIpB7DMhb5JqrzfpVe2OO/fpNKlryRwLQHO+2dFkICWBHh+Vsu00CkSIAESIAESIAESiCYBifOzer7sjma6RNRioOe06IavHPnbAL6vrEUFEogGAfa7RSPPjJIESIAESIAESIAEjCAQln43E75EYUOUEY8EnSQBEiABEvCSABtgvaRJWyQQLAE2wAbLO8S7PQVgtcHxmT7Q1i16vtByS1BSP1kDHCTd61Ps8OHDWL9+PcQlDU7W/PnzMXXqVGXVEydOoKqqyjocrrImTpxoHQAeNmyYipqy7NmzZ63hEfv27VPW7UtBHFx+9NFHMXbsWNf2OMBhYIR79uxBTU2NMuf777/fGrwxePBgZV0VBXHpz0cffeTZQITbbrsNRUVFvlxSLJ7P9957D+KCJdmV7IPvjY2N1mF92ZVsf2X9dCPn9QAHN754reukRmV8iEJdyHDwUyYsL7T8ZETbJEACJEACRhLghURGpi1cTnOgf7jyaVo0Ya6/1tZW67tM1VVcXIzMzExVNWn5+vp65aG+WVlZKCws9OW7pCuO6+qXNNgICob5+Y1gOo0LmfVnXMpC4bDEhUShiJNBkAAJRJpAf31SHNgX6bJg8F4SqKysRGlpqbTJWCyGRCKB9PT0a3TEpT2vvvoqfvWrX0nZWrJkCVauXAlxCUgyl+jLePLJJ21d6C/upqYmxONxNDQ02Nq4IlBRUYH8/HxpeTtB1RwKe177YOejTj+PGi9xqcmLL76I3//+90ppeOutt6w+Li4SIAE5AhID++QMUYoESCDKBEw9J8T+kihXrSax8/2MJomIqBusv4gmnmGHggCf31Ck0dggWH/Gps5oxyX6S0yYlWh0Dug8CZAACZAACQDgvKSAyiBZ85KOHj2K6upqdHZ2SkeakZGBRYsWYeTIkdI6QQqKGRgffvghxDwnE5efs3c4L8ldRRw4cACbN2+G6GsxbYl+t4ULF0KcawtqiWdRfL60tbUFtWWg+0RhLo7X85J6enqss5hippzqGjNmDB566CGIv4OCWl1dXdYMrebmZukto1AX0jB8EuS8JJ/AhsNsGYDXXIRSDmCZC32TVHm/S69scd6/SaVLX0ngWgKc98+KIAEtCfD8rJZpoVMkQAIkQAIkQAIkEE0CEudn2X+oT2ksBfBrfdwxxpP7AHxqjLd0lASCI8B+t+BYcycSIAESIAESIAESIAEbAmHpdzPhSxQ2RPFxJAESIAESiBwBNsBGLuUMOEQE2AAbomQmN5SnAKxOrguOdjd1gK2jYAdQ4gstr4n2Yy9ZAxzchCcuTtm2bZvyxahX9hw1ahQefvhh5cO43d3d1oCGL774Qtn9O++8EwUFBbjpppuUde0UBA9xqconn3wCcXDdy+XVgWAOcBg4KydPnrQuID516pRS+lJTUzFz5kxMmzYNQ4YMUdKVET537pz1nO3evRui/r1a2dnZ1kUp11+K5Nb+mTNn8NFHH0EMvJBd4t+d4iLnZA6GaWxstA7ryy6vnkvZ/ZIh5/UAh2TEMNCe+/btw8aNGz19rqJQF8nOY1heaCWbI/cnARIgARLQjgAvJNIuJdFziAP9o5dznSIOc/21trZa3zepLvE9SWZmpqqatHx9fb3y97piMGhhYSHS0tKk91EV1NUv1TiiJB/m5zdKeTQ1VtafqZkz22+JC4nMDpDekwAJkMBfCVzfN8WBfawOEvCIQGVlJUpLS6WtxWIxJBKJPns7Nm3ahCeeeELKlvieYd26dcjLy5OS90NI9LysWLECa9eutTX/b//2b/jud797g5zozYrH42hoaLC1cUWgoqIC+fn50vJ2gqo5FPa89sHOR51+HjVeTmpUh+dTp5qhLyQgQ0BiYJ+MGcqQAAmQgCBg2rkh9pewbpNOgO9nkp6CSDvA+ot0+hm84QT4/BqeQMPdZ/0ZnkBD3ZfoLzFhVqKh9Ok2CZAACZAACVwlwHlJARVDMuYlXbhwwZo7tHfvXqUo7733XsydO9eXuTBKjvQhLOYUffDBBxAzPkxdw4YNs2bYTJgwwfMQOC/JOVIxV0U8L11dXc6NJFnztttuw4IFCyBqLIglnsfq6mq0tbUFsV3ge0RhLo4f85LE/K+amhqleVpXknvPPfdYf/+IGWVBLPG8ixlazc3N0ttFoS6kYfgkyHlJPoENh9kyAK+5CKUcwDIX+iap8n6XXtnivH+TSpe+ksC1BDjvnxVBAloS4PlZLdNCp0iABEiABEiABEggmgQkzs+y/1Cf0qgDME0fd4zx5G0A3+/H2+8BuBXA/zEmGjpKAt4RYL+bdyxpiQRIgARIgARIgARIwCWBsPS7mfAlChuiXBYr1UmABEiABMwjwAZY83JGj0ngCgE2wLIWPCLwFIDVHtkKwoxpA2v9ZsIXWn4Tvmw/GQMcvAjt1KlTePfddx0f0BaXqIjDuCkpKUruHDx40DpUKy5CUV3igog5c+ZYAxIGDXL/dZLI3VdffYWPP/4Y4gJbP9bixYsxceJE16Y5wGFghBcvXsS2bduUL/u9YnXKlCmYPXs2RowY4TpXwoA46P7FF19g586dvgyOGDt2LB5++GEpfwWb/p63np4edHR04OzZs9ZBd3Fxi+qgCxVfPIHbh5HGxkbrc0V2ReGgvh8DHGT5BiEnPr+3bNmC3bt3e7ZdFOrCM1gODYXlhZbD8KlGAiRAAiQQXgK8kCi8uTUmMg70NyZVoXQ0zPUnvi+sqqpSzltxcTHE95h+rfr6euXvwLKyslBYWIi0tDS/3IKufvkWcAgMh/n5DUF6Qh8C6y/0KdYyQIkLibT0m06RAAmQgAsCV/qo1g9k4/Dhwy62oCoJRItAZWUlSktLpYOOxWJIJBJIT0+/QaelpQXPPvsstm7dKmVv+fLlKCkpkZL1Q0h8VjzzzDP49NNPBzQ/depU/Pu//zvuuOOOG+RET0o8HkdDQ4O0ixUVFcjPz5eWtxNUzaGw57UPdj7q9POo8Vq/fj2eekq0TcuvmTNn4vXXX/flwid5LyhJAmYRkBjYZ1ZA9JYESEAHAqacI2J/iQ7VEnEf+H4m4gWQ5PBZf0lOALcnARcE+Py6gEdV1wRYf64R0oADAhL9Je4PtzvwiyokQAIkQAIkEDECnJcUUMKTMS9p37592Lhxo9LMoWHDhkHM7hkzZkxAZOS36ezsRE1NDcQsJdOXmI00f/58fOMb3/A0FM5Lcobz6NGjeO+996yZQKYvMSvsvvvu82RWmB2L9vZ2VFdXO56nZmc/2T+Pwlwcv+YlCbtiNpXqM5Wamop58+YhJycnkPSLuV/CTzEHTHZFoS5kWfglx3lJfpENhd0yAK+5iKQcwDIX+iap8n6XXtnivH+TSpe+ksC1BDjvnxVBAloSGPDfGTw/q2XO6BQJkAAJkAAJkAAJhJaAxPlZ9h/qkf2lAH6thytGenEfgL4Gj3wPwG8BNF3+7vzfjYyOTpOAMwLsd3PGjVokQAIkQAIkQAIkQAI+EAhLv5sJX6KwIcqHAqZJEiABEiABvQmwAVbv/NA7EhiIABtgWR8eERCT21d7ZMtPM6YMqPWTQV+2+UIrIOLJGODgVWjiAhExCMLJEodxi4qKIAYWqKwLFy7gww8/xN69e1XUrpGdPHky8vLyrGEUgwcPVrJz6dIliMPpBw4csC5QUT2ELAYziJx3d3dL7SsYeXFgmQMc7HGfOHHCGjpw6tQpe+E+JMQFQ/feey/uuusujBgxQtmGqAlxEfLnn39u1ZdsjVzZSAxZEcNMZNaoUaOwaNEiXP9vvr50VQ/yy+zfW2bKlCn49re/DfGZkKzV2NhoHdaXXVE4qK+a9+zsbOszva+LtmS5Bi0nPsvFgBZxEZgXKwp14QUnNzbC8kLLDQPqkgAJkAAJhJIALyQKZVrNCooD/c3KV9i8DXP9ie95qqqqlFNWXFyMzMxMZT1Zhfr6etTV1cmKW3JZWVkoLCxEWlqakp6KsK5+qcQQNdkwP79Ry6WJ8bL+TMya+T5LXEhkfpCMgARIgAQcEODAPgfQqBJZApWVlSgtLZWOPxaLIZFI9Pke/uLFi3j11Vfxq1/9SsrekiVLsHLlSkf9LFIb2AitX78eTz0l2kkHXk8++SReeuklDB069AbBpqYmxONxq19LdlVUVCA/P19W3FZONYfCoNc+2DqpkUCUeImexp///Od46623lDLwve99Dz/5yU88v+xJyQkKk4BhBCQG9hkWEd0lARLQiIDu54rYX6JRsUTVFb6fiWrm9Yib9adHHugFCTghwOfXCTXqeEWA9ecVSdpRISDRX2LCrESVkClLAiRAAiRAAjoS4LykgLIS9LwkMd9HzAURszBUlpgDM3fuXAwZMkRFzXdZMb/o448/xo4dO1ztJebbjB8/HuPGjYOYJSP+fxFrX/03oudIzLI5d+4czpw5Y7Fsbm7G8ePHXflwRXn+/PmYOnWqJ7auGOG8JHWcX3/9tfWsfPXVV+rKvTRGjx6NCRMmYOzYscjIyLD6W1JSUqw/1y9RV+IzQTynYpaL6C0V+6vO5erLYbG3mJE0cuRIV/HIKAvfxeyptrY2GXHjZKIwF8eveUk9PT3WmcwtW7Yo513MuHvooYes58jv1dXVZT3/4rNddkWhLmRZ+CXHeUl+kQ2F3bLLl3Y6DaYcwDKnyobp8X6XXgnjvH/DqpfukkAvApz3z3IgAS0JDPjvDJ6f1TJndIoESIAESIAESIAEQktA4vws+w/1yL4Y5DlND1eM9OJtAN/vw/PvAfhtr/+9CcAvAPxfI6Ok0ySgRoD9bmq8KE0CJEACJEACJEACJOAjgbD0u5nwJQobonwsZJomARIgARLQkwAbYPXMC70iARkCbICVoUQZCQLihoLVEnLJEtF9IG2yuFzZly+0AspA0AMcvAzr/PnzqKmpwf79+x2Zve2227BgwQIMGzZMSV8cLBYHa90eau89tOGWW26xhjb0HtggDhqLPcSgBnEQ/dixY9YfcbDXyZoyZYo1mGHz5s3Swx5mz56NmTNnOtnuGh0OcLBH6OZg+fXWew9tEAMbRH0NHjz4qph47sXwj7Nnz1q1dfToUbS0tNg72YdEamoq5syZY9Xu+++/L21D9rC56kF+aQcuCz7wwAOYPn26qpqn8o2NjdZniuySZSdrT0c51bxnZ2ejqKioz4u2dIzvik/79u3Dxo0braE8blcU6sItI7f6YXmh5ZYD9UmABEiABEJHgBcShS6l5gXEgf7m5SxMHoe5/lpbW1FVVaWcruLiYmRmZirrySrU19dbwxVVVlZWFgoLC5GWlqaipiSrq19KQURMOMzPb8RSaWS4rD8j02a80xIXEhkfIwMgARIgAScEOLDPCTXqRJVAZWUlSktLpcOPxWJIJBL9vofftGkTnnjiCSl74ruGdevWIS8vT0reS6ELFy7g5z//Od566y1bs2vWrMF3vvOdPuWampoQj8fR0NBga+eKQEVFBfLz86Xl7QRVcyjsee2DnY86/TxKvD7//HM888wzEH0oKmv58uUoKSlRUaEsCUSegMTAvsgzIgASIAHXBHQ9Z8T+EteppQG3BPh+xi1B6rshwPpzQ4+6JJBcAnx+k8s/6ruz/qJeAcmJX6K/xIRZicmBx11JgARIgARIwDsCnJfkHcsBLQU5L0nstWXLFuzevVspOjFHyO9zOkoO9RIWvXfr1693NOtCzJm56667kJubi4yMjGvm2Tjxp7OzE6I3Z8+ePThx4oQTE5aOeJ+7cOFC5TlSA23IeUlq6bh06RI+/vhj7NixQ03xsrSYPSl6zO68807XeRS+nDp1CqKvZu/evY7ndQnXxOytWbNmYdAgf3+lam9vR3V1tTULSmaJZ7CgoAApKSky4p7LcF7SjUj9nJckZtCJWXsHDhxQzuU999yDuXPnQnx++7nEXDwxQ6u5uVl6G85LkkblWJDzkhyji4JiGYDXXARaDmCZC32TVHm/S69scd6/SaVLX0ngWgKc98+KIAEtCQz47wyen9UyZ3SKBEiABEiABEiABEJLQOL8rL8vy0JL1tPAlgL4qacW1Y2NBDBcXe2qhmgKOOtC3wvV7wL49DpDYnjKf/ZhXFyEJb5L/79ebEwbJKApAfa7aZoYukUCJEACJEACJEACUSQQln43E75EYUNUFJ8wxkwCJEACESfABtiIFwDDN5oAG2CNTp9Ozj8FYLVODl32RdcBtLqh4gutgDIS5AAHP0I6evSodVBbDC9wssRB3OnTpysdKO/p6bEuZRXDKExY4qDxfffdZ8V58eJF61DwoUOHpFyfOnWqdZms24PtHOAghRtuDpbL7eCtlPg3m6iP7OxsHDt2DO+88470MBMxJGTKlCm2Dqke5Lc12EtADE4Rw2FuvfVWFTXPZTnA4UakqnkXNVhUVNTvRVueJ80jg04HG/W1PQc4eJSUAcyE5YWW/6S4AwmQAAmQgGEEeCGRYQkLo7sc6B/GrJoTU5jrr7W1FVVVVcrJ8HuQbn19vfXdqsrKysqyvoNKS0tTUVOS1dUvpSAiJhzm5zdiqTQyXNafkWkz3mmJC4mMj5EBkAAJkIATAhzY54QadaJKoLKyEqWlpdLhx2IxJBKJft/Dt7S04Nlnn8XWrVulbC5fvhwlJSVSsl4Kic+JZ555Bp9+ev28mWt3+da3vgXxTri/QUziUp14PI6GhgZp9yoqKpCfny8tbyeomkNhz2sf7HzU6edR4XXhwgX867/+K9asWaOEPzMzE2+++abVU8hFAiQgT0BiYJ+8MUqSAAmQQN8EdD1vxP4SVmzSCfD9TNJTEGkHWH+RTj+DN5wAn1/DE2i4+6w/wxNoqPsS/SUmzEo0lD7dJgESIAESIIGrBDgvKaBiCHJekpgJUlNTIz1P5QqCGTNmYNasWRg8eHBAVOS2EbNtNm7ciIMHD8op9JISc2Jmz56NESNGKOvaKYicih4dMaOovb3dTrzPny9evBgTJ050pNuXEuclqaF0OgcsPT0dM2fOhJhzJeZkeb3EXLJdu3Zh9+7dys+x8GXs2LF4+OGHfan73rGKuhdz1Nra2qQQ5ObmoqCgwPVcMKnN+hDivKQbofg9L0k8Y++99x46OjqU0iaeq3nz5iEnJ0dJT1W4q6vLmm3X3Nwsrcp5SdKoHAtyXpJjdFFQLLt8SafTWMsBLHOqbJge73fplTDO+zeseukuCfQiwHn/LAcS0JLAgP/O4PlZLXNGp0iABEiABEiABEggtAQkzs+y/zC02VcKTNwBJ+6Cc7qeBqA2GMHpTmp6TwD4zwFU9l3+Tv0NNbOUJgEjCLDfzYg00UkSIAESIAESIAESiAaBsPS7mfAlChuiovFMMUoSIAESIIFeBNgAy3IgAXMJsAHW3Nxp5rl4ySleduqydB08qwuf6/3gC62AMhPkAAc/Qrp06RI+/vhj7Nixw5F5MUDBySWu3d3d2LJlCz777DNH+walJP5OFZfBZmdnW1tevHgRmzdvlvbbqwP3HOAgn/FTp07h/fffh7gYSOc1adIka+jBlSEkp0+ftoYmHD9+XMrtadOm4f7778eQIUMGlFc9yC+1+WUhXYbDcIDDjVlTzbv4jCsqKur3oi2VughaVgwcEcMk3D7zHODgf+bC8kLLf1LcgQRIgARIwDACvJDIsISF0V0O9A9jVs2JKcz119raiqqqKuVkOPmuVGWT+vp61NXVqaggKyvL+o4zLS1NSU9FWFe/VGKImmyYn9+o5dLEeFl/JmbNfJ8lLiQyP0hGQAIkQAIOCHBgnwNoVIksgcrKSpSWlkrHH4vFkEgk+n0PL3qQysvLsWrVKimbS5YswcqVK32/9ON6Z9avX4+nnrKfl1NSUoIf//jH/V6YIi7TicfjaGhokIpXCFVUVCA/P19a3k5QNYd++GDno04/jwqvjz76yHq2xfeBKkt8D/jqq6/illtuUVGjLAlEnoDEwL7IMyIAEiABxwR0P2/E/hLHqaWiVwT4fsYrkrTjhADrzwk16pCAHgT4/OqRh6h6wfqLauaTG7dEf4kJsxKTC5G7kwAJkAAJkIB7ApyX5J6hlIWg5iXt27cPH374Ibq6uqT8uiI0ZswYLFy4ENfP0lMy4pOw6owT4UZqairmzJmD3Nxc2zkxbt3u6OiwZiMdOHBA2ZTsLBtZw5yXJEsKcPJMCuujRo3Cgw8+iHHjxslv5lCyubkZmzZtgpjzoroWL16MiRMnqqopyQu/xOymtrY2KT3xPIrZTykpKVLyXgupfpZEYS6O3/OSxKw9cTZz69atyukUfy899NBDyMjIUNaVVRB/V27YsAHiWZNdUagLWRZ+yXFekl9kQ2G37PLlnE6DKQewzKmyYXq836VXwjjv37Dqpbsk0IsA5/2zHEhASwID/juD52e1zBmdIgESIAESIAESIIHQEpA4P8v+w9BmXykwcQec/QCP/k0+DWCN0o7BCD8B4D8lttoH4Bea3YUn4TZFSGBAAux3Y4GQAAmQAAmQAAmQAAloQyAs/W4mfInChihtyp6OkAAJkAAJBEWADbBBkeY+JOA9ATbAes80ohbFS07xsjPZS/fBs8nm09/+fKEVUGacHBbPzs5GUVFRvxeaBOT61W3EoAJx0FUc+HWypkyZYh18Hzp0qJK6OGArDv+qXGSitIFL4bvvvtsaFjFs2LBrLO3atcsa7CC7Hn30UUg0GQ1ojgMcZGn/Re748eP44x//iJaWFjXFAKTT09Mxa9YsTJ069ZohJBcuXMAHH3wAccGPzBo/frz1OXLTTTcNKK56kF9mbyEju7+sPTdyHOBwIz3VvOv295JqPYghRxs3bkR3d7eq6lV5DnBwjE5aMSwvtMTe7n0AACAASURBVKQDpiAJkAAJkEBUCPBCoqhkWuM4OdBf4+REwLUw15+44Laqqko5i+Ki28zMTGU9WYX6+nprqKLKysrKQmFhIdLS0lTUlGR19UspiIgJh/n5jVgqjQyX9Wdk2ox3WuJCIuNjZAAkQAIkcB2BK/1W6wciw4F9rBsSkCdQWVmJ0tJSaYVYLIZEIjFgf5joPyopKcHZs2dt7YrvG9atW4e8vDxbWa8ERG/XT37yE7z99tu2Jt966y2rj6W/Jfph4vG4Up9YRUUF8vPzbfeWFVDNobDrtQ+yvuogFwVe+/fvx7Jly/Dpp58qI1++fDl+8IMfYNAgE47FKodHBRLwjYDbXlrfHKNhEiABkwmYct6I/SUmV1lIfOf7mZAk0tAwWH+GJo5ukwAAPr8sg2QSYP0lk35095boL+GXwtEtD0ZOAiRAAiQQHAHOSwqItd/zksTsh88++wyffPKJ8hyI1NRUzJs3Dzk5OQHRkN/m/Pnz1myYAwcOyCsBuP/++zF9+nQMHjxYSc+psNOZTl7PkuG8JPkMihlJf/jDH9DZ2SmtNGLECCxcuBDi7FhQy+lMpxkzZmD27Nm+9tq0t7ejuroabW1tUjhyc3NRUFCAlJQUKXmvhTgv6UaiQcxLEs9YTU0NDh48qJzSe+65B3PnzoX4e8qPJT67xRzA5uZmafOclySNyrEg5yU5RhcFxTIAr7kItBzAMhf6Jqnyfpde2eK8f5NKl76SwLUEOO+fFUECWhIY8N8ZPD+rZc7oFAmQAAmQAAmQAAmEloDE+Vn2H4Y2+0qBiTvgxF1wTtfTANY4VfZR7+8B2A8m+asDjZe/Y9fhTjwfsdB0RAiw3y0iiWaYJEACJEACJEACJGACgbD0u5nwJQobokx4IugjCZAACZCApwTYAOspThojgUAJsAE2UNxh3ky85Ezmyz1TBs/qWgN8oRVQZvwe4BBQGFA9AN3bL3EAd/78+Zg8ebKyu2JAxbZt2yAuRNVlib9HxWH07OzsPg/Ji4b1d955R9rdmTNnYtasWa4O3HOAgzTuq4InT560DpeLg+y6rEmTJuGBBx7AzTfffINLPT09qK2txY4dO6TcFc/d4sWLMWHChAHlVQ/yy2w+atQofPvb38bYsWNlxH2XUf38isJBfdW8i887cfFUenq67/nyYwPxd/GWLVuwe/dux+ajUBeO4XikGJYXWh7hoBkSIAESIIHwEOCFROHJpbGRcKC/sakLheNhrr/W1lZUVVUp56m4uBjiAmq/lvgeta6uTsm8GFpaWFiItLQ0JT0VYV39UokharJhfn6jlksT42X9mZg1832WuJDI/CAZAQmQAAn8hcD1/VYc2MfKIAGPCFRWVqK0tFTaWiwWQyKRGPA9vPj+4fnnn8emTZuk7C5fvhwlJSVSsl4INTU1IR6Po6GhYUBzojfq9ddfH7CHRdZW740qKiqQn5/vRSiWDdUcCh2vffAsmAAMhZ2XuNjmn//5n/Huu+8q0xR9km+88YaWF2spB0MFEgiYgMTAvoA94nYkQAIGEzDtvBH7SwwutrC4zvczYcmkmXGw/szMG70mAUGAzy/rIJkEWH/JpB/dvSX6S0yYlRjdBDJyEiABEiCBsBDgvKSAMunXvKTz58/j4MGD1tmXEydOOIomLy8Pc+fORUpKiiN9P5VUZw4JX+655x4rHjEnJsjV3t6O9957Dy0tLdLbDhs2DI888ghGjx4trTOQIOclyWFUnTkkrIp6mjdvXlL6V/bt24eNGzdCzA2TXXfccQcWLFiAoUOHyqooy4mar66uhugLklm5ubnWjLFkfdZwXtKNWQpqXtLRo0etz8eOjg6ZUrkq4/dz19XVhQ0bNqC5uVnaL85LkkblWJDzkhyji4Ji2eXLOJ3GWg5gmVNlw/R4v0uvhHHev2HVS3dJoBcBzvtnOZCAlgR4flbLtNApEiABEiABEiABEogmAYnzs+w/jGZpXB+1uANO3AXndD0NYI1TZR/1/h7A2w7s7738XbuOMTkIhyoRJcB+t4gmnmGTAAmQAAmQAAmQgI4EwtLvZsKXKGyI0vEJoE8kQAIkQAK+EmADrK94aZwEfCXABlhf8UbJuHjJKV52Br1MGzwbNB/Z/fhCS5aUSzm/Bji4dEtZ/cKFC/jwww+xd694p6++xo0bh6KiIowYMUJZ+eLFi9bFKB9//DHEodtkrfT0dIgLWO6+++4BD8eLg8riootjx45JuSoajBYuXAgx1MHp4gAHZ+Q6Ozuxbds2fP75584MeKQlLjmeM2cOxo8fj8GDB/drVQxt+cMf/iC9q6jXWbNmYdCg/r9eVT3Ib7f5qFGj8O1vfxtjx461Ew3s5xzgcCNq1bxnZ2dbn+Hic9DU5WTYTu9YOcDB/8yH5YWW/6S4AwmQAAmQgGEEeCGRYQkLo7sc6B/GrJoTU5jrT1w4XVVVpZyM4uJiiO+C/Fr19fXW0F+VlZWVhcLCQqSlpamoKcnq6pdSEBETDvPzG7FUGhku68/ItBnvtMSFRMbHyABIgAQiT6C/fisO7It8aRCAVwQqKytRWloqbS4WiyGRSAz4Hl70TJWXl2PVqlVSdpcsWYKVK1c66s+S2uA6IdmYf/SjH+GFF17AkCFD+t2mqakJ8Xjc6hGTXRUVFcjPz5cVt5WTjae3Ia99sHVSI4Ew8zpy5AhefvllvP/++46IP/fccygrKxuw5h0ZphIJRICAxMC+CFBgiCRAAi4JmHreiP0lLhNPdfcE+H7GPUNacE6A9eecHTVJINkE+PwmOwPR3p/1F+38Jyt6if4SE2YlJgsf9yUBEiABEiABrwhwXpJXJG3suJ2X1NPTAzGrqLu7G2LWgziHc/jwYYh38m7W1KlTcf/992s5+0L0+mzZsgXiDI3sGjNmjDVz6PqZgLL6buVEr87GjRuVzDz88MOYPHmykk5/wpyXJIfxzJkz1iyrlpYWOQUAeXl5mDt3LlJSUqR1vBJ0Mqds9OjRWLRoEW655Rav3LjBjvgsqq6uRltbm9Qeubm5KCgoSApD4SDnJd2YpqDmJV26dMk6o7l161apWuktJD7XH3roIWRkZCjr2imI2XsbNmxAc3OznejVn3NekjQqx4Kcl+QYXRQUyy5fwuk01nIAy5wqG6bH+116JYzz/g2rXrpLAr0IcN4/y4EEtCTA87NapoVOkQAJkAAJkAAJkEA0CUicn2X/YTRL4/qoxR1w4i44p+tpAGucKvuo9/cA3nZhX1yS9QsAa13YoCoJJIsA+92SRZ77kgAJkAAJkAAJkAAJ3EAgLP1uJnyJwoYoPoAkQAIkQAKRI8AG2MilnAGHiAAbYEOUzOSGIl5yipedQS1TB88GxUd1H77QUiXmUN7tAAeH2/qiduUS146ODkf2Z8yYgVmzZmHw4MGO9MVh8U8++QQHDhxwpO9UKT09HdOmTYMYejFs2DBbM04GUHznO9/BpEmTbG33J8ABDo7RQRwwF5fm7NixAydOnHBuyIGmuNz4W9/6Fm6//Xap4QaqAyjEAXgxKOTmm2/u1zvVg/wDhSkGkohhF8OHD3dAwz8VDnC4ka1q3rOzs1FUVKTl0B+Vytm3b581bEcMRVJdHOCgSkxdPiwvtNQjpwYJkAAJkEDICfBCopAn2ITwONDfhCyF18cw19+V70pVs1dcXAzxnZBfSwzFFcMUVVZWVhYKCwuRlpamoqYkq6tfSkFETDjMz2/EUmlkuKw/I9NmvNMSFxIZHyMDIAESiCwBu34rDuyLbGkwcK8JVFZWorS0VNpsLBZDIpGwfQ+/efNmlJSU4OzZs7a2J06ciNWrV+Puu++2lXUr0NnZiZdffhm/+93vbE399re/tb57GGiJ3p14PA5xiY7sqqioQH5+vqy4rZxqDoVBr32wdVIjgTDyEn1koq/kZz/7mdVP5mSJ/qk33ngDOTk5TtSpQwKRJyAxsC/yjAiABEigXwJ2v//qjo79JbpnKAL+8f1MBJKscYisP42TQ9dIwIYAn1+WSDIJsP6SST+6e0v0l5gwKzG6CWTkJEACJEACYSHAeUkBZdLJvCS/Xbv33nsxZ84cpKam+r2VI/uqM2HEJvPnz7fmGSVrOfG5oKDAmsPkxeK8JDmKYtbW+vXr5YQBZGRkYNGiRRg5cqS0jteCqj6LmV6PPPIIRo8e7bUrV+21t7ejuroaYoaZzMrNzYWo95SUFBlxz2U4L+lGpEHOSxI9kjU1NTh48KBybvPy8qwZXF7XTldXFzZs2IDm5mZpnzgvSRqVY0HOS3KMLgqKZQBecxFoOYBlLvRNUuX9Lr2yxXn/JpUufSWBawlw3j8rggS0JMDzs1qmhU6RAAmQAAmQAAmQQDQJSJyfZf9hNEvj+qjFHXDiLjin62kAa5wq+6gXA/AbD+x/cfm797Ue2KIJEgiKAPvdgiLNfUiABEiABEiABEiABGwJhKXfzYQvUdgQZVuOFCABEiABEggbATbAhi2jjCdKBNgAG6Vs+xqreMkpXnb6vUwfPOs3H6f2+ULLKTlFPScDHLKzs1FUVGR7oYmiK67Fe3p6sHPnTmzbts2RLXGwXMQ1YcIER/pCSfhw7Ngx69JWcbDdzyUuehUHz2+//XYMHTpUaSvVQ/d33nkn5s2b5/hSWQ5wUEpPn8Ld3d3WRSWitk6cOOHeYD8WxOCUSZMmWbU1ZswYDB48WHqvixcvYsuWLRAXBMsuu0Ehqgf5+9pXPCNiGIl4ZlTikY3BrRwHONxIUDXvuv69pFob4jkXz9Bnn32mqgoOcFBGpqwQlhdayoFTgQRIgARIIOwEeCFR2DNsQHwc6G9AkkLsYpjrr7W1FVVVVcrZKy4uRmZmprKerIL43kh8v6WyxHc64tLptLQ0FTUlWV39UgoiYsJhfn4jlkojw2X9GZk2453mhUTGp5ABJJdAUP1DyY3SvN1l+604sM+83NJjTQlUVlaitLRU2rtYLIZEImHbHya+g3j++eexadMmKdsrVqyAsO33Er0YP/zhD7Fv374BtxLfOfzyl7+0/T5E9OzE43E0NDRIu15RUYH8/HxpeTtB1RwKe177YOejTj8PE69Lly5hx44dWLNmjaPv/Hrn5aWXXkJJSQmGDBmiU7roCwkYQ4AD+4xJVVQd5e+/emZe9vdfPb3/q1fsL9E9QxHwj+9nIpBkjUNk/WmcHLpGAjYE+PyyRJJJgPWXTPrR3Zv9JdHNPSMnARIgARLQigDnJQWUDifzkvxyLT09HbNmzcLUqVO1fh9/8OBB/OEPf5DGMH78eGsO00033SSt47WgmGOzdetW7Nq1S9r07NmzMXPmTGn5gQQ5L8keo5MczZgxw3pmkjkDqKOjA++++641J0x2+T3Xpb29HdXV1Whra5NyScyGEnObUlJSpOS9FuK8pBuJBj0v6ejRo3jvvfcg6lllifli8+fPx+TJk1XUbGW7urqwYcMGNDc328peEfD7uZJ2JMSCnJcU4uS6D63s8qWbTi2VA1jmVNkwPd7v0ithnPdvWPXSXRLoRYDz/lkOJKAlAZ6f1TItdIoESIAESIAESIAEokmA52ejmXcHUYs74MRZVqfraQBrnCr7qCeGoPzGQ/ufX/4O/v/z0CZNkYBfBNjv5hdZ2iUBEiABEiABEiABElAmEJZ+t0HKkQevwIao4JlzRxIgARIggSQTYANskhPA7UnABQE2wLqAR9XeBPwe2BuWwbO6Vg1faAWUGScDHLKzs62BBGLggm7r66+/tg69fvXVV45cu/POOzFv3jxPLk89e/YsvvzyS4gLT44cOeLIn95K4qDwuHHjMHHiRNx+++0YPny4Y5udnZ3WYeXDhw9L2RB7i5yLvZ0sDnBwQq1vHXGBiRhMIAaJ7N+/H2JYgds1YsQIiEEjov5FjQ0dOtSxSVHrYsBJd3e3lA2xn6gt4UNfSzzTIk7xWXXixAmIg+1iiYP2fcUu/h15yy23YPTo0dZlRGPGjMGwYcOkfEmWEAc43Eg+6AEOycp9X/ueOnUK77//PlpaWpTc4gAHJVyOhMPyQstR8FQiARIgARIIMwFeSBTm7BoSGwf6G5KokLoZ5voTl01XVVUpZ664uNj2gmdlo70U6uvrUVdXp2QiKysL4vLptLQ0JT0VYV39UokharJhfn6jlksT42X9mZg1833mhUTm55ARJJWA3/1DSQ3OwM1V+604sM/AJNNlPQlUVlaitLRU2rlYLIZEImHbHyYuLCkvL8eqVaukbD/++ON45ZVXXPU9yWz0X//1X3jxxRdtRZ977jmUlZXZXjYk+r/i8TgaGhpsbV4RqKioQH5+vrS8naBqDoU9r32w81Gnn5vOS/RKiQt1xCU2//M//4NPP/3UNd6HHnoIK1eutPqquEiABJwR4MA+Z9yoFRgB/v4bGGqpjVR//5UymkQh9pckET63/gsBvp9hJSSTAOsvmfS5Nwm4I8Dn1x0/arsjwPpzx4/azgiwv8QZN2qRAAmQAAmQgMcEOC/JY6D9mXMyL8kP18T8n1mzZmn/Lr6npwe1tbXYsWOHNIYHHngA06dPl5b3S3Dv3r3WjCTZNWPGDMyePRuDBrkfFc55SfbUVWd9iRlAixcvtuYBJXOJz5BNmzYp9YM9+uijkOgbcByWmKMkeoXEXCmZlZubi4KCAqSkpMiIey7DeUk3Ig16XpKYQybOam7dulU5v+IZXLhwIa6f+apsqJeCmAsmZv81NzdLm+G8JGlUjgU5L8kxuigoll2+bNNprOUAljlVNkyP97v0Shjn/RtWvXSXBHoR4Lx/lgMJaEmA52e1TAudIgESIAESIAESIIFoEpB4D+b+BWw00YYt6tUAxFlWp+tpAGucKvuoFwPwGx/sfw7gFwDe9ME2TZKAVwTY7+YVSdohARIgARIgARIgARJwTSAs/W4mfInChijX5UoDJEACJEACphFgA6xpGaO/JPBXAmyAZTV4RMCvgb1hGzzrEW7PzfCFludIaTCZBMQhd3GoXFw029HRgePHj6O7u/vqf3v7NmLECOsgcHp6OkaNGoWRI0ciIyMDN910k+3lKsmMkXsnh4A46H3ixAlrWIGosdOnT0P8b6LGrl/ishJRV7fccotVV7feeqtVW+J/82JQR3IIcFcSIAESCIZAWF5oBUOLu5AACZAACRhEgBcSGZSssLrKgf5hzawZcbH+zMgTvSSBvgjw+WVdJJMA6y+Z9KO7Ny8kim7uGbknBPzqH/LEuQgZcdpvxYF9ESoShuovgcrKSpSWlkpvEovFkEgkrJ4Su7V582aUlJTg7NmzdqKYOHEiVq9ejbvvvttW1qlAZ2cnXn75Zfzud78b0MTw4cOxdu1a69IPu9XU1IR4PK50wUlFRQXy8/PtTEv/XDWHwrDXPkg7q4GgCbzEhSOil1D89+jRozh27JhVYzt37oS4MEn0gnm1JkyYgPLycsyZM8crk7RDApEkwIF9kUy7SUHz9189suX09189vO/fC/aX6J6hCPjH9zMRSLLGIbL+NE4OXSMBGwJ8flkiySTA+ksm/ejuzf6S6OaekZMACZAACWhFgPOSAkqHmOMjelb27NkT0I7XbiPmAom+kDvuuMOIWUBiDs2GDRvQ3NwsxWvYsGF45JFHIObUJHv96U9/snpgZFdubq7VD5SSkiKr0q+c6N+ora2VtvPYY49h3Lhx0vJ+CDY2Nlq5ll1ufRb5+d///V9rjpbMEs/MggULMHToUBlxX2VU81tUVIScnBzffBK9QtXV1dYMKZnlZa3L7He9TNC15sTHoHVUP6+ys7Mh6kqmT7O/WES/ZE1NDQ4ePKgcbl5eHubOnevJ56XYXPXvGqHj9jNIOegIKnBeUgSTLh9yGYDX5MVvkCwHsMyFvkmqvN+lV7Y479+k0qWvJHAtAc77Z0WQgJYEeH5Wy7TQKRIgARIgARIgARKIJgGen41m3h1EvRqAOMvqdD0NYI1TZR/1YgB+46P9hsvfyb/p4x40TQJOCbDfzSk56pEACZAACZAACZAACXhOICz9boM8J+O9QTZEec+UFkmABEiABDQnwAZYzRNE90hgAAJsgGV5eETA64G9YR086xFuz83whZbnSGmQBEiABEiABEiABEjAKYGwvNByGj/1SIAESIAEQkuAFxKFNrXmBMaB/ubkKoyesv7CmFXGFBUCfH6jkmk942T96ZmXsHvFC4nCnmHG5zMBr/uHfHY3dObd9ltxYF/oSoIBJYtAZWUlSktLpbePxWJIJBJSFym0trbi+eefx6ZNm6Tsr1ixAsK+X0tcpPHDH/4Q+/btG3CLwsJC/PKXv0RmZqatK01NTYjH42hoEHNk5Ja4aEdcbOTVUs2h2NdrH7yKJQg7TngF4Vey9njppZdQUlJixCVbyWLEfUlAhgAH9slQokwSCfD33yTCB+D299/kem+/O/tL7BlRwmcCfD/jM2CaH5AA648FQgLmEuDza27uwuA56y8MWTQvBvaXmJczekwCJEACJBBKApyXFFBa//znP2Pz5s3Ys2dPQDv+ZRvRZzJt2jRMnDgRqampge7tZrPu7m4cOnQI7e3tOH78ODo6Oqz/9rfuuOMOLFiwAEOHDnWzrSe6p06dQnV1NU6cOCFlLzc3FwUFBUhJSZGSH0ho+/btqK2tlbbz2GOPYdy4cdLyfgiK3qkNG8SrK7nl1uczZ86gubkZ4r9tbW1WjYn66m+J3IhnSIe1d+9evPfee9KuFBUVIScnR1peVVCwE7UuOMosL2tdZr/rZYKuNSc+Bq3zpz/9yerZk13Z2dkQdZWeni6r0qfc0aNHrVoe6NnrS1H8PTZ//nxMnjzZ1f5XlLu6uqzPH/GZILvcfgbJ7hNlOc5LinL2bWMvu3y5pq1gPwLlAJY5VTZMj/e79EoY5/0bVr10lwR6EeC8f5YDCWhJgOdntUwLnSIBEiABEiABEiCBaBLg+dlo5t1B1KsBiLOsTtfTANY4VfZR7/sA/sNH+1dMiyaX1wC8FcBe3IIEZAmw302WFOVIgARIgARIgARIgAR8JxCWfrdBvpNyvwEbotwzpAUSIAESIAHDCLAB1rCE0V0S6EWADbAsB48IeDWwN+yDZz3C7bkZvtDyHCkNkgAJkAAJkAAJkAAJOCUQlhdaTuOnHgmQAAmQQGgJ8EKi0KbWnMA40N+cXIXRU9ZfGLPKmKJCgM9vVDKtZ5ysPz3zEnaveCFR2DPM+Hwm4FX/kM9uhs68V/1WHNgXutJgQMkiUFlZidLSUuntY7EYEomE1EUKFy9eRHl5OVatWiVl//HHH8crr7yC4cOHS8mrCr399tv48Y9/bKv24osv4tlnn8WgQfbHApuamhCPx9HQ0GBr94qAuLgiPz9fWt5OUDWHwp7XPtj5qNPPnfDSyX8vfVm6dCleeuklDBs2zEuztEUCkSTAgX2RTLtJQfP33+Rky6vff5Pjvfyu7C+RZ0VJnwjw/YxPYGlWikCY66+1tRVVVVVSHHoLFRcXW5c7+7Xq6+tRV1enZD4rKwuFhYVIS0tT0lMR1tUvlRiiJhvm5zdquTQxXtafiVkz32f2l5ifQ0ZAAiRAAiQQCgKclxRQGv/85z9j8+bN2LNH3AUU7Lr99ttxzz33YPz48UhJSQl2cw93u3TpErq7u9HR0YGvv/4aJ0+etP6cOXMGkyZNwrRp0zzczbmp9vZ2VFdXo62tTcpIbm4uCgoKPMnN9u3bUVtbK7WvEHrssccwbtw4aXk/BBsbG7Fhg3iFJbf88Fk8nxcuXMDp06et+hI1dfz4cXR2duLBBx/E6NGj5ZzzWUqVVVFREXJycnzzKpm17iQoVX5+1JoTv/3U+dOf/mT17Mmu7OxsiLpKT0+XVelTTnye79y5U+nz6oqhMWPGYOHChbh+9qsTh7q6uqzPn+bmZmn1KNSFNAyfBDkvySew4TBbdvlSTafRlANY5lTZMD3e79IrYZz3b1j10l0S6EWA8/5ZDiSgJQGen9UyLXSKBEiABEiABEiABKJJgOdno5l3B1GvBiDOsjpdTwNY41TZR73vA/gPH+1fb1o0u/wCwP8LcE9uRQL9EWC/W0C14aTfzau+Aj9DFP1ALS0tED0Tor9L9AqJHpiBVmpqKh599FGMHTvWT9domwRIgARIwIaAar+bMJeRkYFFixZh5MiRxvNlv5ueKQxLv5v9ZMvk82dDVPJzQA9IgARIgAQCJsAG2ICBczsS8JAAG2A9hBltU24H9kZl8KyuVcIXWrpmhn6RAAmQAAmQAAmQQAQJhOWFVgRTx5BJgARIgAQGJsALiVghSSfAgf5JT0GkHWD9RTr9DN5wAnx+DU+g4e6z/gxPoKHu80IiQxNHt3Uh4LZ/SJc4TPHD634rDuwzJfP0U3sClZWVKC0tlfYzFoshkUhIX6TwySefYOnSpTh79qztHhMnTsTq1atx991328qqCoj9X375Zfz3f//3gKrDhw+H+DdWfn6+1BZNTU2Ix+NoaGiQkhdC4uIKWfsyRlVz6IcPMn7qIuOEly6+e+nHI488gp/97GcYNWqUl2ZpiwQiS4AD+yKbelMC5++/wWbK699/g/VefTf2l6gzo4bHBPh+xmOgNKdEIMz119raiqqqKiUeQri4uBiZmZnKerIK9fX1qKurkxW35LKyslBYWIi0tDQlPRVhXf1SiSFqsmF+fqOWSxPjZf2ZmDXzfWZ/ifk5ZAQkQAIkQAKhIMB5SQGl0ckFIF67Joa1z5gxA5MmTcKQIUO8Nk97lwmIC1Cqq6utC1FkVm5uLgoKCpCSkiIjPqDM9u3bUVtbK23nsccew7hx46Tl/RBsbGzEhg3iVZbc0sFnOU+9l1JlVVRUhJycHO8d0aDWnQSlyi8KtaZ6AYiXF1OJC6Q++OADHDp0SDmdeXl5mDt3ruvPTV4Aoow+EAXOSwoEs6mblAF4zYXz5QCWudA3SZX3u/TKFuf9m1S6fAV9oAAAIABJREFU9JUEriXAef+sCBLQkgDPz2qZFjpFAiRAAiRAAiRAAtEkwPOz0cy7g6hXAxBnWZ2upwGscarso973AfyHj/b7M/3Z5e/q/18S9uaWJHCFAPvdAqoFJ/1uXvYVeBnmuXPnsH//fuzduxctLS2OTEehj8QRGCqRAAmQQIAEVPvdrrg2ZcoUPPjggxg6dGiA3nq/FfvdvGfqhcWw9LsN8gKGzzbYEOUzYJonARIgARLQjwAbYPXLCT0iAVkCbICVJUU5GwJOB/ZGbfCsroXEF1q6ZoZ+kQAJkAAJkAAJkEAECYTlhVYEU8eQSYAESIAEBibAC4lYIUknwIH+SU9BpB1g/UU6/QzecAJ8fg1PoOHus/4MT6Ch7vNCIkMTR7d1IeC0f0gX/03xw69+Kw7sM6UC6Kf2BCorK1FaWirtZywWQyKRQHp6upTOyZMn8dxzz6GmpkZKfsWKFRB7eL0+//xzPP300zh48OCApufNm4dVq1bh1ltvlXKhqakJ8XgcDQ0NUvJCqKKiAvn5+dLydoKqOfTDBzsfdfq5E146+e+FL48//jj+5V/+BeKCLS4SIAFvCHBgnzccacU3Avz91ze01xj26/ffYLx3vgv7S5yzo6ZHBPh+xiOQNOOIQJjrr7W1FVVVVcpciouLkZmZqawnq1BfX4+6ujpZcUsuKysLhYWFSEtLU9JTEdbVL5UYoiYb5uc3ark0MV7Wn4lZM99n9peYn0NGQAIkQAIkEAoCnJcUUBqdXADil2u33347Zs+ejVGjRvm1RaTttre3o7q6Gm1tbVIccnNzUVBQgJSUFCn5gYS2b9+O2tpaaTs6XMTS2NiIDRvEKy25pYPPcp56L6XKqqioCDk5Od47ctliMmvdSVCq/KJQa6oXgHh9MdWRI0es57+zs1MppampqZg/fz4mT56spHe9MC8AcYXPN2XOS/INbRgMl12+RNNpLOUAljlVNkyP97v0Shjn/RtWvXSXBHoR4Lx/lgMJaEmA52e1TAudIgESIAESIAESIIFoEuD52Wjm3UHUqwGIs6xO19MA1jhV9lFvKYBf+2jfzvTuy9/Zr7MT5M9JwAcC7HfzAWpfJp30u3ndV+A21HPnzmHXrl3Ys2cPRI+AmxWFPhI3fKhLAiRAAkEQUO136+2T6DebOnVqEG76tgf73XxD68pwWPrdBrmiEIwyG6KC4cxdSIAESIAENCLABliNkkFXSECRABtgFYFRvD8CqgN7ozp4VtcK4gstXTNDv0iABEiABEiABEggggTC8kIrgqljyCRAAiRAAgMT4IVErJCkE+BA/6SnINIOsP4inX4GbzgBPr+GJ9Bw91l/hifQUPd5IZGhiaPbuhBQ7R/SxW9T/PC734oD+0ypBPqpPYHKykqUlpZK+xmLxZBIJJCeni6l09PTg9dffx0rV66Ukn/88cfxyiuvYPjw4VLyskJvv/02fvzjH9uKL1++HD/4wQ8waJDckcCmpibE43E0NDTY2r4iUFFRgfz8fGl5O0HVHAp7Xvtg56NOP3fCSyf/3fryzDPP4Ec/+pHnz5hbv6hPAqYT4MA+0zMYev/5+6+/Kfb7919/vXdvnf0l7hnSgksCfD/jEiDVXREIc/21traiqqpKmU9xcTEyMzOV9WQV6uvrUVdXJytuyWVlZaGwsBBpaWlKeirCuvqlEkPUZMP8/EYtlybGy/ozMWvm+8z+EvNzyAhIgARIgARCQYDzkgJKo5MLQPx0TfTYPPDAA8jJycHgwYP93Cpyttvb21FdXY22tjap2HNzc1FQUICUlBQp+YGEtm/fjtraWmk7OlzE0tjYiA0bxKstuaWDz3Keei+lyqqoqMh6xv1ayax1JzGp8otCraleAOL1xVSXLl3Czp07lT63ruR+zJgxWLhwIa6fAatSG7wARIVWcLKclxQcawN3Krt8eaZT18sBLHOqbJge73fplTDO+zeseukuCfQiwHn/LAcS0JIAz89qmRY6RQIkQAIkQAIkQALRJMDzs9HMu4OoVwMQZ1mdrqcBrHGq7KPeUgC/9tG+rOndAH6hiS+yPlPOfALsdwsoh0763bzuK3Aa6sWLFyFmL33yyScQ/S1erCj0kXjBiTZIgARIwE8Cqv1uvX3JyMjAokWLMHLkSD9d9NU2+918xevYeFj63eSmWzrG5IkiG6I8wUgjJEACJEACJhFgA6xJ2aKvJHAtATbAsiI8IiA7sDfqg2c9wu25Gb7Q8hwpDZIACZAACZAACZAACTglEJYXWk7jpx4JkAAJkEBoCfBCotCm1pzAONDfnFyF0VPWXxizypiiQoDPb1QyrWecrD898xJ2r3ghUdgzzPh8JiDbP+SzG6EzH1S/FQf2ha50GFCyCFRWVqK0tFR6+1gshkQiAXEZj+wSQwmWLl2Ks2fP2qpMnDgRq1evxt13320rKyvQ0dGBF198Eb///e8HVBGXMb/55puYPn26rGlr6EI8HkdDQ4O0TkVFBfLz86Xl7QRVcyjsee2DnY86/dwJL538d+rLHXfcgbKyMixZssSTi5uc+kE9EggrAQ7sC2tmQxMXf//1J5VB/f7rj/feWWV/iXcsackhAb6fcQiOap4QCHP9tba2oqqqSplTcXExxHcsfq36+nrU1dUpmc/KykJhYSHS0tKU9FSEdfVLJYaoyYb5+Y1aLk2Ml/VnYtbM95n9JebnkBGQAAmQAAmEggDnJQWURicXgEyYMAHz5s2zvj+4cOECTp8+jePHj+Pw4cM4cuSIJ57PmDED4k9qaqon9mgE1iUp1dXVaGtrk8KRm5uLgoICT/omtm/fjtraWql9hZAOF7E0NjZiwwbxiktu6eCznKfeS6myKioqQk5OjveOXLaYzFp3EpQqvyjUmuoFIH5cTNXZ2YkPPvgAhw4dUk5rXl4e5s6d6/jzkxeAKCMPRIHzkgLBbOomZQBec+F8OYBlLvRNUuX9Lr2yxXn/JpUufSWBawlw3j8rggS0JMDzs1qmhU6ZSMDLs4TiPcKqVatw6623mojC1mcnZ2X7Mur12VUnOfTaB1t4Ggk44ZUM98W/QadOnXr1O0fx/991113W2XXx33HjxmHMmDEYPnw4Bg0y4QrYZFDkniQQHAGenw2OteE7rQYgzrI6XU8DWONU2Ue9pQB+7aN9VdP1l7/D18kn1Rgobw4B9rsFlCsn/W5+9BWohiv6ELZs2YK9e/eqqg4oH4U+Ek+B0RgJkAAJ+EBAtd/tehemTJmCBx98EEOHDvXBO/9Nst/Nf8ZOdghLv5sJ33ayIcpJhVKHBEiABEjAaAJsgDU6fXQ+4gTYABvxAvAufLuBvRw86x1rPyzxhZYfVGmTBEiABEiABEiABEjAEYGwvNByFDyVSIAESIAEwkyAFxKFObuGxMaB/oYkKqRusv5CmliGFQkCfH4jkWZtg2T9aZuaUDvGC4lCnV4G5z8Bu/4h/z0I1w5B91txYF+46ofRJJGA6vCyWCyGRCJhDQ2TXSdPnsRzzz2HmpoaKZUVK1ZA7OPV2r17N/7xH/8R4qLmgZa4kPnVV1/FLbfcIr21kyF+Xg/LU82hCM5rH6SBaSDohJcGbjt2QQz0W7p0KZ566imMHDnSsR0qkgAJDEyAA/tYIZoT4O+/3iYo6N9/vfXee2vsL/GeKS0qEuD7GUVgFPeUQJjrT3yPUlVVpcxLfL+SmZmprCerUF9fj7q6OllxSy4rKwuFhYXWhdV+LV398iveMNgN8/MbhvyEPQbWX9gzrGd87C/RMy/0igRIgARIIHIEOC8poJR7fQHIuXPnsH//fuzZswcnTpxwFYW4uO/+++9X6rtxtWEIlS9duoQzZ87g0KFD2LdvH1paWqSjzM3NRUFBwdXLE6UV+xDcvn07amtrpU3ocBFLY2MjNmwQr7rklg4+y3nqjVR3dzfa2tog+sEOHDiAjo4OacNFRUXIycmRllcVbG9vR3V1teWfzPKy1mX2u16GtXYjNdULQPy6mOrIkSPW54C4dEplpaamYv78+Zg8ebKK2lVZXgDiCJvvSpyX5Dtikzcou3xZptMYygEsc6psmB7vd+mVMM77N6x66S4J9CLAef8sBxLQkgDPz2qZFjplIgEvzxKK3sg333wT06dPNxGFrc9esfL67KoTv7z2wRaeRgJOeGnk/g2uiH+rinc7s2bNwty5czFp0iSI7yu5SIAEgiXA87PB8jZ4t9UAxFlWp+tpAGucKvuo9w8A1vlo36npXZe/y/8PpwaoRwISBNjvJgHJCxGv+9288MnOxvHjx7Fp0yaIfgivV9R6lrzmR3skQAIk4AUB1X63vvYU/Waib9rExX43PbMWln63QXrivcYrNkQZkCS6SAIkQAIk4C0BNsB6y5PWSCBIAmyADZJ2qPfqb2AvB8+akXa+0DIjT/SSBEiABEiABEiABCJBICwvtCKRLAZJAiRAAiSgQoAXEqnQoqwvBDjQ3xesNCpJgPUnCYpiJKAhAT6/GiYlQi6x/iKUbI1C5YVEGiWDrphIgBd+e5O1ZPVbcWCfN/mjFRKA6vCyWCyGRCKhdPFOT08PXn/9daxcuVKK+OOPP45XXnkFw4cPl5K3E1q7di1++tOf2olh+fLlKCkpsZXrLSAuOInH42hoaJDW83pYnmoOhaNe+yAdvAaCTnhp4LayC6Ln/oknnsDSpUsxfvx4ZX0qkAAJqBHgwD41XpQOnAB///UGebJ+//XGe/+ssL/EP7a0LEmA72ckQVHMFwJhrr/W1lZUVVUpcysuLoa41MGvVV9fj7q6OiXzWVlZKCwsRFpampKeirCufqnEEDXZMD+/UculifGy/kzMmvk+s7/E/BwyAhIgARIggVAQ4LykgNLo1wUg3d3dVn/I9u3bIQaZO11iePv999+v1HvjdK8w6Il8dnR04OjRozhy5Ij1xyn/3Nxc61LElJQU12hEHdTW1krb0eEilsbGRmzYIF55yS0dfJbz1JnU+fPncfLkSXz11Vc4fPiwVWNOV1FREXJycpyq2+q1t7ejuroabW1ttrJCwMtal9rwOiHW2o3UVC8Ayc7Ohqir9PR0JynoV+fSpUvYuXOn0ufXFWNjxozBwoULcf0sWBkHeQGIDKXgZTgvKXjmBu1YdvmSTKculwNY5lTZMD3e79IrYZz3b1j10l0S6EWA8/5ZDiSgJQGen9UyLXTKRAJenyUUZ1B/8IMfYNAgE66klM9YZ2cnXn75Zfzud7+TV+pH0uuzq05y6LUPrqEEaMAJrwDdc72V+Lfr3/zN31h/vvWtb3nyzse1UzRAAhEgwPOzEUiyNyGuBiDOsjpdTwNY41TZR71/ALDOR/tuTe8C8AsAv3FriPok0AcB9rsFVBZ+9bv55b7osdm4cSNEP4sfK+w9S34wo00SIAES8JqAar9bX/tnZGRg0aJFGDlypNfu+W6P/W6+I3a0QVj63Ux4u8CGKEclSiUSIAESIAGTCbAB1uTs0feoE2ADbNQrwLP4rx/Yy8GznqENxBBfaAWCmZuQAAmQAAmQAAmQAAnIEAjLCy2ZWClDAiRAAiQQKQK8kChS6dYzWA701zMvUfGK9ReVTDPOMBLg8xvGrJoTE+vPnFyFyVNeSBSmbDKWJBDghd/uoCe734oD+9zlj9okcJWA6vCyWCyGRCKhfJHCJ598gqVLl+Ls2bO29CdOnIjVq1fj7rvvtpW1Ezh9+jReeOEF2wuaxUXM69atQ15enp3Ja37e1NSEeDxuXWgku7welqeaQ+Gn1z7Ixq6DnBNeOvgt64O4VOS73/0uFixYgOHDh8uqUY4ESMAlAQ7scwmQ6n4T4O+/7ggn+/dfd977r83+Ev8ZcwcbAnw/wxJJJoEw119ra6vt9yl9sS8uLob4nsWvVV9fj7q6OiXzWVlZKCwsRFpampKeirCufqnEEDXZMD+/UculifGy/kzMmvk+s7/E/BwyAhIgARIggVAQ4LykgNLo9wUgp06dwqZNm3D48GHHEd1zzz2YO3cuUlNTHdsIm2JPTw/Onz+PM2fOoK2tDcePH0dLS4v1X69Wbm4uCgoKPLn8cPv27aitrZV2TYeLWBobG7Fhg3j1Jbd08FnO04GlLl68iHPnzlmX7IjaEnUl/nR0dHhh3rJRVFSEnJwcz+xdb0j4Xl1dbfkvs7ysdZn9rpeJaq0NxEr1ApDs7GyrrtLT052kYEAdcXnxBx98gEOHDinbFv2V4u+vlJQUJV1eAKKEKzBhzksKDLWJG5UBeM2F4+UAlrnQN0mV97v0yhbn/ZtUuvSVBK4lwHn/rAgS0JIAz89qmRY6ZSIBr88Sih7JV199FbfccouJOPr1WXyn98Mf/hD79u1zHZfXZ1ed5NBrH1xDCdCAE14BuufpVnfddReeeuopLFmyBMOGDfPUNo2RAAlcS4DnZ1kRkgRWAxBnWZ2upwGscarso94/AFjno32vTIuDNuK7/d94ZZB2SAAA+90CKgO/+928DEP0zr3//vtW741fKyw9S37xoV0SIAESCIKAar9bfz5NmTIFDz74IIYOHRqE257twX43z1B6aigs/W6DPKXijzE2RPnDlVZJgARIgAQ0JsAGWI2TQ9dIwIYAG2BZIh4RuDKwl4NnPQIasBm+0AoYOLcjARIgARIgARIgARLon0BYXmgxxyRAAiRAAiRwHQFeSMSSSDoBDvRPegoi7QDrL9LpZ/CGE+Dza3gCDXef9Wd4Ag11nxcSGZo4uq0LAV747SwTuvRbcWCfs/xRiwRuIKA6vCwWiyGRSChfpHDy5Ek899xzqKmpkcrCihUrIPZyu8QFyP/0T/8EcUnzQEsMNFu5ciVGjBihtGVTUxPi8TgaGhqk9bwelqeaQ+Go1z5IB6+BoBNeGrjdrwviEqx58+ZZB7vF/61awzrHRt9IwCQCHNhnUrYi6St//3WWdl1+/3XmfXBa7C8JjjV36ocA38+wNJJJIMz1J75LqaqqUsYrLnPIzMxU1pNVqK+vh/i+R2VlZWWhsLAQaWlpKmpKsrr6pRRExITD/PxGLJVGhsv6MzJtxjvN/hLjU8gASIAESIAEwkGA85ICymMQF4B8/fXX2Lx5M/bv3+84qmnTpmH27NlITU11bMM0xYsXL6K7uxtnz56FYCj6icQfcRGKn5egXOGUm5uLgoICpKSkuEa3fft21NbWStvR4SIWcWHphg3iFZjc0sFnOU9h1ZX4c/r0aXR0dODMmTM4fvy4VV/t7e2yZhzLFRUVIScnx7G+naKIobq6Gm1tbXai1s+9rHWpDa8TCnOtOeEhdFQvAMnOzoaoq/T0dKdbDqh35MgR6/Ogs7NTyb74O2v+/PmY/P+z9zbAWVVZvvcfSCAiaUAgIUhFESFKRNMDDYjBBiWCUm1X42uVw8t0OQqNb1pGoaGqHRno8aWLsoIwCmULiGOV3rl9r7frvtcZJSEoCAgEA4IfQYKBlq8SjCZ8g88Ab61jcJKQPM/e5zkfe5/z31Vd0z2svfZav7VOkuc5a681aJDWPg4A0cIVmDD7JQWG2saDZjUNxXRr+1IAs91utmwf57s0Cxj7/VuWvTSXBJoRYL9/pgMJGEmA92eNDAuNspGA13cJpT5y9erVKCoqshFHuzb/+c9/xty5cz3xyeu7q25i6LUNnoAJSIkbXgGZ5tsxt9xyC5588kncf//91g1P9g0KFZOAxwR4f9ZjoNFVtwKA3GV1u2YAWOl2s4/7HgXwrz7q91r1x03f8b/ptWLqiyUB1rsFFPYg6t28cEVqDKRv1IEDB7xQ164Om2qWfAVB5SRAAiQQIgHderdkpkq92ZAhQ0L0Rv9o1rvpMwtiR1Tq3ToEASvNM1gQlSZAbicBEiABErCPAAtg7YsZLSaBKwRYAMtc8IiAvOQ8CEC/455HBlBNWgT4QistfNxMAiRAAiRAAiRAAiTgJYGovNDykgl1kQAJkAAJRIIABxJFIox2O8GG/nbHz3brmX+2R5D2x5kAn984Rz9835l/4ccgjhZwIFEco06fPSTAgd96ME0b9M2GfXrxozQJtEtAt3nZ1KlTsWDBAu1BCpcvX8arr76K5557TikaDz30EBYuXIhu3bopybclpHPmokWLIL7prrq6OpSWlqKmpkZ5q9fN8nRjKIZ6bYOy8wYIuuEVttkDBw7E9ddfjxtvvBEyzOTmm292huT06dNH+1kM2xeeTwJRJcCGfVGNbGT84udfvVCa9vlXz/rgpVlfEjxzntiKAN/PMCXCJBDl/Dt+/DjKy/Wv306cOBEy0MGv9cknn2DXrl1a6vv164cxY8agS5cuWvt0hE21S8eHuMlG+fmNWyxt9Jf5Z2PU7LeZ9SX2x5AekAAJkAAJRIIA+yUFFMagBoB4McDjzjvvdIZiduzYMSA6/h8j/IXNiRMn8N1336GxsRENDQ349ttvIQ3gw1yFhYUoLi5GRkZG2mZUV1ejqqoqbT0mKzBteMz333+PkydPOv+5klPy348dOxY6xpKSEqeWx68lz1FFRQXq6+uVjvAy15UObCVUW1uLykp57aq2TMs1Nav1pHQHgEiNmORVVlaW3kGK0pcuXcLOnTtd/RzLzc3F+PHj0bonbLKjOQBEMTABi7FfUsDA7TpuVtMwTLdWLwUw2+1my/ZxvkuzgLHfv2XZS3NJoBkB9vtnOpCAkQR4f9bIsNAoGwn4cZdw/vz5mDZtGjp0sGEsZeqoyXf68+bNw1tvvZVaWEHC67urbmLotQ0Kbhsj4oaXMcanacgvf/lL/OM//iOkbpiLBEjAWwK8P+stzwhrWwFA7rK6XTMArHS72cd9jwL4Vx/1+6X6YwAvAPhvfh1AvbEgwHq3gMIcVL1bOu5IncH27duxY8eOdNQo7Y1DHYkSCAqRAAmQQIgEdOvdkpnas2dPTJgwAb169QrRI72jWe+mxyso6ajUu9nwZoEFUUFlNc8hARIgARIwhgALYI0JBQ0hAW0CLIDVRsYNJBBFAnyhFcWo0icSIAESIAESIAESsJRAVF5oWYqfZpMACZAACfhHgAOJ/GNLzYoE2NBfERTFfCHA/PMFK5WSQCAE+PwGgpmHtEOA+cfUCIMABxKFQZ1nRogAB36rBdPUQd9s2KcWP0qRQEoCus3Lpk6digULFrgapCDDiB9//HHIwORUa8CAAVixYgVuvfXWVKLt/rsMzpkzZ07K4czpnFVXV4fS0lLU1NQo2+l1szzdGIqhXtug7LwBgm54vfHGG7jjjjsCtb5z58649tprAz2Th5EACbgnwIZ97tlxZyAE+PlXDbOpn3/VrA9PivUl4bHnyU0E+H6GqRAmgSjnn3x/U15ero134sSJyMnJ0d6nuuGTTz6BfMeks6Rx/ZgxY9ClSxedbVqyptql5UTMhKP8/MYslFa6y/yzMmzWG836EutDSAdIgARIgASiQYD9kgKKY5ADQM6cOYMPPvgABw4ccOVdZmYmSkpKILUrNq6LFy+ioaEBx44dw5EjR/DNN9+gsbHRWFcKCwtRXFyMjIyMtG2srq5GVVVV2npMVhDm8JgLFy6gvr4eMjRB/iPfV8oAAVOXPMeDBw/2zTx5rioqKhwmKsvLXFc5r7VMbW0tKivl9avaCjPX1CxMX0p3AEh+fr7z+yErKyv9w9vRIIOM33//fXz11VfaZwwdOhSjR49W/nnKASDaiAPZwH5JgWC29ZBZAJakYfxSALPT2G/TVs53aRYt9vu3KXVpKwm0JMB+/8wIEjCSAO/PGhkWGmUjATd3CVP5KXWSixcvRvfu3VOJWvHv8n3eE088gX379nlir9d3V93E0GsbPAETkBI3vAIyLZBjBg4ciD/84Q/4+c9/jg4dbBgdGwgWHkICaRPg/dm0EcZFwQoAcpfV7ZoBYKXbzT7uexTAv/qo32/VO5u+8/9vfh9E/ZEkwHq3gMIaZL2bW5cOHz7s1IJIrYHfKw51JH4zpH4SIAESSJeAbr1bqvMKCgpw9913Q3qq2bBY72ZmlKJS72bDt5YsiDLzGaBVJEACJEACPhJgAayPcKmaBHwmwAJYnwFTPQnYQYAvtOyIE60kARIgARIgARIggVgQiMoLrVgEi06SAAmQAAnoEOBAIh1alPWFABv6+4KVShUJMP8UQVGMBAwkwOfXwKDEyCTmX4yCbZCrHEhkUDBoio0EOPA7edRMH/TNhn02PnW02UgCus3Lpk6digULFrgapHDixAnMmTNHeVjyokWLIOe5XTL8+PHHH3cGniRbDz30EBYuXIhu3bppH1VXV4fS0lLU1NQo7/W6WZ5uDMVQr21Qdt4AQfIyIAg0gQQiSIAN+yIY1Gi5xM+/dn/+NT0bWV9ieoRiYB/fz8QgyAa7GOX8k+9TysvLtenLIIecnBztfaobPvnkE8h3PjqrX79+GDNmDLp06aKzTUvWVLu0nIiZcJSf35iF0kp3mX9Whs16o1lfYn0I6QAJkAAJkEA0CLBfUkBxDHoASENDA9577z0cO3bMlYe5ubm499570bNnT1f7g94kfKWR/d69e/HVV19BmrrbsgoLC1FcXIyMjIy0Ta6urkZVVVXaekxWEPTwmHPnzmH//v348ssvIUNybFolJSUYPHiwbyY3NjaioqIC9fX1Smd4metKB7YSkgG5MuRIdQWda6p2eSmnOwAkPz8fkldZWVlemnGVLrcDqTIzMx37BgwYoGQfB4AoYQpciP2SAkdu04GzmoZfurV5KYDZbjdbto/zXZoFjP3+LctemksCzQiw3z/TgQSMJMD7s0aGhUbZSMDNXcJUfkqN5OrVq1FUVJRK1Ip/f/PNN/HMM894ZqvXd1fdxNBrGzyDE4AiN7wCMCvQI+Tv2z/+8Y/4xS9+gQ4dbBgfGygeHkYCrgjw/qwrbHHctAKA3GV1u2YAWOl2s4/7/h7Aaz7qD0r1jqbv/v8tqAN5TiQIsN4toDAGXe+m69aFCxewYcMGp6ZJA5C5AAAgAElEQVTH7erfvz8GDhyIvn37Ijs7G507d77q7/WLFy8ikUhAahI6derk9ijuIwESIAES8ICAbr2bypHjxo3DkCFDVERDl2G9W+ghaNOAqNS72fCNJQuizHwGaBUJkAAJkICPBFgA6yNcqiYBnwmwANZnwFRPAnYQ4AstO+JEK0mABEiABEiABEggFgSi8kIrFsGikyRAAiRAAjoEOJBIhxZlfSHAhv6+YKVSRQLMP0VQFCMBAwnw+TUwKDEyifkXo2Ab5CoHEhkUDJpiIwEO/G47atJhfgkA/UmmwWYBG/YFy5unRZiAbvOyqVOnYsGCBa4GKVy+fBmvvvoqnnvuOSWiDz30EBYuXIhu3bopyTcXkrOWLVuGsrKylHtF5pFHHkkp15ZAXV0dSktLUVNTo7zf62Z5ujEUQ722Qdl5AwTJy4Ag0AQSiCABNuyLYFCj5RI//9r9+df0bGR9iekRioF9fD8TgyAb7GKU8+/48eMoL9f/mnjixImQYQ5+rU8++QS7du3SUt+vXz+MGTMGXbp00dqnI2yqXTo+xE02ys9v3GJpo7/MPxujZr/NrC+xP4b0gARIgARIIBIE2C8poDCGMQDk8OHDqKysxNmzZ115efPNN2Ps2LG+fn/hyrBmm8S3PXv24PPPP8epU6fSVRfK/sLCQhQXFyMjIyPt86urq1FVVZW2HpMVTJ48GXl5eb6aKDVe9fX12L17N/bv3+8MrbFxlZSUYPDgwb6Z3tjYiIqKCoeVyvIy11XOay1TW1vr/ExUXUHkmqotfsnpDgDJz8+H5FVWVpZfJjl6L126hO3bt2PHDplvp7fk54PYKIOoUi0OAElFKJx/Z7+kcLhbcuqspjslbs1dCmC2282W7eN8l2YBY79/y7KX5pJAMwLs9890IAEjCfD+rJFhoVE2EnBzl1DFz/nz52PatGlXDedW2WuSzOnTpzFv3jz85S9/8cwsr++uuomh1zZ4BicARW54BWBW4EfIvfRFixbhl7/8pfXPaeDweCAJtEGA92eZFooEVgCQu6xu1wwAK91u9nHf3wN4zUf9QauWF4MvAPjvQR/M86wkwHq3gMIWRr2bjmu6dSDNdRcUFGDYsGHo2bOnzpGUJQESIAESCJmAbr2birnyu2DChAno1auXinioMqx3CxV/u4dHpd6tg5l4W1jFgigLgkQTSYAESIAEvCXAAlhveVIbCQRJgAWwQdLmWSRgLAG+0DI2NDSMBEiABEiABEiABOJHICovtOIXOXpMAiRAAiSQggAHEjFFQifAhv6hhyDWBjD/Yh1+Om85AT6/lgfQcvOZf5YH0FLzOZDI0sDRbFMIcOB3y0hIZ/klAPQnmIYTUTbsC4c7T40gAd3mZVOnTsWCBQtcD1KQgcSPP/44ZGhyqjVgwACsWLECt956ayrRq/79u+++w1NPPYUNGzYk3Tto0CC88sorrgeO1NXVobS0FDU1Nco2et0sTzeGYqjXNig7b4AgeRkQBJpAAhEkwIZ9EQxqtFzi51+7P/+ano2sLzE9QjGwj+9nYhBkg12Mcv7Jdzfl5fpfF0+cOBE5OTm+Re2TTz6BfL+ks/r164cxY8b4OjDaVLt0OMVNNsrPb9xiaaO/zD8bo2a/zawvsT+G9IAESIAESCASBNgvKaAwhjEA5NKlS853Flu3bnXt5Z133omioiJ07NjRtQ4/NkrT9j179mDnzp2Q/27zKiwsRHFxMTIyMtJ2o7q6GlVVVWnrMVnB5MmTkZeX55uJDQ0N2LFjB/bu3evbGUEpLikpcV1/pmJjY2MjKioqUF9fryIOL3Nd6cBWQrqDjvzONTc+eL1HdwBIfn4+JK+ysrK8NuUqfWfOnEFlZSWOHDmifZb83ho1ahQ6deqUdC8HgGijDWQD+yUFgtnWQ2Y13S1xa/9SALPdbrZsH+e7NAsY+/1blr00lwSaEWC/f6YDCRhJgPdnjQwLjbKRgJu7hCp+Sq3k4sWL0b17dxVxY2Xk+/8ZM2bgwIEDntno9d1VNzH02gbP4ASgyA2vAMwK5Yj+/ftj6dKlzneYXCRAAukR4P3Z9PjFaPcKAHKX1e2aAWCl280+7vt7AK/5qD8s1dVN7wL+e1gG8FwrCLDeLaAwhVHvpurauXPnsH79eu3PjZmZmU6d1i233GJcPZyq75QjARIggTgT0K13U2U1ZMgQ5/eD/J4webHezczoRKXerYOZeFtYxYIoC4JEE0mABEiABLwlwAJYb3lSGwkESYAFsEHS5lkkYCwBvtAyNjQ0jARIgARIgARIgATiRyAqL7TiFzl6TAIkQAIkkIIABxIxRUInwIb+oYcg1gYw/2IdfjpvOQE+v5YH0HLzmX+WB9BS8zmQyNLA0WxTCHDg9w+RqGxqQKA/uTTcSLJhX7j8eXqECOg2L5s6dSoWLFjgepDCiRMnMGfOHOWByYsWLYKcqbs++ugj/PrXv8bp06eTbn344YexcOFCdO3aVfcIR76urg6lpaWoqalR3u91szzdGIqhXtug7LwBguRlQBBoAglEkAAb9kUwqNFyiZ9/7f78a3o2sr7E9AjFwD6+n4lBkA12kflncHBoGgmkIMDnlykSJgHmX5j043s260viG3t6TgIkQAIkYBQB9ksKKBxhDQBJJBLYvHmzVg1JcyTZ2dkYP348+vXrFxCp5MdcvnwZhw8fxpYtW1BfX2+ETVeMyMrKQkFBAfLy8iA1Qt9++62SfYWFhU6j/IyMDCX5ZELV1dWoqqpKW4/JCiZPnuww9nrJs/LZZ585sZP/btLq1asXJE8uXbrkPM+qq6SkBIMHD1YV15ZrbGxERUWF8rPoZa5rGwugtrYWlZVSnqy2/Mo1tdODkdIdAJKfnw/JK/l5F8Q6dOgQ1qxZo/1MyuARsXPAgAFJzeQAkCCiqH8G+yXpM4vRjllNd0zcurwUwGy3my3bx/kuzQLGfv+WZS/NJYFmBNjvn+lAAkYS4P1ZI8NCo2wk4OYuoYqfOTk5WL16NYqKilTEjZV588038cwzz3hqn9d3V93E0GsbPAXkszI3vHw2KVT1P/3pT7FkyRLcfPPNodrBw0nAdgK8P2t7BAOzfwUAucvqds0AsNLtZh/3PQZgtY/6w1ZdDeAFAH8O2xCebyQB1rsFFJaw6t1U3NOtARGdUkswduxYX2tpVGynDAmQAAmQgHsCuvVuOidJrbTUAJu8WO9mZnSiUu/WwUy8LaxiQZQFQaKJJEACJEAC3hJgAay3PKmNBIIkwALYIGnzLBIwlgBfaBkbGhpGAiRAAiRAAiRAAvEjEJUXWvGLHD0mARIgARJIQYADiZgioRNgQ//QQxBrA5h/sQ4/nbecAJ9fywNoufnMP8sDaKn5HEhkaeBotikE4j7wWzrJLwFQbkpANO1gwz5NYBQngfYI6DYvmzp1KhYsWOB6kIIMw3n11Vfx3HPPKQXloYcewsKFC9GtWzcleRGSM5YtW4aysrKUe1566SX86le/SinXnkBdXR1KS0u1hhV53SxPN4bii9c2uAYYwkbyCgE6jySBGBBgw74YBNluF/n51+7Pv6ZnH+tLTI9QDOzj+5kYBNlgF5l/BgeHppFACgJ8fpkiYRJg/oVJP75ns74kvrGn5yRAAiRAAkYRYL+kgMIR5gCQhoYGvPfeezh27JgrbwcMGOAM++jataur/V5tSiQSqK6uxs6dO71Smbae7OxsCJ+bbroJMkhUBqM0NjaioqIC9fX1SvoLCwtRXFyMjIwMJflkQsKnqqoqbT0mK5g8eTLy8vI8NVGekU2bNuHQoUOe6k1HWW5urpNXN954I6THZceOHaE7rKekpMTXIT1h5robtrr8/Mg1N3b7uUd3AEh+fj4kr7Kysvw060fdly5dwvbt27Fjxw7t8+TnhNgqP6fbWxwAoo01kA3slxQIZlsPmdV018St/UsBzHa72bJ9nO/SLGDs929Z9tJcEmhGgP3+mQ4kYCQB3p81Miw0ykYCbu4Sqvo5f/58TJs2DR062DCe8mqvTp06hblz5+Kdd95RdVlJzuu7q25i6LUNSo4bIuSG1xtvvIE77rgjcA+OHj2KkydPOufKuzX5319++SX27NmDzz77zDN7fv3rX+PZZ58N/f2bZw5REQmEQID3Z0OAbueRKwDIXVa3awaAlW43+7jvMQCrfdRviuqPALwA4H+YYhDtMIIA690CCkOY9W7JXDx37hzWr1+PAwcOaJEYNmwYRowY4dTgcJEACZAACdhJQLfeTcfL3r1747777kPPnj11tgUqy3q3QHErHxaVejcb3iiwIEo5LSlIAiRAAiQQFQIsgI1KJOlHHAmwADaOUafPJHAVAb7QYlKQAAmQAAmQAAmQAAkYQyAqL7SMAUpDSIAESIAETCHAgUSmRCLGdrChf4yDb4DrzD8DgkATSMAlAT6/LsFxmycEmH+eYKQSTQIcSKQJjOIk0JJAXAd+VzY1Hy63PCHYsM/yANJ8cwjoNi+bOnUqFixYkNYghV27duHxxx/H8ePHU4KQQTUrVqzArbfemlL2ioDoffrpp53hKMnWkCFD8PLLL2PgwIHKulsL1tXVobS0FDU1Nco6vG6WpxtDMdRrG5SdN0CQvAwIAk0ggQgSYMO+CAY1Wi7x82+04mmaN6wvMS0iMbSH72diGHSDXGb+GRQMmkICmgT4/GoCo7inBJh/nuKkMkUCrC9RBEUxEiABEiABEvCXAPsl+cv3R+1hDwDZt2+fM+gjkUi48nj06NEoKioKbUCmDCr58MMPsXfvXlf2e7UpOzsb119/PeRdbF5eHq699tqrhqA0NjaioqIC9fX1SscWFhaiuLgYGRkZSvLJhKqrq1FVVZW2HpMVTJ482WHv1fr666/xwQcfKMfLq3Nb6+nTpw/y8/Od/JL/npWVddVRtbW1qKyUclu1VVJSgsGDB6sJu5AKM9ddmAtdfl7nmhub/d6jOwBEclTyqq389MvWM2fOOHl/5MgR7SPk99aoUaPQqVOnNvdyAIg20kA2sF9SIJhtPWRW050Tt/YvBTDb7WbL9nG+S7OAsd+/ZdlLc0mgGQH2+2c6kICRBHh/1siw0CgbCbi5S6jq58SJE7F48WJ0795ddYtRcp9++ikeffRRpXu+OoZ7fXfVTQy9tkHH/7Blo8LrxIkTzvu2N954A9u3b08La7du3fD888/jwQcfTEsPN5NAnAnw/myco6/l+woAcpfV7ZoBYKXbzT7uewzAah/1m6ZafvEuAfA/TDOM9oRCgPVuAWEPu96tPTf379+PNWvWaFGQehypd5BaLy4SIAESIAF7CejWu+l6Kr3/pJ43MzNTd2sg8qx3CwSz9iFRqXfroO158BtYEBU8c55IAiRAAiQQMgEWwIYcAB5PAmkQYAFsGvC4lQSiQ4AvtKITS3pCAiRAAiRAAiRAAtYTiMoLLesDQQdIgARIgAS8JsCBRF4TpT5tAmzor42MGzwkwPzzECZVkUDABPj8Bgycx7UgwPxjQoRBgAOJwqDOMyNEIG4Dv6XzvjQUKI9IDNmwLyKBpBvhE9BtXjZ16lQsWLAgrUEK0mhszpw5KC9X+5FUVlaGRx55RBnW5s2bMX36dJw+fTrpHi98qaurQ2lpKWpqapTt87pZnm4MxVCvbVB23gBB8jIgCDSBBCJIgA37IhjUaLnEz7/Riqdp3rC+xLSIxNAevp+JYdANcpn5Z1AwaAoJaBLg86sJjOKeEmD+eYqTyhQJsL5EERTFSIAESIAESMBfAuyX5C/fH7WHPQDk4sWL2LZtG3bt2uXK4+zsbMiQzJycHFf709l09uxZbNiwAQcOHEhHjfberKws9O3bF3l5ecjNzcV1113n1CZ16JC8pXdjYyMqKipQX1+vdGZhYaHTID8jI0NJPplQdXU1qqqq0tZjsoLJkyc7MfFiHT16FOvWrcOpU6e8UKesQ3pWXskteaZk8KzKgITa2lpUVkrZrdqSQT2DBw9WE3YhFWauuzAXuvy8zDU39gaxR3cASH5+vjMASn4WBrkOHTrkDKtKJBJax8pzJfYOGDCgzX0cAKKFMzBh9ksKDLWNB81qunvi1valAGa73WzZPs53aRYw9vu3LHtpLgk0I8B+/0wHEjCSAO/PGhkWGmUjATd3CVX9lO8cV69ejaKiItUtRsmtWrUKzz33nOc2eX131U0MvbbBc0g+KowaL3nvt3XrVjz//PPYvXu3a3KjR4/Giy++6Lwz4CIBEtAnwPuz+sxiumMFALnL6nbNALDS7WYf9z0O4FUf9ZuqejuAFwD8T1MNpF2BEGC9WyCYgbDr3dpy88KFC3j//fexf/9+ZQqpageUFVGQBEiABEggdAK69W5uDB4/fjwKCgrcbPV9D+vdfEfs6oCo1Lslr453hcbzTSyI8hwpFZIACZAACZhOgAWwpkeI9pFA+wRYAMvsIAESAMAXWkwDEiABEiABEiABEiABYwhE5YWWMUBpCAmQAAmQgCkEOJDIlEjE2A429I9x8A1wnflnQBBoAgm4JMDn1yU4bvOEAPPPE4xUokmAA4k0gVGcBFoSiMvAb+m4vwRAecQSgA37IhZQuhMeAd3mZVOnTsWCBQvSHqSg0wzv4YcfxsKFC9G1a9eUoGRo0NKlS53GY6nWypUrcf/996cSS/rvdXV1KC0tRU1NjbIer5vl6cZQDPXaBmXnDRAkLwOCQBNIIIIE2LAvgkGNlkv8/ButeJrmDetLTItIDO3h+5kYBt0gl5l/BgWDppCAJgE+v5rAKO4pAeafpzipTJEA60sUQVGMBEiABEiABPwlwH5J/vL9UbsJA0BOnTqFyspKSMN3N0sauN99993o3Lmzm+2u9iQSCWzZsgWfffaZq/0qm6R/4HXXXYc+ffo4//cnP/mJ8x+3fjY2NqKiogL19fUqx6OwsBDFxcXIyMhQkk8mVF1djaqqqrT1mKxg8uTJyMvLS9vEhoYGvPfeezh27FjautpTkJubi549e6J3795ObnXv3t2pNXMb69raWucZVl0lJSUYPHiwqri2XJi5rm0sAF1+XuWaG1uD2qM7ACQ/Px+SV1lZWUGZ6Jxz6dIlbN++HTt27NA+V35eiM3Z2dlX7eUAEG2cgWxgv6RAMNt6yKymOyhu7V8KYLbbzZbt43yXZgFjv3/LspfmkkAzAuz3z3QgASMJ8P6skWGhUTYS0L1LOHDgQMh3/MePH1dyd/78+Zg2bRo6dLBhROV/uSQ+zp07F++8846SnzpCXt9d1Y2h2Oq1DTr+hy0bVV7yPXlZWRkUaqDaDcEf/vAHPPbYY9Y9r2HnFM8nASHA+7PMA0UCKwDIXVa3awaAlW43+7jvcQCv+qjfdNVSGPECgLdMN5T2+UKA9W6+YL1aqQn1bq2tOnz4MN59911ITZnqCqPmTdU2ypEACZAACegR0K1309P+g7TUe953331O7adpi/VupkXkB3uiUu9mw9sEFkSZ+QzQKhIgARIgAR8JtC6A/d3vfufjaVRNAiTgJYEXXpB3GP+1EomEDX9ze4mAukiABAC+0GIWkAAJkAAJkAAJkAAJGEMgKi+0jAFKQ0iABEiABEwhwIFEpkQixnawoX+Mg2+A68w/A4JAE0jAJQE+vy7BcZsnBJh/nmCkEk0CCs04WFejyZTisSIQ9YHf0ml/CYDyiEaVDfsiGli6FTwB3eZlU6dOxYIFC9IepPDpp5/i0UcfVWr8N2jQILzyyitKQ0GkkeDTTz+NTZs2JYX505/+1Lm8qNBgKameuro6lJaWoqamRjl4XjfL042hGOq1DcrOGyBIXgYEgSaQQAQJKPw+4efzCMbdIpf4+deiYFloKutLLAxa1Ezm+5moRdQuf5h/dsWL1pJAcwJ8fpkPYRJg/oVJP75ns74kvrGn5yRAAiRAAkYRYL+kgMJhygCQffv2Yf369VpDP64gyszMxLhx4yA1M0Gt3bt3Y/PmzZ4cJ/bn5uYiLy8Pffv2xXXXXYdrrrkGnTp18kT/FSUy3LCiogL19fVKegsLC1FcXIyMjAwl+WRC1dXVqKqSuU5qa/LkyQ6PMFdtbS0qK6W0VG15YfOFCxewYcMGfPnll2qHppDKzs7+MbdycnIgQ9m7dOni+XBKXVYlJSVKtW1uIYSZ625s1uXnRa65sTPIPboDQPLz8yF5lZWVFaSZzllnzpxxflYcOXJE++yioiKMGjXqqp/3HACijTKQDeyXFAhmWw+Z1XQXxa39SwHMdrvZsn2c79IsYK37/cvfMFwkQAJ2EJDPVs0X+/3bETdaGXkCvD8b+RDTwaAI6N4llO+q5Lvst956S8nEiRMnYvHixejevbuSvClCu3btwuOPP650v1fXZq/vrurGUOz12gZdBmHKR5nX999/j5UrV+L55593hfhnP/sZXnrpJfTv39/Vfm4igTgT4P3ZOEdfy/cVAOQuq9s1A8BKt5t93Pc4gFd91G+L6m1N7w7U/lC2xSvamYoA691SEfLo302pd7vijht7unbtigkTJqBfv34eUaEaEiABEiCBMAno1ru5tXXIkCFOXa/UHZu0WO9mUjT+y5ao1LvZ0ISMBVFmPgO0igRIgARIwEcCrQtgfTyKqkmABHwmwAJYnwFTPQmYSYAvtMyMC60iARIgARIgARIggVgSiMoLrVgGj06TAAmQAAkkI8CBRMyP0AmwoX/oIYi1Acy/WIefzltOgM+v5QG03Hzmn+UBtNR8DiSyNHA02xQCUR34LdMIlgAoNwW0T3awYZ9PYKk2fgR0m5dNnToVCxYsSHuQwqlTpzB37ly88847StDLysrwyCOPpJTdtGkTpkyZklLusccew7PPPovOnTunlE0mUFdXh9LSUtTU1Cjr8bpZnm4MxVCvbVB23gBB8jIgCDSBBCJIgA37IhjUaLnEz7/Riqdp3rC+xLSIxNAevp+JYdANcpn5Z1AwaAoJaBLg86sJjOKeEmD+eYqTyhQJsL5EERTFSIAESIAESMBfAuyX5C/fH7W7GbiRn5+PkpKStOthmrsodmzZsgWffvqpK8/z8vIcm7Kzs13t19l0/PhxlJeXQ+p53K5evXph8ODBuPHGG53BnjIQ1O/V2NiIiooK1NfXKx1VWFjoNMbPyMhQkk8mVF1djaqqKmU9MiRVYhrmqq2tRWWllJiqLS9s3r17NzZv3qx2YDtSklODBg3C9ddfDxmO06GD/63edVnJsyr579cKM9fd+KTLz4tcc2NnkHt0B4D48XtJx99Dhw5hzZo1SCQSOtucwSPyPAwYMKDFPg4A0cIYmDD7JQWG2saDZjXdSXFr+1IAs91utmwf57s0C1jrfv/yNwwXCZCAHQR69OjRwlD2+7cjbrQy8gR4fzbyIaaDQRHQvUso92eHDx+Op59+WsnEnJwcrF69GkVFRUryJghdvnwZr776Kp577rmU5owaNQrHjh3DgQMHUspeEfD67qpuDMUOr21Qdt4Awajz+v7777Fy5Uo8//zzrmir3lV3pZybSCDCBHh/NsLB9da1FQDkLqvbNQPASrebfdw3DcAqH/XbpnobgBcA/C/bDKe9rgiw3s0VNv1NptS7XbFcPge+++67OHv2rLIzXtZlKR9KQRIgARIgAd8I6Na7pWPI+PHjUVBQkI4Kz/ey3s1zpJ4ojEq9m/9V0OnjZkFU+gypgQRIgARIwDICrQtgLTOf5pIACTQjwAJYpgMJxJIAX2jFMux0mgRIgARIgARIgATMJBCVF1pm0qVVJEACJEACIRLgQKIQ4fPoHwiwoT8zIUwCzL8w6fNsEkiPAJ/f9Phxd3oEmH/p8eNudwQ4kMgdN+4igSYCURv4LVMIlgAoj0mE2bAvJoGmm/4T0G1eJg37FixY4MmAn1WrVik1xRMKDz/8MBYuXOgMLWlvXbx4EYsXL8by5ctTgnvttdecwQrprrq6OpSWlqKmpkZZldfN8nRjKIZ6bYOy8wYIkpcBQaAJJBBBAmzYF8GgRsslfv6NVjxN84b1JaZFJIb28P1MDINukMvMP4OCQVNIQJMAn19NYBT3lADzz1OcVKZIgPUliqAoRgIkQAIkQAL+EmC/JH/5/qjdpAEgDQ0NWLt2Lerr6115P2zYMIwYMQIdO3Z0tV9lkwwG3LhxI/bu3asifpXMjTfeiJ/+9Kfo27evr3a2Zdw333yD//iP/1AeruLlYJXq6mpUVVUpM5s8eTLy8vKU5f0QrK2tRWWllJqqrXRt/vbbb1FRUQF5DnRXZmYmbrvtNgwdOhTZ2dm629OW3717NzZv3qysR+rQBg8erCyvK9jY2OiwVP1Z4mWu69oq8kHnmhsbg96jOwAkPz/fqW/MysoK2lTnvEuXLmH79u3YsWOH9vnys05sb/7scgCINsZANrBfUiCYbT1kVtPdFLf2LwUw2+1my/ZxvkuzgLXu9y9/w3CRAAnYQaBHjx4tDGW/fzviRisjT4D3ZyMfYjoYFAHdu4Ryf/bRRx/F3Llz8fHHHyuZOX/+fEybNg0dOtgwphI4ceIE5syZg/Ly5C0JunXrht/97nd46623eH9WKRPMENLNebHatvvGksO///3vnXdEumvSpEkoKysL5d2Drq2UJwGTCPD+rEnRMNqWFQDkLqvbNQPASrebfdw3DcAqH/XbqnorgBcA/MVWB2i3EgHWuylhSl/IpHq3y5cvO/UCUhuluqTO54EHHkD//v1Vt1COBEiABEjAcAK69W7yubFPnz7YuXOntme9e/fGfffdh549e2rv9WsD6938Ipue3qjUu9nwJoEFUenlKneTAAmQAAlYSKB1AayFLtBkEiCBJgIsgGUqkEAsCfCFVizDTqdJgARIgARIgARIwEwCUXmhZSZdWkUCJEACJBAiAQ4kChE+j/6BABv6MxPCJMD8C5M+zyaB9Ajw+U2PH3enR4D5lx4/7nZHgAOJ3HHjLhJoIhCVgd8yfWAJgORdpZ1r1SQAACAASURBVKIXdjbsi15M6VFIBHSbl0nDvgULFngySOHTTz91mv8dP348pfeDBg3CK6+8knQwyLFjxzBz5kxs3Sq9Udpfw4cPx7JlyzxplFBXV4fS0lI27EsZQXMEdHNeLLetYZ85tGkJCcSHABv2xSfWlnrKz7+WBs4Ss1lfYkmgomwm389EObrm+8b8Mz9GtJAE2iPA55e5ESYB5l+Y9ON7NutL4ht7ek4CJEACJGAUAfZLCigcJg0AEZdramqwfv16V9537doVJSUlntS4tGfA4cOH8e677yKRSGjZmJWVhdGjRzu1PJ06ddLa65WwbkP9wsJCFBcXIyMjI20TZKhLVVWVsp7JkycjLy9PWd4PwdraWlRWSsmp2krHZjfDb65YJZwkTjk5OWqG+iClG195TuVZ8Gs1NjaioqIC9fX1Skd4metKB7YSCjLX3NgXxh7dn1f5+fnOz3/5WRvWOnPmjPMz48iRI9omFBUVYdSoUT/+fuAAEG2EgWxgv6RAMNt6yKymOypu7V8KYLbbzZbt43yXZgFr3e9f/obhIgESsINAjx49WhjKfv92xI1WRp4A789GPsR0MCgCuncJ5f7s73//eyxZsgSvvfaakpkTJ07E4sWL0b17dyX5sIV27dqFxx9/POW93rFjx+If/uEfMG/ePN6fDTtoGufr5ryotvH+7J49e/Db3/4W+/bt06AD593D66+/jqFDh2rtozAJxJ0A78/GPQOU/V8BQO6yul0zAKx0u9nHfdMArPJRv+2qtzS9U/iL7Y7Q/jYJsN4toMQwqd7t5MmTWLt2LaSHk+q65ZZbcPfddyMzM1N1C+VIgARIgAQMJ+Cm3k1+F2zbtg1ffvmltndDhgxx6kZN+V3CejftEAayISr1bh0CoZXeISyISo8fd5MACZAACVhIICMj41kLzabJJEACbRD4z//8zz8SDAmQQOwI8IVW7EJOh0mABEiABEiABEjAXAJReaFlLmFaRgIkQAIkEBIBDiQKCTyP/S8CbOjPbAiTAPMvTPo8mwTSI8DnNz1+3J0eAeZfevy42x0BDiRyx427SKCJgO0Dv2XqwBIA5TGNKBv2xTTwdNt7ArrNy6Rh34IFCzwZpHDq1CnMnTsX77zzjpJjZWVleOSRR9qV3bRpE6ZMmZJS1/Tp0/HMM894crm1rq4OpaWlbNiXkro5Aro5L5bb2LDPHOK0hATiQYAN++IRZ4u95Odfi4NngemsL7EgSFE3ke9noh5hs/1j/pkdH1pHAskI8PllfoRJgPkXJv34ns36kvjGnp6TAAmQAAkYRYD9kgIKh0kDQMTlCxcuYMOGDa4auMv+m2++GTJUskuXLp4TTCQS2LhxI7744gst3dnZ2U5j+Ztuuklrn9fChw4dwttvv62s9oYbbkBJSYknLKurq1FVVaV89uTJk5GXl6cs74dgbW0tKiul9FRtpWPzd999h/LycjQ0NKgd1iQl795l6EHrYetaStIUvnz5shPbHTt2KGsaNWoUhg0bpiyvK9jY2IiKigrU19crbS0sLHSe0YyMDCV5r4WCzDWvbfdLn5sBIPLzKisryy+TlPTKz9k1a9ZAfl/oLBk8IvYPGDDA2cYBIDr0gpNlv6TgWFt40qymuypuTV8KYLbbzZbt43yXZgHLzMxswUP+huEiARKwg0Drz2CJRMKGGVt2wKWVJOCeAO/PumfHnSTQgoDuXcIr92fXr1+P3/xGrmKkXjk5OVi9ejWKiopSC4csId9/Llu2DHJXN9WSu7+TJk3i/dlUoAz7d92cF/NtvD978eJF/OlPf8Lzzz+vHYFFixZBnnUuEiABdQK8P6vOKuaSKwCo/QHVNqgZAFYayHC6oXaZhmoLgBfkTwvTDKM9aRFgvVta+NQ3m1TvVlNTA/lMrLPuv//+0OvIdOylLAmQAAmQQGoCbuvdTp486dSOSm9B3TV+/HgUFBTobvNFnvVuvmBNW2lU6t1seBnPgqi005UKSIAESIAESIAESIAESIAESIAEAiTAF1oBwuZRJEACJEACJEACJEACyQlE5YUW40wCJEACJEACrQhwIBFTInQCbOgfeghibQDzL9bhp/OWE+Dza3kALTef+Wd5AC01nwOJLA0czTaFgK0Dv2XawBIA5aaADMkONuwLCTyPjR4B3eZlVxr2eTVIYdWqVXjuueeUwD788MNYuHAhunbtepW8NCdbvHgxli9fnlLXv/3bv2HMmDEp5VQE6urq2LBPBZRBMro5L6bb2LDPIOQ0hQRiQYAN+2IRZpud5Odfm6Nnvu2sLzE/RpG3kO9nIh9iox1k/hkdHhpHAkkJ8PllgoRJgPkXJv34ns36kvjGnp6TAAmQAAkYRYD9kgIKh0kDQK64fPjwYVRWVuLs2bOuKIwbNw5DhgxxtTfZpu+++85pLN/Q0KCl25Sm8rW1tQ5X1ZWfn4+SkhJ4UfdUXV2Nqqoq1aMxefJk5OXlKcv7IajLKx2b3Qy/6d27N+677z707NnTD/eVdbr5GTJy5EgMHz5c+QxdwcbGRlRUVKC+vl5pa2FhIYqLi5GRkaEk77VQkLnmte1+6XM7AMSLn1fp+CR1mdu2bcOuXbu01cjPPPmZm52dDQ4A0cYXyAb2SwoEs62HzGq6s+LW/qUAZrvdbNk+zndpFrDMzMwWPORvGC4SIAE7CPTo0aOFoYlEwoYZW3bApZUk4J4A78+6Z8edJNCCgO5dwiv3Z7/55hv89re/xccff6xEdP78+Zg2bRo6dDD716i8F3jqqaewYcOGpH7l5ORg9erVznc7paWlkO98VZfXdzF1Yyh2em2Dqu8myMWJ16FDh7Se0yvx8fqevAlxpw0k4DcB3p/1m3Bk9K8AIHdZ3a4ZAFa63ezjvumG2uWjy2mp/hDACwD+d1pauNkUAqx3CygSbmpVvKyDuuLmhQsX8P7772P//v3KnsvfCVJL1lYvKGUlFCQBEiABEjCOQDr1brt378bmzZu1fTKlhlQMZ72bdvgC2RCVejez3yL8EEoWRAWS0jyEBEiABEiABEiABEiABEiABEjAIwJ8oeURSKohARIgARIgARIgARJIn0BUXmilT4IaSIAESIAEIkaAA4kiFlAb3WFDfxujFh2bmX/RiSU9iR8BPr/xi7lJHjP/TIpGfGzhQKL4xJqe+kLAtoHfMpVhCYByX2jYp5QN++yLGS02lIBu8zKvG3l9+umnePTRR3H8+PGUhGRwz8svv4yBAwdeJXvs2DHMnDkTW7duTarnzjvvxLJly5Cbm5vyPBWBuro6NuxTAWWQjG7Oi+lxbnBoUOhoCgkYTYAN+4wOD437oUmgNAu0ZfHzry2R+sFO1pfYFa9IWsv3M5EMqzVOMf+sCRUNJYGrCPD5ZVKESYD5Fyb9+J7N+pL4xp6ekwAJkAAJGEWA/ZICCocpA0Cau3vp0iVs374dO3bscEXBrybutbW1qKyUVzPqq6CgAHfffTc6d+6svsknyerqalRVVSlr93LQi+7ZkydPRl5enrKtfgjqxtutzW6eQfF33LhxkPqwsJebQQUjR47E8OHDfTO9sbERFRUVqK+vVzqjsLAQxcXFyMjIUJL3WiioXPPabj/1pTMAxE+7VHSfOnXK+V0hPuiuoqIijBo1ColEwtFx8OBBZRVufwYpH0BBsF8SkyAJgVlNd1fcQloKYLbbzZbt43yXZgHLzMxswUP+huEiARKwg0CPHj1aGJpIJGyYsWUHXFpJAu4J8P6se3bcSQItCOjeJbxyf7Zjx4744x//iNdee02J6KRJk1BWVobs7Gwl+bCEPvroI/z617/G6dOnk5owceJELF682PlOsrS0FDU1Ncome30XUzeGYqjXNig7b4BgnHhdvHjRydPly5drkZfv8+Weef/+/bX2UZgE4kyA92fjHH0t3+UOq9xldbtmAFjpdrOP+6YbapePLnuienPTu4b/7Yk2KgmLAOvdAiLvptbGyzqoK27u378fa9as0fL6rrvugtQGcJEACZAACUSLQDr1bhcuXMCGDRvw5ZdfakORGlKpfczMzNTe6+UGN3WkrHfzMgJt64pKvZsNL+NZEOV/PvMEEiABEiABEiABEiABEiABEiAB7wjwhZZ3LKmJBEiABEiABEiABEggTQJReaGVJgZuJwESIAESiB4BDiSKXkyt84gN/a0LWaQMZv5FKpx0JmYE+PzGLOCGucv8MywgMTGHA4liEmi66RcBWwZ+c9B32xnAhn1+PRnUGzsCus3LrjTsy8rK8oSVDEOYO3cu3nnnHSV9L730En71q19dJbtp0yZMmTIlpY4nn3wSc+bMQadOnVLKqgjU1dWxYZ8KKINkdHNeTI9zg0ODQkdTSMBoAmzYZ3R4aNwPTQKlWaDpi59/TY+Qi8/n0gybiwT8JsD3M34Tpv5kBJh/zA8SsJcAn197YxcFy5l/UYiifT6wvsS+mNFiEiABEiCBSBJgv6SAwmrKAJDW7kqNTGVlJaQJvJs1dOhQjB49GhkZGW62X7VHhgBu3boVu3fvVtYnDeQfeOABIwYASpylXkhnyKaXg16qq6tRVVWlzM6ERva1tbVODqoutzZLrq9duxZff/216lGQd+7jx49H165dlff4JdjQ0ICKigp8++23ykeMHDkSMiDTr9XY2OjYJMNlVVZhYaEz9MGrnxcqZzaXCSrXdO0KUz6dASBh2n3l7AMHDjg/PxKJhJY58nujpKQEeXl5zv6DBw8q73f7M0j5AAqC/ZKYBEkIzGoaQukW0lIAs91utmwf57s0C1hmZmYLHvI3DBcJkIAdBHr06NHC0EQiYcOMLTvg0koScE+A92fds+NOEmhBQPcuYfP7szLk+ze/kesYqVdOTg5ef/11yHf5pq7Lly9j2bJlKCsrS2ni/PnzMW3aNMiw89LSUq3v4r2+i6kbQ3HOaxtSAjNIIG68VO+WNw+RDc+rQSlFU0jAIcD7s0wERQJyh1Xtj6e2Fc4AsFLxrCDFphtqV5AM0jlrM4AXAPx/6Sjh3tAIsN4tIPQm1LtJPcDGjRvxxRdfKHvds2dPTJw4Edddd53yHpMFJQ5S93Ty5El89913zv89ceIELl265NQRnT9/vk3zc3Nz0blzZ0iNRJ8+ffCTn/wE8r27/N8uXbqgQwd+5W5y3IOw7cKFC04uyftTybEr+fT999/j2LFjbZogvd169eqFjh074tprr3WeM/mP5FW3bt2cfOMiAT8JpFvvJvulXkxyXndJLWlBQYHuNk/l5Wc+6908ReqJsqjUu9nwlwELojxJWSohARIgARIgARIgARIgARIgARIIiABfaAUEmseQAAmQAAmQAAmQAAmkJhCVF1qpPaUECZAACZBAzAgk/f6FA4lilg0hucuG/iGB57EOAeYfE4EE7CXA59fe2EXBcuZfFKJonw8cSGRfzGixUQRMH/jNQd/J04UN+4x6nGiMzQR0m5c1b9jnld9vvvkmnnnmGSV1bZ0vA3gWL16M5cuXJ9Uhl7VXrVrlDPPwatXV1bFhn1cwA9Kjm/NiVpwbHAYUFh5DAtYTYMM+60MYdQf4+TfqEQ7XP9aXhMufp/P9PnMgZAJ8PxhyAHg8CaRBgM9vGvC4NW0CzL+0EVKBCwKsL3EBjVtIgARIgARIwHsC7JfkPdM2NZowAKQ9V/fu3Yt169a5IiEDCu6//36VYWJK+mWIgjRj/+qrr5TkRSg/Px8lJSWQYQphrzNnzjj2HzlyRNkUL+2vrq5GVVWV8tmTJ09GXl6esrwfgrW1tQ4z1eXW5q+//hpvv/02ZBCO6ho5ciSGDx+uKu6r3KFDhxz7dZbf9suwk4qKCtTX1yuZ9bOf/QwjRoxQkvVDKKhc88N2v3SmOwDEL7tU9UqN5rZt27Br1y7VLT/KXX/99RgzZgy2bNmCgwcPKu93+zNI+QAKgv2SmARJCMwCsCQNQksBzE5jv01bOd+lWbQyMzNb8JC/YbhIgATsICCDN5uvRCJhw4wtO+DSShJwT4D3Z92z404SaEFA9y5h8/urhw8fxsyZMyHfB6us+fPnY/r06SqiocgcP34cTz/9NDZt2pT0/JycHKxevRpFRUXg/dlQQpXWobo5L4fZfH9W9zm9Avfll1/GL37xi7RYczMJxIkA78/GKdpp+boCgNxldbtmAFjpdrOP+0y/n+uj656qlj9CXwDwfzzVSmV+E2C9m9+Em/SbUO929OhRpzbl7Nmzyl7ffvvtGD16NDp16qS8xyRBqZ+TOqe//vWvOHbsGL755hvPzcvOzobUTdx8883o27cvunTp4vkZqgpZ76ZKKj25y5cv4/Tp006NjHxmldw6depUekrb2N2nTx/ccMMNuPHGG9G7d2/jnkPdejfPAfmsMA51TenWu8mzILVmUjOmuySn77vvPvTs2VN3q2fy58+fd+ptWe/mGVJPFEWl3s2Gl/EsiPIkZamEBEiABEiABEiABEiABEiABEggIAK6n2MDMovHkAAJkAAJkAAJkAAJkECbBGx4V8TQkQAJkAAJkEBrAhxIxJwInQAb+oceglgbwPyLdfjpvOUE+PxaHkDLzWf+WR5AS83nQCJLA0ezTSFgakMBmSYgzYHLTQFlqB1s2GdoYGiWfQR0m5c1b9jnlbd79uzBjBkzcODAgZQqhwwZAmkkNnDgwB9l5WK3NA7cunVr0v0yNOFf/uVfIA33vFps2OcVyeD06Oa8WGZzw77gyPIkEog3ATbsi3f8LfCen38tCJLFJrK+xOLgRcV0vp+JSiTt9IP5Z2fcaDUJCAE+v8yDMAkw/8KkH9+zWV8S39jTcxIgARIgAaMIcABIQOEwYQBIe65+//332LhxI/bu3euKhgwouOeee9C1a1dX+5tvOnHihDOkRGdQx7BhwzBy5Eh06BB++wRppv/v//7vSCQSyizy8/NRUlKCrKws5T3tCXIASPsI9+3bh7Vr12oxfvDBB6Hw3l1Lp1th3djKOfJcDB8+3O2RKffpDgDx255UBtfW1jrDHlQXB4BcTcrLn1eqcUglJ8N3JK7y81d33XLLLTh58iRkQJbqikNeqLLwSy4qA0D84hNzvbOa7rS4xbAUwGy3my3bp9sXN/w/pH0EnJmZ2YKH/A3DRQIkYAeBHj16tDA0kUhE+ueVHVGhlSQA3p9lEpCARwR07xI2vz8r3z8vWrQIq1atUrJm0qRJKCsrgwyzNnFt3rwZ06dPd4YuJ1vN/eD9WRMjmdwm3ZwXbTbfn5V8njdvHv7yl79oBUuebXneuUiABNQIKLzH4+dINZRRl1oBQO6yul0zAKx0u9nHfabez/XRZV9Vb2x6B/F/fD2Fyr0iwHo3r0im0BN2vdvFixexZcsWfPLJJ8oeZ2Zm4oEHHkD//v2V95ggKPV7f/3rXyG9rg4fPhyoScLspptuQmFhIXJzc9GxY8dAz9etiTKhbsOmGiSpq5G6UPlP0O9J5bso6clWUFBgzPdSuvVugT4MHhxmwvPhgRtJVUiNmHxnpLraqnc7d+4cNmzYgP3796uq+VFOcrq4uBjyszOMdf78eadW7uDBg8rHxyEvlGH4JBiVejcbvkRhQZRPSUy1JEACJEACJEACJEACJEACJEACvhDQ/RzrixFUSgIkQAIkQAIkQAIkQAKKBGx4V6ToCsVIgARIgARiRIADiWIUbFNdZUN/UyMTD7uYf/GIM72MJgE+v9GMqy1eMf9siVS07ORAomjFk94ETsC0hgLS2X0JgPLASdh5IBv22Rk3Wm0gAd3mZc0b9nnljm5DsZUrV+L+++//8fhNmzZhypQpKc156qmnMGvWLHTq1CmlrKoAG/apkjJHTjfnxXKbG/aZQ56WkEC0CbBhX7TjGwHv+Pk3AkE02AXWlxgcnLiYxvczcYm0mX4y/8yMC60iARUCfH5VKFHGLwLMP7/IUm8yAqwvYX6QAAmQAAmQgBEEOAAkoDCEPQAklZvHjx9HeXk5ZMCBmzV69GgUFRWhQ4f0Whi4GSgwduxYZ+CGCUt3AIfY3FZDfbe+6J5vQiP7oAaA6J4jg9UnTpyIXr16uQ2HZ/vcDCmQw0eOHInhw4d7ZkdrRbrPq9/2pHJUNwdMeD5S+ZTuv3sxACRdG7zYf+DAAWeQhwx79nvFIS/8ZphKf1QGgKTyk//uisCsprstrjYDWApgttvNlu3T7Yub3h/xhsPJzMxswSPoQW6G46F5JGA0Aflc1nwlEolI/7wyOhg0jgT+iwDvzzIbSMAjArp3CVvfn5XvQh577DEla3JycvD6669j6NChSvJBCsnw8qVLl+LFF19Meez8+fMxffp0R473Z1PiMk5AN+fFAZvvz16+fNnJbfmPzpozZw7kzjkXCZCAGgHen1XjRCmsACB3Wd2uGQBWut3s4z7T7uf66GqgqjcCeAHA24GeysN0CbDeTZeYS/mw693c1LPddNNNuOeee9ClSxeXXge77eTJk/jkk0+wd+9eSH1Q2Eu+QxgxYgT69+/vaR+sZH6x3s37qF+6dAlHjx7F7t278de//tX7A1xoLCgowLBhw9CzZ08Xu73bolvv5t3JwWiKQ12TV/Vuoke+Y9Wtmc7MzITULA8ePDiYoLY6xU0taRzyIpRgNDs0KvVuNryMZ0FU2NnO80mABEiABEiABEiABEiABEiABHQI6H6O1dFNWRIgARIgARIgARIgARLwmoAN74q89pn6SIAESIAE7CfAgUT2x9B6D9jQ3/oQWu0A88/q8NH4mBPg8xvzBAjZfeZfyAGI6fEcSBTTwNNtrwiY0lCgsqkZcLlXjsVEDxv2xSTQdNN/ArrNy1o37PPKwjfffBPPPPOMkjppEPjss8+ic+fOkEZ7ixcvxvLly5Pu7datG+Rvp5/97GdKZ6gKsWGfKilz5HRzXiy3uWGfOeRpCQlEmwAb9kU7vhHwjp9/IxBEg11gfYnBwYmLaXw/E5dIm+kn88/MuNAqElAhwOdXhRJl/CLA/POLLPUmI8D6EuYHCZAACZAACRhBgANAAgpD2ANAUrkpQw527tyJqqqqVKJt/nt2djYmTpwIGXqRznIzUKCkpCS05vHNfZXG99IAXxrh66z8/HyID1lZWTrb2pTlAJD2EdbW1jrxUV29e/fGhAkT0HrAuup+L+UOHDjg2J5IJLTUjhw5EsOHD9faoyOs+7z6bU8q23VzIA6DHrwaAJKKvd//LvWa27Ztw65du/w+CnHIC98hpjggKgNAwuYY0fNnNd1xceueTJie7XazZft0++JGug9ZZmZmCx7yNwwXCZCAHQRafx5LJBKR/nllR1RoJQmA92eZBCTgEQHdu4St788ePnwYM2fOhHwnrLLmz5+P6dOnq4gGKiPDy59++mls2rQp6bny7uH111/H0KFDHTnenw00TJ4cppvzcqjt92dXrVqF5557Tovfk08+iTlz5gQ2WF7LOAqTgIEEeH/WwKCYadIKAHKX1e2aAWCl280+7hO7XvFRf9xVf9D0TuLtuIMw1H/WuwUUmDDr3dzWAYwbNw5DhgwJiJD7Y6TO7OOPP8YXX3yhXQ/k/lT1nTfeeCNGjBiBPn36qG9yKcl6N5fg2th2+fJlHD161KkDPXjwoHeKPdKUmZnpfLdTVFSEa665xiOtemp06930tIcvHYe6Jq/q3eR5kVqzLVu2aAcuNzcX9957L3r27Km9N90N58+fd2pJdZ7xOORFulzT3R+VejcbXsazICrdbOV+EiABEiABEiABEiABEiABEiCBIAnofo4N0jaeRQIkQAIkQAIkQAIkQAKtCdjwrohRIwESIAESIIHWBDiQiDkROgE29A89BLE2gPkX6/DTecsJ8Pm1PICWm8/8szyAlprPgUSWBo5mm0Ig7IHf0s1/CYByU4BYZgcb9lkWMJprLgHd5mWtG/Z55dmePXswY8YMyNCQVEuGgyxbtgz9+/fHsWPHnIaBW7duTbpt7NixePHFF3HdddelUq/172zYp4XLCGHdnBejbW/YZwR4GkECESfAhn0RD7D97vHzr/0xNNkD1peYHJ2Y2Mb3MzEJtKFuMv8MDQzNIgEFAnx+FSBRxDcCzD/f0FJxEgKsL2F6kAAJkAAJkIARBDgAJKAwhDkARNXFM2fOOI3Qjxw5orqlhVxBQQHuvvtudO7c2dV+2eRmoEBJSQkGDx7s+kyvNu7evRubN2/WVpefnw/xISsrS3tv6w0cANI+wtraWie/VVfv3r0xYcIEtB6wrrrfK7kLFy5gw4YN+PLLL7VVjhw5ElLT5tf6+uuv8fbbbysP3vHbnlR+6uZAHAY9eDUAJBX7IP5dhkHJMy4++bnikBd+8lPRHZUBICq+UkabwKymuy7aG5s2LAUw2+1my/bp9sWNdB+yzMzMFjzkMwcXCZCAHQRafx5LJBKR/nllR1RoJQmA92eZBCTgEQHdu4St788mEgksWrQIq1atUrJo0qRJKCsrQ3Z2tpJ8UELynfr06dNx+vTppEc+9NBDWLhwIbp16+bI8f5sUBHy7hzdnJeTbb8/68Znv+7KexdJaiIBswjw/qxZ8TDYmhUA5C6r2zUDwEq3m33cJ3a94qN+qv6BwIamdxP/TiBGEWC9W0DhCLPe7fjx4ygvL4fUAqiu3Nxc3HffffjJT36iuiVwuYsXL0LqV7Zs2YLz588Hfr7OgVLLdtdddzl1eR07dtTZqiXLejctXO0Knzt3Dtu3b8dnn33mjUIfteTl5WHMmDHo06ePj6e0rdpNfWrgRqZxYBzqmrysd5PnRmoz9+/fr039tttuw+jRo5GZmam9N50N8rtDauQOHjyorCYOeaEMwyfBqNS72fAyngVRPiUx1ZIACZAACZAACZAACZAACZAACfhCQPdzrC9GUCkJkAAJkAAJkAAJkAAJKBKw4V2RoisUIwESIAESiBEBDiSKUbBNdZUN/U2NTDzsYv7FI870MpoE+PxGM662hvFr0wAAIABJREFUeMX8syVS0bKTA4miFU96EziBsAZ+Sxf/JQDKA/c4WgeyYV+04klvQiSg28jLryZe0ihv3rx5+Mtf/qJE47XXXnMG0GzatAlTpkxJuWfu3LmYOXMmOnTw9vUtG/alRG+cgG7OiwO2N+wzLgg0iAQiSIAN+yIY1Gi5xM+/0Yqnad6wvsS0iMTQHr6fiWHQDXKZ+WdQMGgKCWgS4POrCYzinhJg/nmKk8oUCbC+RBEUxUiABEiABEjAXwIcAOIv3x+1hzkARMfFAwcOOM3QZVim7pLG7ePGjcOgQYN0t/4o72agwKhRozBs2DDXZ3qxsaGhAWvXrkV9fb22uvz8fKfeSIaEpLs4AKR9gjIsRnJbdUk+P/jgg+jbt6/qFl/k9u7di3Xr1rnSPXLkSAwfPtzVXpVNusMj/LYnlc26ORCHQQ+6MfTy51WqeLn593R+h6meF4e8UGXhl1xUBoD4xSfmemc13Xlxi2EpgNluN1u2T7cvrreF7IbByszMbMFDPnNwkQAJ2EGgR48eLQxNJBKR/nllR1RoJQmA92eZBCTgEQHdu4Rt3Z+V7zsfe+wxJYtycnLw+uuvY+jQoUryQQjJkO/Fixdj+fLlKY9btGgRhMGVxfuzKZEZJ6Cb8+KA7fdn3fjs11154xKCBpGARwR4f9YjkNFXswKA3GV1u2YAWOl2s4/7xK5XfNRP1S0JbADwAoD/IBgjCLDeLaAwhFXvJp8Xt23bhl27dml5KjUyI0aM8LyHk5YRSYTPnj2LLVu2QGqBbFpSm1dUVIROnTr5Yjbr3dLHKvU/GzdudFW7mP7p7jRkZ2fjnnvuQf/+/d0pcLnLTX2qy6NC2RaHuiav691En3zPeurUKa2YSX3p2LFjMXjwYK196QqfP3/esffgwYPKquKQF8owfBKMSr2bDS/jWRDlUxJTLQmQAAmQAAmQAAmQAAmQAAmQgC8EdD/H+mIElZIACZAACZAACZAACZCAIgEb3hUpukIxEiABEiCBGBHgQKIYBdtUV9nQ39TIxMMu5l884kwvo0mAz28042qLV8w/WyIVLTs5kCha8aQ3gRMIeuC3dO9fAqA8cE+jeSAb9kUzrvQqBAK6jbz8bOL15ptv4plnnlGi8OSTT2LWrFl46aWX8OKLLybdI00CV69e7Vzq93qxYZ/XRP3Xp5vzYpHtDfv8p8oTSIAE2LCPOWA4AX7+NTxAlpvH+hLLAxgF8/l+JgpRtNcH5p+9saPlJMDnlzkQJgHmX5j043s260viG3t6TgIkQAIkYBQBDgAJKBxhDQDRdS+RSGDz5s2oqanR3erI5+XloaSkBDKQwM06ceIEKioq8M033yhvHzJkCMaMGYOMjAzlPV4Kpsvs+uuvd5hde+21aZvFASDtI9y3bx/Wrl2rxXj8+PEoKCjQ2uOlcENDg2NzfX29K7XDhg3DyJEjfRvkozs8QgbgiE1hrdraWmfYg+qKw6AH3Rjm5+c7P6+ysrJUMQYq53bolY6RccgLHR5+yEZlAIgfbKgTs5ruvrhFsRTAbLebLdun2xc30n3IMjMzW/CQIWZcJEACdhDo0aNHC0MTiUSkf17ZERVaSQLg/VkmAQl4RED3LmFb92cPHz6MmTNnQr4XVlnz58/H9OnTVUQDkTl27Jhj/9atW5OeN2jQILzyyisthsfy/mwgIfL0EN2cl8Ntvz/rxmc/78p7GlAqIwFDCPD+rCGBMN+MFQDkLqvbNQPASrebfdz3BIA/+aifqtsmsL7pXcV/EFCoBFjvFhD+sOrdjh496tSPnT17VtnTnj17YsKECejVq5fyniAF5f3Uxo0bcejQoSCP9eysO++80+mP1bFjR890XlHEerf0kO7fv9+p9zx16lR6ikLYLTWmUp/Xr1+/wE6XZ1F+vritxwvMUJcHxaGuyet6t8uXL2PXrl3YsmWLNvXc3Fzce++9kN9BQa3z5887NZAHDx5UPjIOeaEMwyfBqNS72fAyngVRPiUx1ZIACZAACZAACZAACZAACZAACfhCQPdzrC9GUCkJkAAJkAAJkAAJkAAJKBKw4V2RoisUIwESIAESiBEBDiSKUbBNdZUN/U2NTDzsYv7FI870MpoE+PxGM662eMX8syVS0bKTA4miFU96EziBoAZ+S8f2JQDKA/cw2geyYV+040vvAiSg28jLzyZee/bswYwZM3DgwIGUBOSC/j/90z9h0aJF2LRpU1L5iRMnYvHixejevXtKvboCbNinSyx8ed2cF4ttb9gXPnVaQALRJ8CGfdGPseUe8vOv5QE03HzWlxgeoDiYx/czcYiyuT4y/8yNDS0jgVQE+PymIsR/95MA889PutTdHgHWlzA3SIAESIAESMAIAhwAElAYwhoA4sa9b7/91mnq39DQ4GY7hg0bhhEjRrgacHHhwgWnGftXX32lfHbv3r2dgSWtB2ErK0hD8NKlS06z+1QDOZMd4aX9HADSPumvv/4ab7/9NhKJhHLECwsLUVxcjIyMDOU9XgnK0J4NGzYo1ay1d6bf9ssQHmGqukpKSloMpVXd55VcbW2t8/NFdcVh0IPXA0BU2fopJwN8JM7imx8rDnnhBzcdnVEZAKLjM2WVCcxqugOjvKGV4FIAs91utmyfbl/cSPchy8zMbMFDhphxkQAJ2EGg9ef8RCIR6Z9XdkSFVpIAeH+WSUACHhHQvUvY1v1Z+a5T7rGuWrVKyapJkyahrKwMMkzYhCX3b6dMmZLSlIcffhgLFy5E165df5Tl/dmU2IwT0M15ccD2+7NufJ41axbkPx068E9f45KYBhlJgPdnjQyLiUatACB3Wd2uGQBWut3s474nAPzJR/1UnZzA+03vLN4hqFAIsN4tIOxh1Lt9//332LhxI/bu3avl5e23347Ro0ejU6dOWvuCEJZ3U++//75vdQxB+CCfyaXup3///p4fx3o390j37dvnPC/nz593ryTknTfccAPuueeeFt/7+GmSPI9SG1tfX+/nMaHpjkNdkx/1bufOnXNqNffv368du9tuu835/ZOZmam9180Ged6lNu7gwYPK2+OQF8owfBKMSr2bDd9IsiDKpySmWhIgARIgARIgARIgARIgARIgAV8I6H6O9cUIKiUBEiABEiABEiABEiABRQI2vCtSdIViJEACJEACMSLAgUQxCraprrKhv6mRiYddzL94xJleRpMAn99oxtUWr5h/tkQqWnZyIFG04klvAifg98Bv6dS+BEB54J7F40A27ItHnOllAAR0G3m11bDPKzNleMi8efPw1ltvpVTZrVs3/N3f/R3eeOMNnD59Oqn8/PnzMW3aNF8aj7FhX8pQGSegm/PigO0N+4wLAg0igQgSYMO+CAY1Wi7x82+04mmaN6wvMS0iMbSH72diGHSDXGb+GRQMmkICmgT4/GoCo7inBJh/nuKkMkUCrC9RBEUxEiABEiABEvCXAAeA+Mv3R+1hDABJx7Xdu3dj8+bNrlSkM+Di4sWL2Lp1K+R8nXXXXXehqKhIZ0vaspcuXcLnn3/u2CuDRd2u3r17Y8KECWg9yNuNPg4AaZ/aqVOnsHbtWnz99dfKaCWXH3jgAeTm5irv8UJQBih8+OGH2sN7Wp9dWFiI4uJiZGRkeGHWVTpqa2ud4QmqSwbfDB48WFXcczlde+Mw6MGPASCeB86FwgMHDji5mc7P5vaOjUNeuEDu6ZaoDADxFAqVXSEwq+kujFsiSwHMdrvZsn26fXEj3YcsMzOzBQ8ZYsZFAiRgB4HWn5MTiUSkf17ZERVaSQLg/VkmAQl4RED3LmF792c3bdqEKVOmKFmVk5OD119/HUOHDlWS91NIvrdZtGgRVq1alfKYsrIyPPLIIy3keH82JTbjBHRzXhyw/f7siy++iMWLF2vFYs6cOXjqqae09lCYBOJMgPdn4xx9Ld9XAJC7rG7XDAAr3W72cd8TAP7ko36qViPwPoAXALyrJk4pjwiw3s0jkKnUhFHvtm/fPqxfv17rfX9Y9T2p+Mm/S8+qDRs2QOoYbF8DBgzAuHHjcM0113jqCuvd3OE8evQo1q1bB6mJs32NGjUKf/M3f+NLD7bWbORdcUVFBerr623H1qb9cahr8qveTfRKvZnuM5WZmYmxY8cGVhd5/vx5x86DBw8q53Ac8kIZhk+CUal3s+FlPAuifEpiqiUBEiABEiABEiABEiABEiABEiABEiABEiABEiABEiABEiABEiABEiABEiABCwlwIJGFQYuayWzoH7WI2uUP88+ueNFaEmhOgM8v8yFMAsy/MOnH92wOJIpv7Om5JwT8GvgtHeWXACj3xEoqaY8AG/YxN0jAIwK6zcvaa9jnkTn485//jLlz53qlDtIccPXq1b4N2mHDPs9CFZgi3ZwXw2xv2BcYXB5EAjEmwIZ9MQ6+Ha7z868dcbLVStaX2Bq5CNnN9zMRCqaFrjD/LAwaTSaBJgJ8fpkKYRJg/oVJP75ns74kvrGn5yRAAiRAAkYR4ACQgMIRxgCQdFyTYRvvv/8+vvrqK1dqbr75ZqeJe5cuXbT3f/75586gD53Vs2dPTJgwAb169dLZ5lpW4rlr1y7s3LlTa8BKWwf27t3bsb31IG83xnEASPvUZIDqBx98gL1792qhLSgowN13343OnTtr7XMrLAMTNm/ejP3797tV8eO+wsJCFBcXIyMjI21drRVcvnwZVVVV2LFjh7LuBx54ADL8JqxVW1vrDHtQXXEY9ODXABBVxn7Jyc/oLVu24NNPP/X8iDjkhefQNBUqDABJNFPZ+m/Z5v+7vf8u2938m+pZYer3wkaTdcgfermaKdVc/BsAR5v+H6p+qsoli7sXOnT1j9XktK6VfFjPiBesrtKRmZn5fzX3T4aYcZEACdhBoPXn5EQiMc3F3wH83fwDNP6d1DLt3fyu85uj3/q9+D0rNtYl+wly6NAhO37A0EoSMICA7l3C9u7PHjt2DDNnzsTWrVuVvJo/fz6mT5+uJOun0OHDhx275TvtZGvQoEF45ZVXrhoYy/uzfkbHH926OS9W2Hx/Vt5JLFq0CKtWrdICKnvkeeciARJQI8D7s2qcKIUVAOQuq9s1A8BKt5t93Pf/AHjZR/1UrUfgvaa+Xu/qbaO0SwKsd3MJTndb0PVuUjMjdR1Sy6Czbr/9dowePRqdOnXS2ea77KVLl7B9+3at2pq2jMrOzsb111+PvLw8SJ2Z/G/xta1aposXLzq1bOfOncPJkycdlgcPHsQ338ir0vTXuHHjMGTIkPQVNdPAejd9nGfOnHGelSNHjuhvbrajT58+6N+/P/r27Qupv7zmmmucOrO2as0kr+Rngjyn8r5VvguW8+V/p7uCrP0U2ysqKlBfX5+u2Ubuj0Ndk1/1blIPKTXBUnOmu3Jzc3Hvvfc6z5Hf6/z5887zLz/bVVcc8kKVhV9yCvVuHfw620u9NhiZ9INAGzBs8MnLGFIXCZAACZAACZAACZAACZAACZAACZAACZAACZAACZAACZAACZAACZAACZAACcSJAAcSxSnahvrKhv6GBiYmZjH/YhJouhlJAnx+IxlWa5xi/lkTqkgZyoFEkQonnQmegNcDv6Uz+xIA5cG7EssTk35/xYZ9scwJOu2SgG7zsvYa9rk8/qptMuziiSeewL59+zxROWnSJJSVlTlNBPxYbNjnB1V/dermvFhjc8M+f2lSOwmQwBUCbNjHXDCcAD//Gh4gy81jfYnlAYyC+Xw/E4Uo2usD88/e2NFyEuDzyxwIkwDzL0z68T2b9SXxjT09JwESIAESMIoAB4AEFI6gB4B44ZbUu61Zs8YZguFmuR1w8e2336K8vNwZjKCzBgwYgLFjx6Jr164627RlT58+7TS196qOKDMzEw8++KAzOCLdxQEgyQl+/vnn2LBhgzbmO++8E0VFRejYsaP2Xp0NMuT1ww8/9Gygxg033ICSkhJ06dJFxwwlWXk+161bBxmoq7rCHpwgNYAy7EF1hW2vqp3pyPk1ACQdm7za6yZHVc6OQ16ocPBTRmEAiJ/HUzcJkEAECcjf282X7ueMCCKhSyRgDYEePXq0sNXt9xPWOExDSSACBHh/NgJBpAuBEdC9S9je/VkZZL148WIsX75cyXa/77UqGQE439M99thjKcXb85v3Z1OiM05AN+fFAZvvz8rA77lz5+Kdd97RisVrr73mfK/PRQIkoEZA4f7sIwCa10S0ro9w82+m6BBI7dkfFxtVGcwDMFktq9qU+mcA/8vAXPq/Afy/afjFrf4QeA/ACwDW+KOeWpsIsN4toFQIst5NzpJ6rE8//VTLO+nbNHHiROTk5GjtC0I4ndo7eb91yy23oLCwED179ky7Zuns2bOQz9JSOyW1eW6X/P01fvx4T+vzWO+mF41Lly5h+/bt2LFjh97GJml59zJ06FDcfPPNacdRbGloaMCePXuwd+9enD9/3pVNsmn48OEYMWIEOnTo4FqHykZ5V1xRUaFcnyfPYHFxMTIyMlTUey7DererkfpZ73bu3DmnvnT//v3asbztttswevRotK5P0FaUYoM8Z/Ld6sGDB5VVs95NGZVrQYV6N39/uLm2vOVGG4xM+kGgDQ42+ORR+KiGBEiABEiABEiABEiABEiABEiABEiABEiABEiABEiABEiABEiABEiABEiABGJHgAOJYhdy8xxmQ3/zYhIni5h/cYo2fY0aAT6/UYuoXf4w/+yKV1Ss5UCiqESSfoREwKuB39KRfQmA8pD8iOuxSb+/YsO+uKYF/XZDQLd5WXuN69yc3dYeubg/b948vPXWW56onD9/PqZPn+6JrraU2Nqw74033sAdd9zhGxe/FXfr1s31pWPdnBdfbG7Y53csqJ8ESOAHAgoN+3gvm8kSJgF+/g2TfvTPZn1J9GNsvId8P2N8iCJtIPMv0uGlcxEnwOc34gE23D3mn+EBiqh5rC+JaGDpFgmQAAmQgG0EOAAkoIgFOQDEK5dkUOa2bduwa9cuVyp79+6N++67zxm6obNkgPXGjRvxxRdf6GxzZGUQgwwYuPbaa7X3ptogPKQm56OPPoIMPvByedVQngNAkkflu+++Q3l5uTNoQ2fJEAIZqiF1TZ06ddLZqiQrgxLkOZOhPV4OcM/Pz3cGY2ZlZSnZoSp08uRJfPjhh1qDHWRYigwY6tWrl+oxnstxAMjVSP0cAOJ5AF0o3LdvH9avX+/pc+XVz2sX7sRmi8IAkNiwoKMkQALeEGg9UMrrv+W9sZJaSIAE2iIgnyOaLy8/L5E4CZCAPwR4f9YfrtQaTQK6dwmT3Z/dtGkTpkyZogRKBoC//vrrzmDjsJb8Tl+0aBFWrVqV0oSXXnoJv/rVr66Ss/X+bJzvg+rmvATdZl5uctSE5zPlQ0kBEjCMgML9WcMspjkkQAIxIrAOwAvs++VbxFnv5hvaloqDrHeTmo4NGzZov98fNmwYRowYgY4dOwZERe0YqQWSeoUDBw6obWgmVVBQgJEjRyI7O1t7b6oNElP5vCI1Zm7fmT3wwAMYMGBAqqOU/531bsqoHMGjR4+ioqIC0gtNZ0n9mNS/DRkyxHVvrGTniT27d+92Xf/Wt29fp9bUj7xvbrfkvfCrr69XwldYWOjUo2ZkZCjJey3Eererifpd7ybP2Lp163Dq1CmtcEpdwtixYzF48GCtfbrC58+fR2VlJQ4ePKi8lfVuyqhcCyrUu1nR38sGI5N+EGgjgjb45DrxuJEESIAESIAESIAESIAESIAESIAESIAESIAESIAESIAESIAESIAESIAESIAEYk6AA4lingAmuM+G/iZEIb42MP/iG3t6bj8BPr/2x9BmD5h/NkfPXts5kMje2NFyIwikO/C7EsASXngPLZZJv79iw77Q4sKDLSSg27wsWcM+r9z/85//jLlz56atTi7tr1ixArfeemvautpT4KYZmtfN33Rj6BuMABWnw9ANr3TOCxALjyIBEgiRgELDPt7LDjE+PBr8/Msk8JMA60v8pEvdSgT4fkYJE4V8IsD88wks1ZJAAAT4/AYAmUe0S4D5x+QIgwDrS8KgzjNJgARIgARI4CoCHAASUFIEOQDES5caGhqwdu1a5Qb/rc+WoZmjR4/Wbvgvwz6kKbubYdYyEHDUqFHo378/OnRI/5WoxO7IkSPYvn07jh8/7iXeH3V5NQiEA0CSh+fixYvYtm0bdu3a5SqOXg+UkeE2X3zxBXbu3AkZROD10hkEImzae94uX77sDHA4ffq0MyhBatN07dWxxWsOV/RxAMjVZP0eAOJXLFX1ys/vLVu2OMN0vFocAOIVyfb1KAwA8d8InkACJBApAjJYqvlyO7wvUlDoDAlYQqBHjx4tLHXzHYElrtJMEogMAd6fjUwo6UgABHTvEia7P3vs2DHMnDkTW7duVbJ8/vz5mD59upKsH0Lys+K3v/0tPv7446TqZQDzyy+/jIEDB14lZ+v92TjfB9XNeQm6zbzWrFmD3/xGrk2pLxk8vmzZMuf9FhcJkIAaAYX7s2qKKEUCJEAC/hFgHzB/2LLezR+uV2kNqt5t37592Lhxo3YtSm5uLsaPH4/W3yUHhCfpMbo1KqJM3mlJzVthYSE6derkqxtSB7R582bs379f+5w77rgDd955p2c2st5NPQRunknR3rt3b9x9993Iy8tTP8ylpNSWbdq0CW7eyXpVQ5nMdLGroqJCuR5Wnsfi4mLt+leX+K7apvuzJA51TX7Xu126dMmpL1X9rrV50OT30r333ouePXt6lQJX6ZG6TamtlmdNdcUhL1RZ+CWnUO+WfjG7X8Y302uDkUk/CLTByAafAggtjyABEiABEiABEiABEiABEiABEiABEiABEiABEiABEiABEiABEiABEiABEiCBSBLgQKJIhtUup9jQ3654Rc1a5l/UIkp/4kSAz2+com2er8w/82ISB4s4kCgOUaaPPhJwO/CbF9x9DIqG6qTfX7FhnwZJisaegG7zsmQN+7yCKReAn3jiCUijhHTWQw89hIULF6Jbt27pqEm619aGfb4BCUhxOg30dHNeXErnvICQ8BgSIIGQCSg07OO97JBjFPPj+fk35gngs/usL/EZMNWnJsD3M6kZUcI/Asw//9hSMwn4TYDPr9+EqT8ZAeYf8yMMAqwvCYM6zyQBEiABEiCBqwhwAEhASeFm2EB+fj5KSkqQlZUVkJVtH1NTU4P169e7skEGcYgPAwYM0Nr//fffO4NM9u7dq7WvufCgQYMwdOhQSBP5jh07aumRpvUy3ECGeoj/MuRDZ11zzTWQmKsO4xZGgwcP1jmiTVkOAEmN8Ntvv3WGVjQ0NKQWbkNCnsfbb78dt9xyC7Kzs7V1SE4cP34ce/bscfJLNUeuHNS1a1ecPXtW6VwZVjJhwgSlwT66gyCUDGgmVFBQgJ///OfOcJ6wFgeAXE1eN+6m/F7SySH5Wb5u3TrI4GcvFgeAeEExuQ6FASD+G8ETSIAEIkWg9d8fboarRQoInSEBiwi0HlKq+/nJIldpKglEhgDvz0YmlHQkAAK6dwmT3Z+9ePEiFi9ejOXLlytZPmnSJJSVlbn6flPpgBRCa9aswW9+I9dJkq/HHnsMzz77LDp37nyVoK33Z+N8H1Q35yXotvKSd1x//OMf8dprr6VK8xb//rd/+7f453/+Z8g7Ji4SIAE1Agr3Z9UUUYoESIAE/CcgfcFeAFDh/1GxOIH1bgGF2e96N/nO97PPPsNHH32kXT8j73/Gjh3rSb2V1zgvXLiA999/36kL0ll33nknioqKtOvcdM5oLnv+/Hls3brVqY3TWddff71TD3jttdfqbGtXlvVu6hil9uXdd99Vrh0TzVLfNn78ePTr10/9oDQlv/nmG3zwwQfatTrDhg3DyJEj0aGDf21w5F2x1A7W19creVlYWIji4mJkZGQoyXstxHq3q4kGUe8m9ZkbNmzAgQMHtEN62223YfTo0b7VScrP7srKShw8eFDZNta7KaNyLahQ7+bfDzbXVl+90QYjk34QaIOFDT55GEKqIgESIAESIAESIAESIAESIAESIAESIAESIAESIAESIAESIAESIAESIAESIIFYEeBAoliF20xn2dDfzLjExSrmX1wiTT+jSIDPbxSjao9PzD97YhUlSzmQKErRpC8hENAd+C0X2pcAKA/BVh55NYGk31+xYR9ThgTUCeg2L0vWsE/91OSSchF13rx5eOutt9JSuWjRIoi9fi5bG/b5ySQI3ek00NPNefEnnfOC4MEzSIAEwieg0LCP97LDD1OcLeDn3zhH33/fWV/iP2OekIIA388wRcIkwPwLkz7PJoH0CPD5TY8fd6dHgPmXHj/udkeA9SXuuHEXCZAACZAACXhMgANAPAbanjq/B4D46YYM4ZDm7V9++aWrY2644Qbcc8896Nq1q9Z+aUwvjdlPnTqlta+1sAxtkEEbeXl56N69uzPEofmAzMuXLztnnDt3zhlk8PXXXzv/kcbwblZBQQGGDBmCzZs3Q4Y3qCwZ1DB8+HAV0aQyHACSGqHEe9euXdiyZUtq4RQSffr0Qf/+/dG3b19nAKXkV8eOHX/cJc/9yZMncfr0aSe3jh49qj3I44oyGdQzatQoJ3ffe+89ZdtVhxXoDoJQNqBJ8K677nKG8oS5OADkavq6cc/Pz3eGFmVlZYUZSu2z9+3bh/Xr12sPyGrrINVnSttIbviRgMIAENIiARIgAS0C8ndU8yVDzLhIgATsINCjR48WhsrwUy4SIAGzCfD+rNnxoXVmEdC9S5jq/uymTZswZcoUJSdzcnL+f/buB0iq6k74/k/oVhYhjn8AJ1gdUBkLWlZcHEEyGjCM0WilKkNZZaWmplIxQGpMRiH6blm6TsWwRe1iQoyplINJKsVaefI8eXbnXTcqTaMQmaCDg8E/My6DI0sDDgwDhL+O9DC8de47mJ5h6D73X/cyDsfhAAAgAElEQVQ9935vVSrZnd8553c+59xu+t5z75Hf/va3MnPmTK14L4NOnz4t//zP/yy/+c1vCla7Zs0aueeee0aMM/X52Sg/D2p3zquBN9Xrww8/lIceekjUdUk7x1NPPSWLFy+2U4RYBCIvoPH8bOSNAEAAgcAJrBeRn4iI+m8O5wKsd3NuZ6ukX+vd1Fq0Xbt2Wet3Dh06ZCunc8HqN+28efMkFos5Ku9nIXWN7KWXXrLVxI033mj1Z/h9LVuVOAhW9802bNhgaz2TWgN43333iVo35cXBejc9RbXmrbW1VbZt26ZXQMSaT/Pnz5eKigrtMl4FOlmrc91111nrTHPXdnqVz7l61JxPpVLWWj6dI5lMSlVVVck+a1jvdv4oFWu9m1rrqT4f7a5f9vu8U+ua1brqTCajM4WtGNa7aVM5DtRY72bE+71MSDLvD4ERRtCEPjmeeBREAAEEEEAAAQQQQAABBBBAAAEEEEAAAQQQQAABBBBAAAEEEEAg4gJsSBTxCRCE7vNC/yCMQnRzYP5Fd+zpufkCnL/mj6HJPWD+mTx65ubOhkTmjh2ZB0JAd8PvtIj8VETWBSJrkjgnkPf6FS/sY6IgoC9g9+VlhV7Yp99y/sjf//738thjjzmubtq0afL888/7/iC4qS/scwwbkIJuXqBnd86rLrtpLyBkpIEAAj4LaLywj+eyfR4Dqs8rwO9fJoifAqwv8VOXurUEuD+jxUSQTwLMP59gqRaBIghw/hYBmSYuKMD8Y3KUQoD1JaVQp00EEEAAAQTOE2ADkCJNCr82AClS+qJe3q5e9H/q1ClHTaoNOWbNmiUXXaR/i1Jt0qA2NtmyZYujNotdSL2o/h/+4R+sfp45c8Z6qfzu3bu10pgxY4bcfvvtrjdGYAMQLW759NNPZdOmTfLxxx/rFShxlNrkXc2PRCIh+/fvtzbF0d3ofeHChXLDDTcU7IHdjSAKVpgTcPnll8vdd98tV1xxhZ1inseyAcj5pHbHXc3B6upqGTNmjOfj42eF6jtYfZe8//77rpthAxDXhAUr0NgApGAdBCCAAAK5AsM3BlSbmHEggIAZAuq3UO6h+zvIjN6RJQLhFOD52XCOK73yR8Dus4SFnp89cOCA/OAHP5A333xTK+GnnnpKFi9erBXrZZD6nHjooYfkL3/5S95qb775ZlHXCC70XJSpz89G+XlQu3NeTRATvU6fPi3/8i//ImvWrLF16kycOFF+/etfW/eYOBBAQF9A4/lZ/cqIRAABBIorkBp8b9j64jYbmtZY71akoXS73k2t/VL/RlbXdtX9mZ6eHlG/C/fu3euqB2qd1W233RbItQtqzZhan/Dee+9p93HSpEmi1vcMvyauXYHLwI6ODtm4caOtWu666y5R79Dy4mC9m57isWPHZP369aKuAekeM2fOFLVuMxaL6RbxLE6d+2+88Ybs2LFDu84JEybI1772Nbnsssu0y9gNVJ9Fah1sb2+vVtFkMilVVVUlMVQJst7t/GEq1nq3gYEBa/2y7vXW3EzV5/pXv/pVUesmvT76+vqstcmZTEa7ata7aVM5DtRY76a/eN5xFu4LmpBk3h8CIxCY0Cf3I0cNCCCAAAIIIIAAAggggAACCCCAAAIIIIAAAggggAACCCCAAAIIRFOADYmiOe6B6jUv9A/UcEQuGeZf5IacDodIgPM3RINpYFeYfwYOWghSZkOiEAwiXSilQKENv9ODD6yvK2WStH1BgbzXr3hhHzMHAX0Buy8vK/TCPv2W80eqh4C/973vyc6dOx1Vef/998uKFStk7NixjsrrFjL1hX26/QtqnJsX6Nmd88rATXtBNSQvBBDwVkDjhX08l+0tObXZE+D3rz0vou0JsL7EnhfRPghwf8YHVKrUFmD+aVMRiEDgBDh/AzckkUqI+Rep4Q5MZ1lfEpihIBEEEEAAgWgLsAFIkcbf7QYgRUrzgs2ol7dv3bpVtm3b5iiV8ePHy9133y1qwz47h9rwRG0C8sEHH9gpVvRYteHI7bffLolEwmpbbV7S0tKinffVV18taiMQ5eTmYAMQfb0jR47Ia6+9ZmsTEP3avYu89tprrU0zzs2No0ePWptuHDx4UKuRm266ydrkZ/To0Xnj7W4EodX4YNDs2bPl1ltvlVGjRtkp5nksG4CcT2p33NVnXHV1dSA3jSo0YdSGNRs2bHB9zrMBSCFp93/X2ADEfSPUgAACkRKIx+ND+qu+EzgQQMAMgeGbe6prBBwIIBBsAZ6fDfb4kF2wBOw+S1jo+Vl1TXr16tXy7LPPanX03nvvlVWrVrm+Jq3VWE7Qq6++KkuWqEdJ8h+LFy+Wxx9/XIb/e/5cKVOfn43y86B257waaxO9/vznP0tDQ4P09PQUmuZD/q7uoT3zzDO+buptKyGCETBEQOP5WUN6QpoIIBBhAfX+sJ+KiHqfGIe+AOvd9K1cRTpZ7+aqQY3Cf//3fy9z58694O9FjSp8DTl27JisX7/e1tqEBQsWyIwZM3zNK1/lTnJWa5nUmiQvDta76Sl+/PHHoq6r6B6XX365fO1rX5Mrr7xSt4jncXZzVu9ju++++2TChAme53KuQnWvWK296+3t1WojmUxaa/disZhWvNdBrHc7X7SY691OnTolmzZtkl27dtke2pkzZ8q8efM8nzt9fX2STqclk8lo58R6N20qx4Ea692MeL+XCUnm/SEwwgia0CfHE4+CCCCAAAIIIIAAAggggAACCCCAAAIIIIAAAggggAACCCCAAAIIRFyADYkiPgGC0H1e6B+EUYhuDsy/6I49PTdfgPPX/DE0uQfMP5NHz9zc2ZDI3LEj80AIXGjDb/VgunpAXT2ozhFcgbzXr3hhX3AHjsyCJ2D35WWFXtjnVQ/VA58/+tGP5MUXX3RUpXoJ4AMPPOCorJ1Cpr6wz04fgxjr5gV6due86r+b9oLoR04IIOC9gMYL+3gu23t2atQX4PevvhWR9gVYX2LfjBIeC3B/xmNQqrMlwPyzxUUwAoES4PwN1HBELhnmX+SGPBAdZn1JIIaBJBBAAAEEEGADkCLNAScbgCQSCamurpYxY8YUKcv8zRw/ftx6Ubp6YbyT44YbbpA77rhDLr74YlvF1XqdN998Uzo6OmyVK1bw9OnTrY1U1IYLuce7774rLS0t2ml84xvfEI17vHnrYwMQbW4r8ODBg/KnP/3J1iYz9lpwHq3O+1tvvdXa0Gb06NGfV3T69Gl5/fXXRa0P0zkmT55sfY5ceumlecPtbgSh07aK0W1ftz43cWwAcr6e3XEP2veS3fmwc+dO2bhxo2SzWbtFP49nAxDHdNoFNTYA0a6LQAQQQEAJxOPxIRBqEzMOBBAwQ6CsrGxIom7+HWdGj8kSAfMFeH7W/DGkB8UTsPssoc7zs+p69OLFi+XEiRMFOzJx4kT57W9/K2rj1WIddp7N/c1vfmNd17zQYerzs1F+HtTunFdjb5rXRx99JMuXL5e//OUvtk+rp556Sr773e/KRRfxqJ9tPApEWsDtvdVI49F5BBAIisDGwfeJ/TEoCRmSB+vdijRQTta7+ZXahdbR+NWe03p37dolr7zyinbxIKyrOXPmjLU2T6110z3mzJkjt9xyi2543jjWuxVmdDJGs2fPttaejRo1qnADPkWo9abr16+X/fv3a7fg97ocda84lUpJb2+vVk7JZFKqqqokFotpxXsdxHq380WLvd7tk08+kQ0bNoiaz3YOtU5hwYIFMm3aNDvFCsaqa6xqHXcmkykYey7A7/NKO5EQB2qsdzPiop8JSeb9ITDCHDOhTyE+NegaAggggAACCCCAAAIIIIAAAggggAACCCCAAAIIIIAAAggggAACvgqwIZGvvFSuI8AL/XWUiPFLgPnnlyz1IuC/AOev/8a0cGEB5h+zoxQCbEhUCnXaDJHA8A2/04MPpq8LUR/D3JW81694YV+Yh56+eS1g9+VlOi/s8ypHu7mda1dtPvLLX/5SrrvuOq9SuWA9pr6wz3cYnxtw8wI9J/PKTXs+U1A9AggEREDjhX08lx2QsYpoGvz+jejAF6nbrC8pEjTNcH+GORBMAe4PBnNcyAoBHQHOXx0lYvwSYP75JUu9+QRYX8L8QAABBBBAIBACbABSpGFwsgFIIpGwNnRUG3YE5bD7Av3cvN28wF1tav3WW2/Je++9FxQKURtvq80M1DiNtAGhWi/40ksvaeerNgFRm0y42cyQDUC0uT8PPHz4sGzatEnURghBOa699lr58pe/LF/4whfOS+ns2bPS2toq27Zt00pXnXdf//rX5Zprrskbb3cjCJ3Gr7rqKvnKV74iV199tU647zF2P7+isNGD3XEP4veSnYmjvou3bNki77//vp1iQ2KjMC8c43hUUGMDEI9aohoEEIiKgPr3UO6hNjHjQAABMwTU7+7cQ10b4EAAgWAL8PxssMeH7IIlYPdZQp3nZ3t6euSRRx6RzZs3a3X2qaeeksWLF2vFehGk+8yrulb+3HPP5b2mqVtXbt5eP4tpdwxVLl7n4MW4FKuOsHupjbL/8R//0drI2+6hNj5+/vnnpaKiwm5R4hGIvIDG87ORNwIAAQQCK/D64PvEXg5shsFOjPVuRRofJ+vd/EhtypQp1pqqCRMm+FG9Z3XaXdOjGlbrg2bNmuVZDk4r2rFjh2zYsEG7+OzZs2XOnDmu1rmda4z1boXZT548Kel0Wvbt21c4WETGjh1rrRebNGmSVrxfQeozRF2n6ujo0G7iG9/4hvj573x1rziVSon6Ha9zJJNJa41oLBbTCfc8hvVu55MWe73bwMCAbN++Xd58803b46vOwYULF1prjb06+vr6rM+DTCajXSXr3bSpHAdqrHcz4v1eJiSZ94fACCNoQp8cTzwKIoAAAggggAACCCCAAAIIIIAAAggggAACCCCAAAIIIIAAAgggEHEBNiSK+AQIQvd5oX8QRiG6OTD/ojv29Nx8Ac5f88fQ5B4w/0wePXNzZ0Mic8eOzAMhcG7D7/Tgg+nrApEVSegK5L1+xQv7dBmJQ0DE7svLdF7Y55Wrk5fhqbaDnqPXL8uzO4ZejU8p63Fj6MTLTXuldKJtBBAonoDGizx4Lrt4w0FL5wvw+5dZ4acA60v81KVuLQHuz2gxEeSTAPPPJ1iqRaAIApy/RUCmiQsKMP+YHKUQYH1JKdRpEwEEEEAAgfME2ACkSJPCyQYgiURCqqurZcyYMUXKsnAzp0+fljfeeEPUJhdOjvLycqtP48ePt138zJkz1uYHW7duFfXS9lIdajzUhpvTp0+Xiy+++IJpHD9+3NrYcP/+/Vqpqvu76uX2asMJpwcbgDiTO3XqlLz11lvy4YcfOqvAo1ITJ06UuXPnyuTJk2XUqFEXrHXXrl3yyiuvaLeq5qva+Oeiiy68RMDuRhCFGr/qqqvkK1/5ilx99dWFQov2dzYAOZ/a7rgH8XvJ7gRSG9eoTZoOHDhgt6gVzwYgjthsFdLYAMRWfQQjgAAC8Xh8CIL6LuBAAAEzBIZv/pbNZs1InCwRiLAAz89GePDpum0Bu88S6jybqq6hr169Wp599lmtfO69915ZtWqVo+v1Wg0MC9Lt8/e//3159NFHZfTo0Rdsxskzvl4/i6nbn9xOeJ2Dk3EoVZkwe+3du1eefPJJee211xzxPvzww7Js2bK8c95RxRRCIAICGs/PRkCBLiKAgGEC6h8Mq0XkZcPyDlq6rHcr0og4We/mZWrqGnFlZaVcd911Rvx7Wa1nS6fTkslktBjUGrH77rtPJkyYoBXvZ5Dd9SPJZFKqqqokFou5Tov1boUJ1fj813/9l+jeJ1HnzJ133pl3bWPhVr2JsDu+am1pRUWFN42PUIu6V5xKpaS3t1erDS/nulaDw4JY73a+mt3PKy/Wu6n1pZs2bRK1btPuMXPmTJk3b54nn5eqbbvfNaoM693sjpr9eI31bka838uEJPP+EBhh6Ezok/0ZRwkEEEAAAQQQQAABBBBAAAEEEEAAAQQQQAABBBBAAAEEEEAAAQQQUAJsSMQ8KLkAL/Qv+RBEOgHmX6SHn84bLsD5a/gAGp4+88/wATQ0fTYkMnTgSDsoAmrDb/XE6rqgJEQetgTyXr/ihX22LAmOuIDdl5fpvLDPK1L10OePfvQjefHFF21V+fOf/1y++c1v2irjNNjUF/Y57W9Qyrl54aDdOa/67Ka9oJiRBwII+Cug8cI+nsv2dwioPb8Av3+ZIX4KsL7ET13q1hLg/owWE0E+CTD/fIKlWgSKIMD5WwRkmrigAPOPyVEKAdaXlEKdNhFAAAEEEDhPgA1AijQpnGwA4sWL1v3oXk9Pj6xbt06OHz/uqPrZs2fLrbfeKqNGjXJUXm028Pbbb8vHH3/sqLzTQmPGjJGbbrpJZsyYIWrDkUKH2lx0y5Yt8t577xUK/fzv99xzj1x77bXa8cMD7W4QEYQX2QdlU4aBgQFRa662bdsmhw4dcjwGTgpOnDhRbr75ZpkyZYrWxgbHjh2T9evXy4EDB7SamzRpktx1113yhS984YLxdjeCyNfwtGnTrE0axo0bp5VfsYKCMteK1V+dduyOe1C/l3T6mhuzc+dO2bhxo/ZGQLllg/C5abe/psVrbABiWpfIFwEESiwQj8eHZKA2MeNAAAEzBNRmprmH7kaOZvSOLBEIpwDPz4ZzXOmVPwJ2nyXUfX62paVFFi9eLCdOnCiY+NSpU6WpqUmmT59eMNZtgNoU9sknn5Q//OEPBav63e9+J7fffnveOFOfn43y86B257yaAEH3UvcV1HXGH//4x9b9BSeHup7+/PPP+7qZt5O8KIOAKQIaz8+a0hXyRACB8Au8JiI/FZFXwt/VovSQ9W5FYRZxst7Ni9TUOhq1Rkv9bh1+n8eL+v2qQ13D3r17t6h7UQcPHrTW1qn/vtBx3XXXyZ133ikXX3yxXylp13vkyBFJpVLaa6aSyaRUVVVprXMqlATr3QoJiai1YplMxvpvtXZSzbF8azfV2KhzKAjHjh07ZMOGDdqpVFdX+/obWdmpua4cdQ4v57pOe8NjWO92vlqp1rt98skn1ly2u25afY8tWLBA1DUgLw717sN0Om19JugerHfTlXIep7HezYj3e5mQZN4fAiMMoQl9cj7zKIkAAggggAACCCCAAAIIIIAAAggggAACCCCAAAIIIIAAAggggEC0BdiQKNrjH4je80L/QAxDZJNg/kV26Ol4CAQ4f0MwiAZ3gfln8OAZnDobEhk8eKSOAAJuBfJev+KFfW55KR8lAbsvL9N9YZ9XhnbzUxuSqIcSi/XiJFNf2OfV+JSqHjcv0LM7p1Qf3bRXKiPaRQCB4gpofO/wXHZxh4TWEECgeAKsLymeNS1dQID7M0yNUgow/0qpT9sIuBPg/HXnR2l3Asw/d36UdibA+hJnbpRCAAEEEEDAYwE2APEY9ELVOdkAJJFIiHqB/5gxY4qUpV4zZ8+elXfeeUfeeustvQLDosaOHWv165prrnFUXhVSOezfv1+2b98uH3/8seN6dAp+8YtfFLVxwZQpU2xvMKJye/XVV3WasWKuv/56mT9/vlxyySXaZXID2QDEEduQQmrzGbX2Ss2tQ4cOua/wAjWojQyuvfZaa25NmjRJRo0apd3WmTNnZMuWLfLee+9plym0kYndjSBGalidI2qzFHXO2OmPdidcBrIByPmAdsc9qN9LdqeGOs/VOfTBBx/YLSpsAGKbzHYBjQ1Azu32NXzdU+7/rfs33TjVjwvVH5Q6opBjnYj8o+1J9bcCL4rIM4P/p5/jGYSx2GjTqTonPihz2os8rLGIx+N/yPVQm5hxIICAGQJlZWXDf6/9eljmJn//B+H74hxn2L8XC/WTsRj6b918Hupv1+b7BOH5WTM+X8kyGAJ2nyXUfX62p6dHHnnkEdm8ebNWR1euXCmqbr8PdW3ue9/7nuzcuTNvU7fffrv87Gc/E7W5eb7D1Odno/w8qN05r8Y/qF4DAwOybds2WbNmjaxbt87V6fPEE0/I4sWLZfTo0a7qoTACURXQeH42qjT0GwEEgiOwQUR+KiL6C0eCk3uQM2G9W5FGx8l6N69SU2tQbrzxRpk8ebLEYjGvqi16Per3g1qjcPz4cTl58qQcPnzY+s+xY8esdUNqnU0QDnX/LJVKSW9vr1Y6ar2TWovkxdiw3k2L/LwgdX6ePn1ajh49as0vNacOHjwop06dkjvuuEMmTJjgrGKPS9ldr6XWlVZUVHicxd+qK+Vcd9Ipu35RWNdUqvVu6vNcrZtubW21PZRqfejChQtl+L1P2xWJSF9fn6TTaclkMtrFozAvtDF8CtRY72bE+71MSDLvD4ERxteEPvk0LakWAQQQQAABBBBAAAEEEEAAAQQQQAABBBBAAAEEEEAAAQQQQACB0AuwIVHohzj4HeSF/sEfozBnyPwL8+jSt7ALcP6GfYSD3T/mX7DHJ6zZsSFRWEeWfiGAgIZA3utXvLBPQ5AQBAYF7L68TPeFfV4B230h3ne+8x1RLx67+OJz79n3KpOR67Gbn6rF65e/2R1Df0WKU7sbQydebtorjgitIIBAqQU0XtjHc9mlHiTaRwABvwRYX+KXLPVqC3B/RpuKQB8EmH8+oFIlAkUS4PwtEjTNjCjA/GNilEKA9SWlUKdNBBBAAAEEzhNgA5AiTQonG4AkEglRL/AfM2ZMkbLUb0ZtwKFemr5v3z79QjmR119/vcyfP18uueQSR+VzC504cUL+53/+R9R6mb1797quLx6PS3l5uUydOlXU5injxo1zXKfaQGLDhg2iu3ZQta3GXLXt5GADECdqI5dRGxSoTVx27dolH330kajNLtwe48ePtzbiUfNfzTE3a8nUXH/llVesTXF0DtWemlsqh5EOdU6rfqrPqkOHDlkbI6hDbYgyUt/V5guXXXaZtTmK2nxWbcowduxYnVRKFsMGIOfTl2oDkJJNgpyGjxw5Iq+99pocOHDAVjpsAGKLy1FwWDYAcdR5ChUSWDa4KWShuAv9fbWILHda2LBy7O+SM2DxeHyIhxf/rjNsPpAuAsYKDN/0LZvNsu7Z2NEk8RAJ8PxsiAaTrpRWwO6zhLrPz545c0ZWr14tzz77rFYHFy1aJCtWrHB1HVynod///vfy2GOPFQx9+OGHZdmyZTJ69Oi8saY+Pxvl50Htznk1AYLkpa6d79+/39oA/j//8z/lL3/5S8H5XCjgq1/9qqxatSowm5AXype/IxBEAY3nZ/+3iOT+lrzQ/1bdc/K34b9TS1VHvvyDkmMp80iIyJUu5vAnInJkWPkgzKsvuOyXCxKKagikB+9prNOIJcS+AOvd7Js5KuFkvZujhvIUuvLKK2X27Nly7bXXFvyt6HXbUapP3T9Tv3fUWimdI5lMSlVVlcRiMZ3wvDGsd3NNGOgK7K7XUuvbKioqfOtTKee6k07Z9YvCuqZSrndT64Fff/112b17t+3hnDlzpsybN8/156Za16nWbmcyGe0cojAvtDF8CgzLejcTbsazIMqnSUy1CCCAAAIIIIAAAggggAACCCCAAAIIIIAAAggggAACCCCAAAIIGCjAhkQGDlrYUuaF/mEbUbP6w/wza7zIFoFcAc5f5kMpBZh/pdSPbttsSBTdsafnCCAgvLCPSYAAAggggAACCCAQGAGNF/aZ8Kx5YDxJBAEEjBJgfYlRwxXOZLk/E85xNaVXzD9TRoo8EThfgPOXWVFKAeZfKfWj2zbrS6I79vQcAQQQQCBQAmwAEqjhIBm3AmqjFbUpQU9Pjxw/flwOHjwo2Wz28//OrX/8+PGiNs8eM2aMXHXVVaI2SLn88svl0ksvZYMUtwMRwvJqo4BDhw5ZG7uoOXb06FFR/z81x4YfEyZMsObVZZddZs2rK664wppb6v930UXcpg/h9KBLCCDgoUBYNgDxkISq/iawbHBzSKcmq0VkudPChpVjf5ecAYvH40M81L/lOBBAwAwB9Zs998hms/ygMmPoyDLcAjw/G+7xpXdFFGhubpaGhgbtFmtra6WxsdG6xljoaGlpkcWLF8uJEycKhcrUqVOlqalJpk+fXjDWaYDaCPbJJ5+UP/zhD3mrGDdunLzwwgvWhtmFjq6uLqmvr5eOjo5CoZ///T/+4z+ksrJSO75QoN0xVPV5nUOhHIP0dxO8BgYGrHtL6r8/+eQT2b9/vzXH3nnnHVEbsHv5e/Kaa66R1atXy9y5c4M0TOSCgHECPD9r3JCVKuEmEVniovGlIrLGRXm/iv5ARH7uV+XU61hgvYio+xHrHNdAQR0B1rvpKHkQo9Zhqd+Y7e3tHtTmroopU6bInDlzrDVeHN4LqN87qVTKWhelcySTSev3eywW0wnPG6N+b7W2tmrXU1NTI+Xl5drxfgR2dnZKOp3WrjoIOWsn63GgXavq6mqpqKjwOIu/VVfKue6kU3b9ojDXuru7rWtsukcikRA1r3Suq+rUuXfvXuv8V9c87RzxeFwWLFgg06ZNs1PsvFi1ZlW1n8lktOuJ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TkZ+6EFIbTC53Ud6kouzvkjNa8Xh8iIeXG5SbNCnIFQETBcrKyoaknc1mTdhjy0RqckbAjgDPz9rRIhaBPALNzc3S0NCgbVRbWyuNjY1aG7P29PTII488ImlX5nEAACAASURBVJs3b9aqf+XKlaLq9+tQG/N+73vfk507d+Zt4vbbb5ef/exnMnHixIKpdHV1SX19vXR0dBSMPRegNsKtrKzUji8UaHcMVX1e51AoxyD93YlXkPL3OpcnnnhCFi9eLKNHj/a6aupDIFICPD8bqeF209kmEVniooKlIrLGRXm/iqp/TD7rV+XUa1tg/eA9jJTtkhRwIsB6NydqDsr09/dLS0uLtLe3OyjtfZExY8bIl7/8ZamoqJBRo0Z530CEa1T3z1KplPT29mopJJNJqaqqklgsphWfL6itrU1aW1u166mpqZHy8nLteD8C1bWOdDqtXXUQctZO1uNAu1bV1dXWOe7XUcq57qRPdv2iMNe6u7uta2y6RyKREDWv1HeIF8fAwIC88847tj63zrU7adIkWbhwoQy/B2onr76+PuvzJ5PJaBeLwrzQxvApMCzr3Uy4Gc+CKJ8mMdUigAACCCCAAAIIIIAAAggggAACCCCAAAIIIIAAAggggAACCCBgoAAbEhk4aGFLmRf6h21EzeoP88+s8SJbBHIFOH+ZD6UUYP6VUj+6bbMhUXTHnp4jgIDwwj4mAQIIIIAAAggggEBgBHhhX2CGgkQQQKD4AqwvKb45LQ4T4P4MU6KUAsy/UurTNgLuBDh/3flR2p0A88+dH6WdCbC+xJkbpRBAAAEEEPBYgA1APAalOgQQQAABBBBAAAHnAmHZAMS5ACXzCCwb3CzSKdJqEVnutLBh5djfJWfA4vH4EA+1iRkHAgiYITB8s7dsNmvCHltm4JIlAs4FeH7WuR0lERgi0NzcLA0NDdoqtbW10tjYqLUx65kzZ2T16tXy7LPPatW/aNEiWbFihYwbN04r3m7Qiy++KI8//njBYo899pj84Ac/kIsuKvyV39XVJfX19dLR0VGw3nMBaiPcyspK7fhCgXbHUNXndQ6FcgzS3514BSl/L3Opq6uTJ554QsaOHetltdSFQCQFeH42ksPupNNNIrLEScHBMktFZI2L8n4VVf+Y1PsHn18ZUK8SSA3eu1gPR1EFWO9WJO7+/n5paWmR9vZ27RavueYamT9/vlxyySVy+vRpOXr0qBw8eFD27Nkje/fu1a4nX+Ds2bNF/Scej3tSH5WIqPtnqVRKent7tTiSyaRUVVVJLBbTis8X1NbWJq2trdr11NTUSHl5uXa8H4GdnZ2STqe1qw5CztrJehxo16q6uloqKio8zuJv1ZVyrjvplF2/KMy17u5u6xqb7pFIJETNqzFjxugWKRh36tQpef3112X37t0FY4cHzJw5U+bNm+f487Ovr8/6/MlkMtptR2FeaGP4FBiW9W6Fr8z7BGijWhZE2cAiFAEEEEAAAQQQQAABBBBAAAEEEEAAAQQQQAABBBBAAAEEEEAAgZALsCFRyAfYhO7xQn8TRim8OTL/wju29Cz8Apy/4R/jIPeQ+Rfk0QlvbmxIFN6xpWcIIFBQgBf2FSQiAAEEEEAAAQQQQKBYArywr1jStIMAAgEUYH1JAAclailxfyZqIx6s/jL/gjUeZIOAHQHOXztaxHotwPzzWpT6dARYX6KjRAwCCCCAAAK+C7ABiO/ENIAAAggggAACCCCgKxCWDUB0+0ucLYFlg5tG2iqUE7xaRJY7LWxYOfZ3yRmweDw+xENtYsaBAAJmCJSVlQ1JNJvNmrDHlhm4ZImAcwGen3VuR0kEhgg0NzdLQ0ODtkptba00NjZqb8z69ttvS11dnZw4caJgG1OnTpWmpiaZPn16wVi7Aar9J598Uv793/89b9Fx48aJWkNSWVmp1URXV5fU19dLR0eHVrwKUhvh6tavU6ndMfQjB508gxLjxCsouXuZx3333Sc//vGP5aqrrvKyWupCILICPD8b2aG32/EmEVlit1BO/FIRWeOivF9F1T8mn/WrcuotKLBu8J5FumAkAX4IsN7ND9UR6uzv75eWlhZpb2/XbjGRSEh1dfWIv18//fRT+eijj6z6Dh06pF3nSIEzZsyQ2267Tft3sqvGQlp4YGBAjh07Jrt375adO3fKgQMHtHuaTCalqqpKYrGYdpkLBba1tUlra6t2PTU1NVJeXq4d70dgZ2enpNP6XwFByNkPhwvVmc1mpbe3V9T1m48//liOHz+u3bz6/KioqNCOtxuo7hWnUikrP53Dy7mu097wGOba+Wrd3d3WdT7dI9/3km4dI8Xt3bvX+hw4deqUrWri8bgsWLBApk2bZqvcueC+vj6r3Uwmo10+ap9B2jAeBoZlvZsJN+NZEOXhxKUqBBBAAAEEEEAAAQQQQAABBBBAAAEEEEAAAQQQQAABBBBAAAEEDBdgQyLDBzAM6fNC/zCMorl9YP6ZO3ZkjgDnL3OglALMv1LqR7dtNiSK7tjTcwQQEF7YxyRAAAEEEEAAAQQQCIwAL+wLzFCQCAIIFF+A9SXFN6fFYQLcn2FKlFKA+VdKfdpGwJ0A5687P0q7E2D+ufOjtDMB1pc4c6MUAggggAACHguwAYjHoFSHAAIIIIAAAggg4FwgLBuAOBegZB6BZYObRzpFWi0iy50WNqwc+7vkDFg8Hh/ioTYx40AAATMEysrKhiSazWZN2GPLDFyyRMC5AM/POrejJAJDBJqbm6WhoUFbpba2VhobG7U38j58+LA8/PDDsmnTJq02Vq5cKaoNr48PP/xQli5dKrt27cpb9fz58+XZZ5+VK664QisFtWFyfX29dHR0aMWrILURbmVlpXZ8oUC7Y+hHDoVyDNLfnXgFKX8vclm0aJH80z/9k1x55ZVeVEcdCCAgIjw/yzTQFGgSkSWasSOFLRWRNS7K+1VU/WPyWb8qp94LCrwqIup+Qxqjkgqw3q1I/P39/dLS0iLt7e3aLSYSCamurs77+zWbzVq/59ra2qSvr0+77uGBM2bMkNtuu037t7LjhkJSUI3n8ePH5ZNPPpG9e/da/3Hqn0wmpaqqSmKxmGsdNQ9aW1u166mpqZHy8nLteD8COzs7JZ3W/yoIQs5+OJyr87PPPhN1LWrfvn2yZ88ea445PdTnR0VFhdPiBcupe8WpVEp6e3sLxqoAL+e6VoPDgphr56t1d3db1/l0D53vJd26cuMGBgbknXfesfX5da78pEmTZOHChTL8XqhOHupzW33+ZDIZnXArJuyfQdoQPgaGZb2bCTfjWRDl40SmagQQQAABBBBAAAEEEEAAAQQQQAABBBBAAAEEEEAAAQQQQAABBAwTYEMiwwYsjOnyQv8wjqo5fWL+mTNWZIrAcAHOX+ZEKQWYf6XUj27bbEgU3bGn5wggILywj0mAAAIIIIAAAgggEBgBXtgXmKEgEQQQKL4A60uKb06LwwS4P8OUKKUA86+U+rSNgDsBzl93fpR2J8D8c+dHaWcCrC9x5kYpBBBAAAEEPBZgAxCPQakOAQQQQAABBBBAwLlAWDYAcS5AyTwCy0Tkpy6E1AaUy12UN6ko+7vkjFY8Hh/ioTYx40AAATMEhm/yls1mTdhjywxcskTAuQDPzzq3oyQCQwSam5uloaFBW6W2tlYaGxu1N/E+e/asPPfcc7Jq1SqtNhYtWiQrVqyQcePGacXrBr344ovy+OOPFwx/6qmn5Lvf/a5cdJHe131XV5fU19dbG6TrHmoj3MrKSt3wgnF2x1BV6HUOBZMMUIATrwCl7zqVhx56SL7//e97fo65TowKEDBcgOdnDR/A4qXfJCJLXDS3VETWuCjvV9GHReRnflVOvecJvDp4j2IDNoEQYL1bkYahv79fWlpapL29XbvFRCIh1dXVWr9fjxw5Ips3b5Y9e/Zo1z888MYbb5R58+ZJPB53XEfYCqprAp999pkcO3ZMent75eDBg3LgwAHrv706ksmkVFVVSSwWc11lW1ubtLa2atdTU1Mj5eXl2vF+BHZ2dko6ndauOgg5ayebJ/DMmTPy6aefirrfquaWmlfqP8ePH/eieqsO9flRUVHhWX3DK1K5p1IpK3+dw8u5rtPe8JiozrV8Vt3d3dY1Nt3DzveSbp3n4k6dOiWvv/667N69225RmTlzpvX9ZfdztK+vz/r8yWQy2m2G5TNIu8MlCAzLeje9q/MlAM5pkgVRpfWndQQQQAABBBBAAAEEEEAAAQQQQAABBBBAAAEEEEAAAQQQQAABBIIkwIZEQRqNiObCC/0jOvAB6TbzLyADQRoIOBDg/HWARhHPBJh/nlFSkQ0BNiSygUUoAgiETYAX9oVtROkPAggggAACCCBgsAAv7DN48EgdAQTcCrC+xK0g5V0LcH/GNSEVuBBg/rnAoygCJRbg/C3xAES8eeZfxCdAibrP+pISwdMsAggggAACQwXYAIQZgQACCCCAAAIIIBAYgbBsABIY0HAlsmxwM0mnvVotIsudFjasHPu75AxYPB4f4qE2MeNAAAEzBMrKyoYkms1mTdhjywxcskTAuQDPzzq3oyQCQwSam5uloaFBW6W2tlYaGxu1Ngw/V+nbb78tdXV1cuLEiYLtTJ06VZqammT69OkFY3UD1GbHjz32mLz88st5i0ycOFF+/etfy6xZs3Srlq6uLqmvr5eOjg7tMmoj3MrKSu34QoF2x1DV53UOhXIM0t+deAUpf6e5XHfddbJs2TK59957bW9g7LRNyiEQJQGen43SaLvqa5OILHFRw1IRWeOivF9FHxaRn/lVOfV+LvDK4L2J1zAJlADr3Yo0HP39/dLS0iLt7e3aLSYSCamurtb+/Xry5EmrjY8++ki7jeGBN910k8yZM0fi8bjjOkwreObMGclms9ZvfmV4+PBh6z9HjhyRAwcO+N6dZDIpVVVVnvzOaWtrk9bWVu2ca2pqpLy8XDvej8DOzk5Jp9PaVQchZ91k1bxS/zl69KioazvHjh2TgwcPWvOrGPdZ1edHRUWFbrq241QfUqmU9Pb2apX1cq5rNTgsKMxzzYmHKtPd3W1dY9M97H4v6dZ7Lm7v3r3W58GpU6dsFVXfWQsWLJBp06bZKtfX12e1l8lktMuZ9Bmk3amABYZlvZsJN+NZEBWwyU86CCCAAAIIIIAAAggggAACCCCAAAIIIIAAAggggAACCCCAAAIIlFCADYlKiE/T/78AL/RnJpRSgPlXSn3aRsCdAOevOz9KuxNg/rnzo7QzATYkcuZGKQQQCIUAL+wLxTDSCQQQQAABBBBAIBwCvLAvHONILxBAwJEA60scsVHISwHuz3ipSV12BZh/dsWIRyA4Apy/wRmLKGbC/IviqJe+z6wvKf0YkAECCCCAAAIiwgYgTAMEEEAAAQQQQACBwAiEZQOQwICGK5Flg5tKOu3VahFZ7rSwYeXY3yVnwOLx+BCPYmzEZth8IV0EAitQVlY2JLdsNmvCHluB9SQxBDwS4PlZjyCpBoHm5mZpaGjQhqitrZXGxkbtDcNVxWoj4ocfflg2bdqk1c7KlStFtePV8f7778u3v/1t6enpyVvl3XffLc8884xcdtll2k13dXVJfX29dHR0aJdRG+FWVlZqxxcKtDuGqj6vcyiUY5D+7sQrSPnbzWXcuHFSV1cnS5YskSuvvNJuceIRQEBTgOdnNaEIaxKRJS4YlorIGhfl/Sr6sIj8zK/KqVdeHrwn8ToWgRRgvVuRhqW/v19aWlqkvb1du8VEIiHV1dW2fr+eOnXK+u26a9cu7XaGB952220ya9YsGTVqlOM6glZQ+Subo0ePWr/x1T2uI0eOyKFDh6Svr6+k6SaTSamqqpJYLOY6j7a2NmltbXVdT5ArqKmpkfLy8sCkePr0aTl27Jj1n3NzSv3vAwcOlDxH9flRUVHhWx7qPEqlUtLb26vVhpdzXavBYUGdnZ2STqe1iwZtrmknbiOwu7vbusamezj5XtKtW8UNDAzIO++84+hzbNKkSbJw4UIZfk80X/vq81/NiUwmo51mFOaFNoZPgWFZ72bCzXgWRPk0iakWAQQQQAABBBBAAAEEEEAAAQQQQAABBBBAAAEEEEAAAQQQQAABAwXYkMjAQQtbyrzQP2wjalZ/mH9mjRfZIpArwPnLfCilAPOvlPrRbZsNiaI79vQcAQTybwCzZ88eiBBAAAEEEEAAAQQQKJoAL+wrGjUNIYBA8ARYXxK8MYlcRtyfidyQB6rDzL9ADQfJIGBLgPPXFhfBHgsw/zwGpTotAdaXaDERhAACCCCAgN8CbADitzD1I4AAAggggAACCGgLhGUDEO0OE2hHYNng5pJ2yuTGrhaR5U4LG1aO/V1yBiwejw/xUJuYcSCAgBkCwzd3y2azJuyxZQYuWSLgXCDvvzN4ftY5LCWjJ9Dc3CwNDQ3aHa+trZXGxkZbG4afPXtWnnvuOVm1apVWO4sWLZIVK1bIuHHjtOILBb3wwgvy9NNPFwqTp556ShYvXlwwLjegq6tL6uvrpaOjQ7uc2gi3srJSO75QoN0xVPV5nUOhHIP0dydeQcpfNxf1b9hvfetbUldXJ5MnT9YtRhwCCDgU4PlZh3DRK9YkIktcdHupiKxxUd6voo+IiLruzeGtwB8H70Vs9LZaavNYgPVuHoNeqLr+/n5paWmR9vZ27RYTiYRUV1fb+v2qKj958qT86U9/kl27dmm3lRsYj8etdqdOneqofKkLnTlzRo4cOSIHDhyQffv2ycGDByXI97SSyaRUVVVJLBZzTdfW1iatra2u6wlyBTU1NVJeXl6SFD/77DPp7e2V7u5u6z89PT3S19dXklx0GlXncUVFhU6ooxh1XqVSKctE5/Byruu0Nzyms7NT0um0dtFSzjXtJF0GqnmsrrHpHk6/l3TrV3GnTp2S119/XXbv3m2nmBU7c+ZMmTdvnvbnqTp/1ZzIZDLabUVhXmhj+BQYlvVuJtyMZ0GUT5OYahFAAAEEEEAAAQQQQAABBBBAAAEEEEAAAQQQQAABBBBAAAEEEDBQgA2JDBy0sKXMC/3DNqJm9Yf5Z9Z4kS0CuQKcv8yHUgow/0qpH9222ZAoumNPzxFAQHhhH5MAAQQQQAABBBBAIDACvLAvMENBIgggUHwB1pcU35wWhwlwf4YpUUoB5l8p9WkbAXcCnL/u/CjtToD5586P0s4EWF/izI1SCCCAAAIIeCzABiAeg1IdAggggAACCCCAgHOBsGwA4lyAknkElg1uMukUSW38udxpYcPKsb9LzoDF4/EhHkHeHNCweUa6CPguUFZWNqSNbDZrwh5bvrvQAAIlFuD52RIPAM2HR6C5uVkaGhq0O1RbWyuNjY22Nwx/++23pa6uTk6cOFGwLbUpeFNTk0yfPr1gbKGAo0ePyqOPPirr1q3LGzpx4kT57W9/a23saufo6uqS+vp66ejo0C6mNsKtrKzUji8UaHcMVX1e51AoxyD93YlXkPIvlMvChQvlm9/8ptx5550ybty4QuH8HQEEPBLg+VmPIMNfTZOILHHRzaUissZFeb+KPiIi6ro3hzcCfxy8B7HRm+qoxWcB1rv5DHyu+v7+fmlpaZH29nbtFhOJhFRXV9v+/aoaOHLkiLz22mty4MAB7fZyAydNmiRf/epX5fLLL3dUvtiFlG93d7fs2LFDdu/eLX19fcVOwXF7yWRSqqqqJBaLOa7jXMG2tjZpbW11XU+QK6ipqZHy8vKipfjpp5/Kxx9/LB999JHs3bu3aO160ZD6/KioqPCiqhHrUPeKU6mU9Pb2arXh5VzXanBYUGdnp6TTae2ixZ5r2ol5GKg+N9U1Nt3DzfeSbhsqTp1raqxOnTplp5jE43Hre1Ndm9U51HeFaieTyeiEWzFRmBfaGD4FhmW9mwk341kQ5dMkploEEEAAAQQQQAABBBBAAAEEEEAAAQQQQAABBBBAAAEEEEAAAQQMFGBDIgMHLWwp80L/sI2oWf1h/pk1XmSLQK4A5y/zoZQCzL9S6ke3bTYkiu7Y03MEEBBe2MckQAABBBBAAAEEEAiMAC/sC8xQkAgCCBRfgPUlxTenxWEC3J9hSpRSgPlXSn3aRsCdAOevOz9KuxNg/rnzo7QzAdaXOHOjFAIIIIAAAh4LsAGIx6BUhwACCCCAAAIIIOBcICwbgDgXoGQegWWDm006RVIbfy53WtiwcuzvkjNg8Xh8iIfaxIwDAQTMECgrKxuSaDabNWGPLTNwyRIB5wI8P+vcjpIIDBFobm6WhoYGbZXa2lppbGy0vWH44cOH5eGHH5ZNmzZptbVy5UpRbbk9tm/fLg8++KD09PTkreree++VVatWyfjx42012dXVJfX19dLR0aFdTm2EW1lZqR1fKNDuGKr6vM6hUI5B+rsTryDlPzyXG2+8UebPny933HGHqP9tdw4HuW/khoBJAjw/a9JolTTXJhFZ4iKDpSKyxkV5v4o+IiLqujeHO4H/Grz3oPcPZndtUdo7Ada7eWeZt6b+/n5paWmR9vZ27RYTiYRUV1fb/v16roG9e/dKOp2WU6dOabeZG3j99ddb/1a/5JJLHJUvRiHVtw8//NByPX78eDGa9LyNZDIpVVVVEovFXNfd1tYmra2trusJcgU1NTVSXl7ua4pnz56V3t5eeffdd+Xjjz+WbDbra3t+Va4+PyoqKvyqXtS94lQqZVnpHF7OdZ32hsd0dnZan4m6RzHmmm4ufsV1d3db19h0D7ffS7rtDAwMyNatW2Xbtm26RT6PU58Pau7rXF/q6+uz5kQmk9FuJwrzQhvDp8CwrHcz4WY8C6J8msRUiwACCCCAAAIIIIAAAggggAACCCCAAAIIIIAAAggggAACCCCAgIECbEhk4KCFLWVe6B+2ETWrP8w/s8aLbBHIFeD8ZT6UUoD5V0r96LbNhkTRHXt6jgACwgv7mAQIIIAAAggggAACgRHghX2BGQoSQQCB4guwvqT45rQ4TID7M0yJUgow/0qpT9sIuBPg/HXnR2l3Asw/d36UdibA+hJnbpRCAAEEEEDAYwE2APEYlOoQQAABBBBAAAEEnAuEZQMQ5wKUzCOwbHDTSadIauPP5U4LG1aO/V1yBiwejw/xUJuYcSCAgBkCZWVlQxLNZrMm7LFlBi5ZIuBcgOdnndtREoEhAs3NzdLQ0KCtUltbK42NjbY3DFebHf/qV7+Sp59+WqutRYsWyYoVK2TcuHFa8SMF2Wlz5cqVovpm9+jq6pL6+nrp6OjQLqo2wq2srNSOLxRodwxVfV7nUCjHIP3diVep87/uuutk8uTJMmXKFFGbI19//fXWptsTJkywfS6Wui+0j0BYBXh+Nqwj63m/mkRkiYtal4rIGhfl/Srq9pq5X3mZUu9Lg/cc/mRKwuQ5RID1bkWaEP39/dLS0iLt7e3aLap/O1dXVzv+N/PAwIBs375d3nzzTe02hwfedtttMmvWLBk1apTjOvwo2NfXJx9++KG88847ov63yUcymZSqqiqJxWKuu9HW1iatra2u6wlyBTU1NVJeXu5bikeOHJFt27bJjh07fGujWBWrzw/129uvQ90rTqVS0tvbq9WEl3Ndq8FhQZ2dnZJOp7WL+j3XtBPxMbC7u9u6xqZ7uP1e0m1HxZ08edIar3379tkpZsWq7625c+fK6NGj85ZV3x+qjUwmo91GFOaFNoZPgWFZ72bCzXgWRPk0iakWAQQQQAABBBBAAAEEEEAAAQQQQAABBBBAAAEEEEAAAQQQQAABAwXYkMjAQQtbyrzQP2wjalZ/mH9mjRfZIpArwPnLfCilAPOvlPrRbZsNiaI79vQcAQSEF/YxCRBAAAEEEEAAAQQCI8AL+wIzFCSCAALFF2B9SfHNaXGYAPdnmBKlFGD+lVKfthFwJ8D5686P0u4EmH/u/CjtTID1Jc7cKIUAAggggIDHAmwA4jEo1SGAAAIIIIAAAgg4FwjLBiDOBSiZR8Dt5p2rRWR5RITZ3yVnoOPx+BAPtYkZBwIImCFQVlY2JNFsNmvCHltm4JIlAs4FeH7WuR0lERgi0NzcLA0NDdoqtbW10tjY6GjDcLVR+IMPPig9PT0F25s6dao0NTXJ9OnTC8ZeKODo0aPy6KOPyrp16/LW4aatrq4uqa+vl46ODu081Ua4lZWV2vGFAu2OoarP6xwK5Rikvzvx+rd/+ze56aabitqNiy++WC699NKitkljCCDgXIDnZ53bRaxkk4gscdHnpSKyxkV5v4q6vWbuV15Br/c/ReSnIvJG0BMlv7wCrHcr0gTp7++XlpYWaW9v124xkUhIdXW1o9+v5xrJZrNWu3Z+8+UmOH78eFm4cKF88Ytf1M7bz8CzZ8/K3r17ZcuWLdLb2+tnU7brHjNmjNxwww1SXl4ub7/9thw6dEirjmQyKVVVVRKLxbTi8wW1tbVJa2ur63qCXEFNTY1l7PWhzpUPPvjAGjv1v4N0XHnllaLmycDAgHU+6x7q86OiokI33HaculecSqW0z0Uv57rtZEWks7NT0um0dlG/5pp2AkUI7O7utq6x6R5efC/ptqXi9uzZI6+++qrtczIej1vfn+qaab6jr6/PmhOZTEY7rSjMC20MnwLDst7NhJvxLIjyaRJTLQIIIIAAAggggAACCCCAAAIIIIAAAggggAACCCCAAAIIIIAAAgYKsCGRgYMWtpR5oX/YRtSs/jD/zBovskUgV4Dzl/lQSgHmXyn1o9s2GxJFd+zpOQIICC/sYxIggAACCCCAAAIIBEaAF/YFZihIBAEEii/A+pLim9PiMAHuzzAlSinA/CulPm0j4E6A89edH6XdCTD/3PlR2pkA60ucuVEKAQQQQAABjwXYAMRjUKpDAAEEEEAAAQQQcC4Qlg1AnAtQMo+A2807V4vI8ogIs79LzkDH4/EhHmoTMw4EEDBDoKysbEii2WzWhD22zMAlSwScC/D8rHM7SiIwRKC5uVkaGhq0VWpra6WxsdHRhuFHjx6VRx99VNatW6fV3sqVK0W15/TYvn27PPjgg9LT05O3ikWLFsmKFStk3Lhxtpvq6uqS+vp6T1MmWgAAIABJREFUW5ufq41wKysrbbd1oQJ2x1DV43UOnnWmCBXhVQRkmkAgggI8PxvBQXfW5SYRWeKsqFVqqYiscVHer6Jur5n7lVdQ6/1PEfmpiLwR1ATJy5YA691scTkP7u/vl5aWFmlvb9euJJFISHV1taPfr7mNHDlyRF577TU5cOCAdtu5gVOnTpX58+fL2LFjHZX3qlA2m5W2tjZ55513vKrSdT3jx48X5XPttdfKxIkTJR6Pi7p/lkqlpLe3V6v+ZDIpVVVVEovFtOLzBSmf1tZW1/UEuYKamhopLy/3NEV1jmzevFn27Nnjab1uKps0aZI1r6ZMmSLqHs+oUaOks7NT0um0drXq86OiokI73m5gKee63VxVvF0/P+aak7z9LNPd3W1dY9M9vPpe0m1vYGBAtm7dKtu2bdMt8nmc+pxQ54D6nL7Q0dfXZ51TmUxGu/4ozAttDJ8Cw7LezYSb8SyI8mkSUy0CCCCAAAIIIIAAAggggAACCCCAAAIIIIAAAggggAACCCCAAAIGCthdR2BgF0kZAQQQQAABBBBAAAEEEIiEgAlr2SMxEHQSAQQ8F+CFfZ6TUiECCCCAAAIIIICAUwFe2OdUjnIIIBACgby/z+vq6kLQRboQdIG1a9cOSZF5F/QRC1d+zL9wjSe9iZYA52+0xjtovWX+BW1EopHP8Hk3Qq9ZXxKNqUAvEUAAAQRKK8AGIKX1p3UEEEAAAQQQQACBHIGwbADCoPoi4HbzztUistyXzIJXqd33soT6Omw8Hh/ioTYx40AAATME1GaIuUc2mw3155UZo0KWCAjPzzIJEPBIoLm5WRoaGrRrq62tlcbGRkcbhp89e1Z+9atfydNPP63V3qJFi2TFihUybtw4rfjcINXWc889J6tWrSpYVsU88MADBeNGCujq6pL6+nrp6OjQLq82wq2srNSOLxRodwxVfV7nUCjHIP0dryCNBrkgEB4Bnp8Nz1j63JMmEVnioo2lIrLGRXm/iqrr3T/xq/IQ1fv/ishPRWRziPpEVyT/9YmHHnoII48E+vv7paWlRdrb27VrTCQSUl1d7ej36/BGdu7cKRs3bpRsNqvdfm7gvHnzZNasWXLRRaW5tPzpp5/Kn//8Z9mxY4ej/L0qNH78eJk8ebKofzuVl5fLpZdeKqNGjRpSvbp/lkqlpLe3V6vZZDIpVVVVEovFtOLzBbW1tUlra6vreoJcQU1NjWXv1bF//37505/+pD1eXrU7vJ4JEyaIOufV/FL/e8yYMec11dnZKel0WjsF9flRUVGhHW83sJRz3W6uKt6un9dzzUnOfpfp7u62rrHpHl5+L+m2efLkSWve79u3T7fI53Hqe2vu3LkyevToEcv29fVZdWcyGe26ozAvtDF8CgzLerfS/IvJ3qCwIMqeF9EIIIAAAggggAACCCCAAAIIIIAAAggggAACCCCAAAIIIIAAAgiEWcDuOoIwW9A3BBBAAAEEEEAAAQQQQMBkARPWspvsS+4IIFA6AV7YVzp7WkYAAQQQQAABBBAYJsAL+5gSCCAQYYG8v8/r6uoiTEPXiyWwdu3aIU0x74olTztKgPnHPEDAXAHOX3PHLgyZM//CMIrm9WH4vBuhB6wvMW9YyRgBBBBAwDyBvNdT2QDEvAElYwQQQAABBBBAwGSBsGwAYvIYBDj3ZYObUjpNcbWIqA1Ao3DYfS9LqK/DxuPxIR5qEzMOBBAwQ6CsrGxIotlsNtSfV2aMClkikH9D6T179kCEAAKaAs3NzdLQ0KAZLVJbWyuNjY2ONwzfvn27PPjgg9LT01OwzalTp0pTU5NMnz69YOzwgMOHD8vDDz8smzZtylt22rRp8vzzzzvewLirq0vq6+ulo6NDO0e1EW5lZaV2fKFAu2Oo6vM6h0I5BunveAVpNMgFgfAI8PxseMbS5540icgSF20sFZE1Lsr7VVRd7/6JX5WHoN7mwXsKLSHoC104X4D1bkWaFf39/dLS0iLt7e3aLSYSCamurnb8+zW3oTNnzshbb70l6jetk2P8+PFy9913y8SJE50Ud1Xm1KlT1m/jXbt2uarHbuExY8bI1VdfLeXl5TJp0iS54oorrLG46KL8l9fV/bNUKiW9vb1aTSaTSamqqpJYLKYVny+ora1NWltbXdcT5ApqamqsMfHi+OSTT2TDhg1y/PhxL6rTrkPdszk3t9Q5ddlll0k8Hi9YvrOzU9LpdMG4cwHq86OiokI73m5gKee63VxVvF0/L+eak3yLUaa7u9u6xqZ7ePm9pNumilP3S1599VXJZrN2ilnnlToP1DXakY6+vj7rnMpkMtr1RmFeaGP4FBiW9W4m3IxnQZRPk5hqEUAAAQQQQAABBBBAAAEEEEAAAQQQQAABBBBAAAEEEEAAAQQQMFDA7joCA7tIyggggAACCCCAAAIIIIBAJARMWMseiYGgkwgg4LlA3utXvLDPc28qRAABBBBAAAEEEMgjwAv7mB4IIBBhgby/z+vq6iJMQ9eLJbB27dohTTHviiVPO0qA+cc8QMBcAc5fc8cuDJkz/8Iwiub1Yfi8G6EHrC8xb1jJGAEEEEDAPAE2ADFvzMgYAQQQQAABBBAIrUBYNgAJ7QCVtmPLBjendJrFahFRG4BG4bD7XpZQX4eNx+NDPNQmZhwIIGCGgNo8MffIZrOh/rwyY1TIEgHh+VkmAQIeCTQ3N0tDQ4N2bbW1tdLY2Oh4w/CjR4/Ko48+KuvWrdNqc+XKlaLatHu8/fbbotZMnzhxIm/R+++/X1asWCFjx46124QV39XVJfX19dLR0aFdXm2EW1lZqR1fKNDuGKr6vM6hUI5B+jteQRoNckEgPAI8PxuesfS5J00issRFG0tFZI2L8n4VVde7f+JX5QbX+x+D9xL+bHAfSL2wAOvdCht5EtHf3y8tLS3S3t6uXV8ikZDq6mrHv1+HN3T8+HFJp9PS3d2tnUNu4A033CB33HGHXHzxxY7KOymUzWZly5Yt8sEHHzgprlVGXT+/4oorZMKECdZ/f+ELX7D+47Sf6v5ZKpWS3t5erfaTyaRUVVVJLBbTis8X1NbWJq2tra7rCXIFNTU1Ul5e7jrFI0eOyGuvvSYHDhxwXdeFKpg0aZJcfvnlctVVV1lz67LLLrOu3zgd687OTusc1j3U50dFRYVuuO24Us5128mKiF0/r+aak1yLVUZ9H6hrbLqH199Luu0ODAzI1q1bZdu2bbpFPo9TnxfqXBg/fvx5Zfv6+qxzKpPJaNcbhXmhjeFTYFjWu5lwM54FUT5NYqpFAAEEEEAAAQQQQAABBBBAAAEEEEAAAQQQQAABBBBAAAEEEEDAQAG76wgM7CIpI4AAAggggAACCCCAAAKREDBhLXskBoJOIoCA5wK8sM9zUipEAAEEEEAAAQQQcCrAC/ucylEOAQRCIJD397l6iTYHAn4LrF27dkgTzDu/xak/V4D5x3xAwFwBzl9zxy4MmTP/wjCK5vVh+LwboQesLzFvWMkYAQQQQMA8ATYAMW/MyBgBBBBAAAEEEAitQFg2AAntAJW2Y8sGN6l0msVqEVEbgEbhsPtellBfh43H40M81CZmHAggYIaA2rAz98hms6H+vDJjVMgSAeH5WSYBAh4JNDc3S0NDg3ZttbW10tjY6HjD8LNnz8qvfvUrefrpp7XaXLRokaxYsULGjRunFa+CVBvPPfecrFq1qmCZn//85/LNb36zYNyFArq6uqS+vl46Ojq061Ab4VZWVmrHFwq0O4aqPq9zKJRjkP6OV5BGg1wQCI8Az8+GZyx97kmTiCxx0cZSEVnjorxfRX8oIs/4VbmB9f67iKj7AH82MHdSti/Aejf7Zo5K9Pf3S0tLi7S3t2uXTyQSUl1d7fj360gN7dy5UzZu3CjZbFY7j3OB8XhcFixYINOmTbNd1mmBd99913Lz4lD5T5o0ScrLy+Xqq6+WK664Qv7u7/5ORo8e7UX1n9eh7p+lUinp7e3VqjeZTEpVVZXEYjGt+HxBbW1t0traql1PTU2N5VHKo7OzU9LptHYKXuT82WefyaZNm+Sjjz7Sbjdf4Pjx4z+fWxMnThR1T+aSSy6Riy7y9laMXSv1+VFRUeFJH0eqpJRz3Umn7Pp5Mdec5FnMMt3d3dY1Nt3Dj+8l3bZPnjxpfVbs27dPt8jncbNmzZK5c+ee93nf19dn1ZnJZLTrjMK80MbwKTAs6928/QbwB5sFUf64UisCCCCAAAIIIIAAAggggAACCCCAAAIIIIAAAggggAACCCCAAAImCthdR2BiH8kZAQQQQAABBBBAAAEEEIiCgAlr2aMwDvQRAQS8F+CFfd6bUiMCCCCAAAIIIICAQwFe2OcQjmIIIBAGgby/z+vq6sLQR/oQcIG1a9cOyZB5F/ABC1l6zL+QDSjdiZQA52+khjtwnWX+BW5IIpHQ8Hk3QqdZXxKJmUAnEUAAAQRKLMAGICUeAJpHAAEEEEAAAQQQ+JtAWDYAYUx9EVgmIj91UbPa6HK5i/ImFbX7XpZQX4eNx+NDPNQmZhwIIGCGgNpcMffIZrOh/rwyY1TIEgHh+VkmAQIeCTQ3N0tDQ4N2bbW1tdLY2Ohqw/Dt27fLgw8+KD09PQXbnTp1qjQ1Ncn06dMLxp4LUPU+8sgjsnnz5rxlZsyYIb/85S/luuuu0657eGBXV5fU19dLR0eHdh1qI9zKykrt+EKBdsdQ1ed1DoVyDNLf8QrSaJALAuER4PnZ8Iylzz1pEpElLtpYKiJrXJT3q+gPReQZvyo3qN5/H7x3sMWgnEnVvQDr3dwbatXQ398vLS0t0t7erhWvghKJhFRXV7v6/Tq8MZXHli1b5P3339fOIzewvLzcymn8+PGOytsppH4br1u3To4fP26n2JDYK6+8UioqKmTKlCly2WWXyejRox3XpVtQ3T9LpVLS29urVSSZTEpVVZXEYjGt+HxBbW1t0traql1PTU2NqDEt5dHZ2SnpdFo7BS9yfvfdd63z0c2h5tS0adNk8uTJMnbsWLnoIv9vu9i1Uueqmv9+HaWc6076ZNfPi7nmJM9ilunu7rausekefnwv6bat4vbs2SOvvvqqZLNZO8UkHo9b313qOm3u0dfXZ33+ZDIZ7fqiMC+0MXwKDMt6N/+/FdwPAAui3BtSAwIIIIAAAggggAACCCCAAAIIIIAAAggggAACCCCAAAIIIIAAAmERsLuOICz9ph8IIIAAAggggAACCCCAQNgETFjLHjZz+oMAAsUR4IV9xXGmFQQQQAABBBBAAAENAV7Yp4FECAIIhFUg7+/zurq6sPabfgVIYO3atUOyYd4FaHAikArzLwKDTBdDK8D5G9qhNaJjzD8jhil0SQ6fdyN0kPUloRt1OoQAAgggEEABNgAJ4KCQEgIIIIAAAgggEFWBsGwAEtXx87nfywY3rXTazGoRWe60sGHl7L6XJdTXYePx+BAPtYkZBwIImCFQVlY2JNFsNhvqzyszRoUsERCen2USIOCRQHNzszQ0NGjXVltbK42Nja42DD969Kg8+uij1sbbOseqVavkgQce0Am1YtSmy4sXL5YTJ07kLeNFX7q6uqS+vl46Ojq081Mb4VZWVmrHFwq0O4aqPq9zKJRjkP6OV5BGg1wQCI8Az8+GZyx97kmTiCxx0cZSEVnjorxfRX8oIs/4VbkB9f7fwXsGbxqQKyl6L8B6N+9NR6yxv7/f+q3X3t6u3WIikZDq6mpXv19HauzIkSOyfv166e3t1c4lN3D27Nly6623yqhRoxyV1yl0+vRpeeONN2THjh064efFTJkyRW6++Wa5+uqrfc1zpOQOHjwof/zjH+XUqVNauSeTSamqqpJYLKYVny+ora1NWltbteupqamR8vJy7Xg/Ajs7OyWdTmtX7TbnQ4cOSSqVEnUe2D3i8bjceOONMnPmTBk/frzd4q7j3333XetzRPdQnx8VFRW64bbj1L1iZan7WeLlXLedrIgUe645ybHYZbq7u61rbLqHX99Luu0PDAzI1q1bZdu2bbpFPo9Tn3XqnMg9d/v6+qzPn0wmo12f288g7YYiHBiW9W4m3IxnQVSETzS6jgACCCCAAAIIIIAAAggggAACCCCAAAIIIIAAAggggAACCCCAwDABu+sIAEQAAQQQQAABBBBAAAEEEAimgAlr2YMpR1YIIBB0AV7YF/QRIj8EEEAAAQQQQCBCArywL0KDTVcRQGC4QN7f53V1dYgh4LvA2rVrh7TBvPOdnAZyBJh/TAcEzBXg/DV37MKQOfMvDKNoXh+Gz7sResD6EvOGlYwRQAABBMwTYAMQ88aMjBFAAAEEEEAAgdAKhGUDkNAOUGk7tmxw80qnWawWkeVOCxtWzu57WUJ9HTYejw/xUJuYcSCAgBkCZWVlQxLNZrOh/rwyY1TIEgHh+VkmAQIeCTQ3N0tDQ4N2bbW1tdLY2Oh6w/AXXnhBnn76aa1277//flmxYoWMHTu2YPyZM2dk9erV8uyzzxaMXbNmjdxzzz0F4/IFdHV1SX19vXR0dGjXozbCrays1I4vFGh3DFV9XudQKMcg/R2vII0GuSAQHgGenw3PWPrckyYRWeKijaUissZFeb+KPioiq/yqPMD1/mHwXsFbAc6R1PwXYL2b/8ZWC/39/dLS0iLt7e3aLSYSCamurnb9+3WkBtVvwI0bN2rnkhuoftuqvK655hpH5XUK7d27V1555RXJZrM64Z/HjBkzRubNmycVFRUyevRoW2W9Cu7u7rZ+s+oeyWRSqqqqJBaL6Ra5YFxbW5u0trZq11NTUyPl5eXa8X4EdnZ2Sjqd1q7aTc5nz56VrVu3inKyeygnNU4TJ060W9SzeLvjq85TdS74dah7xalUSnp7e7Wa8HKuazU4LKiYc81JfqUoY/fzys/vJd3+nzx50vrM2Ldvn26Rz+NmzZolc+fO/fz7oa+vz6ork8lo1+XmM0i7kYgHhmW9mwk341kQFfGTje4jgAACCCCAAAIIIIAAAggggAACCCCAAAIIIIAAAggggAACCCCQI2B3HQF4CCCAAAIIIIAAAggggAACwRQwYS17MOXICgEEgi7AC/uCPkLkhwACCCCAAAIIREiAF/ZFaLDpKgIIDBfI+/u8rq4OMQR8F1i7du2QNph3vpPTQI4A84/pgIC5Apy/5o5dGDJn/oVhFM3rw/B5N0IPWF9i3rCSMQIIIICAeQJsAGLemJExAggggAACCCAQWoGwbAAS2gEqbceWDW5i6TSL1SKy3Glhw8rZfS9LqK/DxuPxIR5qEzMOBBAwQ6CsrGxIotlsNtSfV2aMClkiIDw/yyRAwCOB5uZmaWho0K6ttrZWGhsbXW8Y/v7778u3v/1t6enpKdj2tGnT5Pnnn9faZFjV98gjj8jmzZvz1nvzzTeL+u2v8bxT3nq6urqkvr5e1GbnuofauLuyslI3vGCc3TFUFXqdQ8EkAxSAV4AGg1QQCJGAxvcJvyNDNN4uutIkIktclF8qImtclPer6KMissqvygNY7/8REXWd/60A5kZKxRdgvVuRzPv7+6WlpUXa29u1W0wkElJdXe369+tIDX722WeyadMm+eijj7TzyQ28/vrrZf78+XLJJZc4Kp+vUDablTfeeEP++7//21bd48ePl6qqKrn22mttlfM6eM+ePfLSSy9pV/ulL33JGmcvLNva2qS1tVW77ZqaGikvL9eO9yOws7NT0um0dtVucj58+LCsW7dOjhw5ot2eClT/Vr7jjjtk+L0WW5W4DD579qw1ttu2bdOuae7cuTJ79mzteLuB6l5xKpWS3t5eraLJZNI6R2OxmFa810HFnGte5+5Xfd3d3dY1Nt3Dz+8l3RxUnPqcffXVV0V9X9g54vG49Xk7depUq1hfX5/1+ZPJZLSrcfMZpN1IxAPDst7NhIsoLIiK+MlG9xFAAAEEEEAAAQQQQAABBBBAAAEEEEAAAQQQQAABBBBAAAEEEEAAAQQQQAABBBBAAAEEEEAAAQQQQAABQwR4YZ8hA0WaCCCAAAIIIIBAFAR4YV8URpk+IoDABQTy/j6vq6sDDgHfBdauXTukDead7+Q0kCPA/GM6IGCuAOevuWMXhsyZf2EYRfP6MHzejdADE96VaB48GSOAAAIIIDBUgA1AmBEIIIAAAggggAACgREIywYggQENVyLLROSnLrqkNsJc7qK8SUXZ3yVntOLx+BAPtYkZBwIImCEwfBPGbDbLfSMzho4swy3A87PhHl96V0SB5uZmaWho0G6xtrZWGhsbXW8Yfvz4cXnsscfk5Zdf1mp71apV8sADDxSM3bx5s3zrW98qGPed73xHnnjiCbn44osLxuYL6Orqkvr6euno6NCuR22EW1lZqR1fKNDuGKr6vM6hUI5B+jteQRoNckEgPAI8PxuesfS5J00issRFG0tFZI2L8n4VfVREVvlVeYDq/T+D9wZaA5QTqZRegPVuRRqD/v5+aWlpkfb2du0WE4mEVFdXu/79eqEG9+7dK+l0Wk6dOqWdU27gggULZMaMGY7K5it0+PBhWbdunRw5csRW3QsXLpQbbrjBVhk/gjs7Oy1X3cPLcW5ra5PWVv2P+ZqaGikvL9dN1Zc4u15uclbXPjZu3GirH1dddZXcddddcvnll9sq53Wwk8+QOXPmyC233OJ1Kp/Xp+4Vp1Ip6e3t1WojmUxKVVWVxGIxrXivg4o517zO3a/6uru7rWtsuoeXn1e6bY4Ud+bMGXnrrbdk+/bttqtRn3nqu3X8+PHS19dnfV5nMhntetx8Bmk3EvHAsKx3M+FmPAuiIn6y0X0EEEAAAQQQQAABBBBAAAEEEEAAAQQQQAABBBBAAAEEEEAAAQQQQAABBBBAAAEEEEAAAQQQQAABBBBAwBABXthnyECRJgIIIIAAAgggEAUBXtgXhVGmjwggcAGBvL/P6+rqgEPAd4G1a9cOaYN55zs5DeQIMP+YDgiYK8D5a+7YhSFz5l8YRtG8PgyfdyP0wIR3JZoHT8YIIIAAAggMFWADEGYEAggggAACCCCAQGAEwrIBSGBAw5XIssFNLZ32arWILHda2LBy7O+SM2DxeHyIxw9/+EPDhpN0EYiuwE9+8pMhnc9ms9w3iu50oOfBEeD52eCMBZkYLtDc3CwNDQ3avaitrZXGxkZPNgx/4YUX5Omnn9Zq+/7775cVK1bI2LFjLxivNmt95pln5Be/+EXBOn/zm99Ym7O6Pbq6uqS+vl7Ups+6h9oIt7KyUje8YJzdMVQVep1DwSQDFIBXgAaDVBAIkQDPz4ZoMP3tSpOILHHRxFIRWeOivF9FHxORf/Wr8gDU+78H7wlsDUAupBA8Ada7FWlM+vv7paWlRdrb27VbTCQS1u++MWPGaJexEzgwMCBbt26Vbdu22Sn2eexVV10ld911l1x++eWOyl+oUGdnp6TTaVt13nDDDXLHHXfIxRdfbKucH8FtbW3S2tqqXbWX42y37ZqaGikvL9fO1Y9Au+PtNGcn56Dq74IFC2TGjBl+dN1WnX19fdZ5kclktMvNmTNHbrnlFu14u4F//etfJZVKSW9vr1bRZDIpVVVVEovFtOK9DirWXPM6bz/r6+7utq6x6R5efl7ptnmhuOPHj1vnhOqD3WPWrFkyd+5cyWazts8rp59BdnOMcnxY1ruZcDOeBVFRPtPoOwIIIIAAAggggAACCCCAAAIIIIAAAggggAACCCCAAAIIIIAAAggggAACCCCAAAIIIIAAAggggAACCCBgjgAv7DNnrMgUAQQQQAABBBAIvQAv7Av9ENNBBBC4sEDe3+d1dXXYIeC7wNq1a4e0wbzznZwGcgSYf0wHBMwV4Pw1d+zCkDnzLwyjaF4fhs+7EXpgwrsSzYMnYwQQQAABBIYKsAEIMwIBBBBAAAEEEEAgMAJh2QAkMKDhSmTZ4OaWTnu1WkSWOy1sWDn2d8kZsHg8btfDsOEmXQSiI5DNZrlvFJ3hpqfBFeD52eCODZkZJtDc3CwNDQ3aWdfW1kpjY6MnG4a///778u1vf1t6enoKtj9t2jR5/vnnpaKi4oKxBw4ckB/84Afy5ptv5q1PbVb83HPPyTXXXFOw3UIBXV1dUl9fLx0dHYVCP/+72gi3srJSO75QoN0xVPV5nUOhHIP0d7yCNBrkgkB4BHh+Njxj6XNPmkRkiYs2lorIGhfl/Sr6mIj8q1+Vl7De3w/eC3i7hDnQdPAFWO9WpDHq7++XlpYWaW9v124xkUhIdXW1J79fL9To8ePHJZ1OS3d3t3ZeuYEzZ86UefPmSSwWc1R+eKEzZ85Yv4nfffdd7fri8bh8/etf9+Q3snajFwhU47x582Zbv7G9HOe2tjZpbW3V7kZNTY2Ul5drx/sR2NnZac1B3cNpzmqur1+/Xvbv36/blKh/Iy9cuFDGjh2rXcavwCNHjkgqlZJDhw5pNzFnzhxR15D8Ov76179aOfX29mo1kUwmpaqqyrPPC61Gc4KKNdfs5lXKePXZr66x6R5efl7ptpkvbteuXdbnRzabtVWd+t5Q36/q80+Vz2Qy2uWdfgZpN0CghGW9mwk34+0uADKhT5xCCCCAAAIIIIAAAggggAACCCCAAAIIIIAAAggggAACCCCAAAIIIIAAAggggAACCCCAAAIIIIAAAggggAAC4RPghX3hG1N6hAACCCCAAAIIGCvAC/uMHToSRwAB9wJ5f5/X1dW5b4EaECggsHbt2iERzDumTDEFmH/F1KYtBLwV4Pz11pPa7Akw/+x5Ee2NwPB5N0KtvFfQG2pqQQABBBBAIJ8AG4AwPxBAAAEEEEAAAQQCIxCWDUACAxquRJYNbnLptFerRWS508KGlWN/l5wBi8fjdj0MG27SRSA6AtlslvtG0RluehpcAZ6fDe7YkJlhAs3NzdLQ0KCddW1trTQ2NnqyYbjaLPmxxx6Tl19+Wav9Vau5gH1LAAAgAElEQVRWyQMPPHDBWLUp9re+9a2CdS1evFgef/xxUZuzuj26urqkvr7e1mbcaiPcyspKt01/Xt7uGKqCXufgWWeKUBFeRUCmCQQiKMDzsxEcdGddbhKRJc6KWqWWisgaF+X9KvqYiPyrX5WXoN7/JSLqOv7bJWibJs0TYL1bkcasv79fWlpapL29XbvFRCIh1dXVnvx+zdfojh07ZMOGDdp55Qaq36X33HOPaPxbQqv+zz77TNLptOzevVsrXgUVy0knoZMnT1r579u3TyfcivEy/7a2NmltbdVuu6amRsrLy7Xj/Qjs7Oy0zHQPpznv379fXnrpJclms7pNyZw5c+SWW27RjvczcM+ePVb+dg6/8//rX/8qqVRKent7tdJS15JuvfVWrVg/goo11/zI3a86u7u7rWtsuoeXn1e6beaLO3PmjLz11luyfft229VNnjxZbr/9dtmyZYtkMhnt8k4/g7QbIFDCst7NhJvxdhcAmdAnTiEEEEAAAQQQQAABBBBAAAEEEEAAAQQQQAABBBBAAAEEEEAAAQQQQAABBBBAAAEEEEAAAQQQQAABBBBAAIHwCfDCvvCNKT1CAAEEEEAAAQSMFdB4yQ7PZRs7uiSOAAIFBPL+Pq+rqwMQAd8F1q5dO6QN5p3v5DSQI8D8YzogYK4A56+5YxeGzJl/YRhF8/owfN6N0AOuX5k3rGSMAAIIIGCeABuAmDdmZIwAAggggAACCIRWICwbgIR2gErbsWUi8lMXKaiNMpe7KG9SUfZ3yRmteDxu18OksSZXBCIlkM1muW8UqRGnswEV4PnZgA4MaZkn0NzcLA0NDdqJ19bWSmNjo2cbhr/wwgvy9NNPa7V///33y4oVK2Ts2LHnxasNWp955hn5xS9+UbCu3/3ud9aGrF4cXV1dUl9fLx0dHdrVqY1w1SbFXh12x1C163UOXvWlGPXgVQxl2kAgegI8Pxu9MXfY4yYRWeKwrCq2VETWuCjvV9H/R0T+xa/Ki1jv/xq89t9WxDZpynwB1rsVaQz7+/ulpaVF2tvbtVtMJBJSXV3t2e/XCzV8+vRpeeONN2THjh3aueUGfulLX5I777xzxN+6dis8evSopFIpOXjw4P/H3v3ARnaWB6N/8m9JQ7YssCRxk3EJf5KyUZu0WScBAoQKk5RKSHVVqUIuqlBrI09xZav5WkqK1ZaWfira/QoMt3Yvvd8NuVdIqFiiKrBxaFIwSwxO7kKwQxycLZ2Cs8mmWdg0CdibXB1rEwXIzjkzZ2Y97+xvpKoS53me93l/7/H4zJvxvoVTr7zyyrj66qvjtNO2ftt7bW0t/vmf/znW19cL99/OdV5cXIyFhYXCYw8NDUVfX1/h+E4ErqysxNzcXOHSrfZ8//33x6233lp4nCzw7W9/exR4Tm6qZqvBza5tNk72c7F79+5Wh8zNO3LkyObP6+HDh3NjT0Y/eU2crHstr49uup69Z2V7bEVf7Xy/KjpmXtzRo0c330OyuTT7+oVf+IX4wQ9+EN/73vcKp7b6HlR4AIHRK9932/qnkvybqdkvAKUwp/xZiyBAgAABAgQIECBAgAABAgQIECBAgAABAgQIECBAgAABAgQIECBAgAABAgQIECBAgAABAgQIEEhNwD/Yl9qK6ZcAAQIECBAg0MMCBf4hEn+X3cPrb2oETnGBhp/P3/nOd57iPKZ/MgRuvvnmHxvGfXcy1I3xjID7z71AIF0BP7/prl0vdO7+64VVTG8OP3nfPc8M7F+lt6w6JkCAAIH0BBwAkt6a6ZgAAQIECBAg0LMCvXIASM8u0NZObOL4oZetdrE3IiZbTU4sz/kuz1mwM888832JrZ92CRA4gcDGxsZfwSFAYMsF/P3sli+BBnpFYHZ2NsbHxwtPZ3h4OKamptp2YPg999wTv/u7vxsPPfRQbg+7du2Kj33sY/HKV77yp2IPHToU73nPe+IrX/lKwzqvfe1r4yMf+Uicf/75ueMVCVhdXY2xsbFYXl4uEr4Zkx2EOzAwUDg+L7DZNexED3k9dtN1Xt20Gnoh0DsC/n62d9aywzOZjoiREmOMRsRMifxOpf6PiPifnSp+Eur+v8f3/O86CWMZovcEfN/tJK3pxsZGzM/Px9LSUuER+/v7Y3BwsG2fXxsNnH2m/fznPx9Hjx4t3N9zA1/3utfFFVdcEaedVu5PFo4cORL79u2Lw4cPF+7juuuui8suu6xwfCcDFxcXY2Fhoakh2rnOzY4/NDQUfX19TfXb7uCVlZWYm5srXLbVnpsdZ8eOHXHDDTfES1/60sK9dSrwySef3DT6j//4j6aGuPrqq2P37t1N5TQT3OzPa6f7yeu92Xug1Xstr49uur62tra5z1f01c73q6JjFok7ePDg5s/I+vp6kfBSMafCfVEKqA3JvfJ9t3JPRG2ALFDCF6IKIAkhQIAAAQIECBAgQIAAAQIECBAgQIAAAQIECBAgQIAAAQIECBAgQIAAAQIECBAgQIAAAQIECBDYcgH/YN+WL4EGCBAgQIAAAQIEnhHwD/a5FwgQOIUFGn4+f+c733kK05j6yRK4+eabf2wo993JkjdOJuD+cx8QSFfAz2+6a9cLnbv/emEV05vDT953zzODFP6txPTgdUyAAAECBH5cwAEg7ggCBAgQIECAAIGuEeiVA0C6BrS3Gpk4fvhlq7PaGxGTrSYnlud8l8QWTLsECBAgQCAhAX8/m9BiabW7BWZnZ2N8fLxwk8PDwzE1NdW2A8Ozw8BvvPHG+Jd/+ZdCPXz4wx+O3/iN3/ip2C996Uvxjne8I7fGH/zBH8Qf/dEfxRlnnJEbWyRgdXU1xsbGYnl5uUj4Zkx2EO7AwEDh+LzAZtewEz3k9dhN13l102rohUDvCPj72d5Zyw7PZDoiRkqMMRoRMyXyO5X6PyLif3aqeAfr/j/H9/rv7uAYSve+gO+7naQ13tjYiPn5+VhaWio8Yn9/fwwODrbt82ujgZ966qm4++67Y2FhoXB/zw3cvn173HDDDXHeeee1lP9M0pEjR2Lfvn1x+PDhwnUyo0suuaRwfKcCs/2Bubm5WFtba2qIdq7z4uJiU2s4NDQUfX19TfXb7uCVlZVNt6KvVntudpydO3fG9ddfHzt27CjaWsfiDh48uGm0vr7e1BhXX3117N69u6mcZoKb/XntdD95vTd7D7R6r+X10U3Xs/erbJ+v6Kud71dFxywSd+zYsbjzzjvjwIEDRcJLxZwK90UpoDYk98r33VL4I05fiGrDDasEAQIECBAgQIAAAQIECBAgQIAAAQIECBAgQIAAAQIECBAgQIAAAQIECBAgQIAAAQIECBAgQIBAxwX8g30dJzYAAQIECBAgQIBAUQH/YF9RKXEECPSgQMPP5+985zt7cMqm1G0CN99884+15L7rthXq7X7cf729vmbX2wJ+fnt7fbt9du6/bl+h3uzvJ++755llCv9WYm8ujlkRIECAwKkk4ACQU2m1zZUAAQIECBAg0OUCvXIASJczp9rexPFDMFvtf29ETLaanFie810SWzDtEiBAgACBhAT8/WxCi6XV7haYnZ2N8fHxwk0ODw/H1NRUWw8Mv+WWW+K9731voR6eb/zsUNYPfehD8dGPfrRhjXPPPTf+4R/+Ia699tpCYxUJWl1djbGxsVheXi4SvhmTHYQ7MDBQOD4vsNk17EQPeT1203Ve3bQaeiHQOwL+frZ31rLDM5mOiJESY4xGxEyJ/E6l/nFE/E2nineg7i0Rke3T392B2kqeegK+73aS1nxjYyPm5+djaWmp8Ij9/f0xODjY1s+vjQb/7//+75ibm4vvfve7hXt8buCll14ab3zjG2Pbtm0t5WdJR44ciX379sXhw4cL18iMLrnkksLxnQr8+te/vrnGzb7auc6Li4uxsLBQuIWhoaHo6+srHN+JwJWVlc37ruir1Z6bHWfnzp1x/fXXx44dO4q21pG4H/7wh3HHHXfEt7/97abrX3311bF79+6m84omPPjgg/GZz3wm1tfXC6V0up+8Jpq9B1q91/L66Kbra2trm/t8RV/tfL8qOmbRuKNHj26+l2Rz6uTrVLgvOulXpHavfN8thT/i9IWoInekGAIECBAgQIAAAQIECBAgQIAAAQIECBAgQIAAAQIECBAgQIAAAQIECBAgQIAAAQIECBAgQIAAga0WaPbvYLa6X+MTIECAAAECBAic2gIp/K35qb1CZk+AQKsCPp+3KiePAAECBAgQIECAAAEC3SVg/6q71kM3BAgQINCbAvZTe3NdzYoAAQIECBAg0KsC9ot6dWXz5zUREXvyw04YkR2kOVkiP6XUZj/n+blKaXX1SoAAAQIEtlag4XNGvV7f2u6MTiAhgdnZ2RgfHy/c8fDwcExNTbX1wPB77703RkdH4+DBg7l97Nq1Kz72sY/FK1/5ymdjDx06FO95z3viK1/5SsP8N7zhDfG//tf/ivPOOy93nKIBq6urMTY2FsvLy0VTNg/CHRgYKByfF9jsGmb12t1DXo/ddJ1XN62GXgj0jkClUsmbjH2vPKFT4/p0RIyUmOpoRMyUyO9U6h9HxN90qngb695yfG///2tjTaUINNyfqFarhNoksLGxEfPz87G0tFS4Yn9/fwwODrb182ve4Nnn2rm5uVhfX88L/anrZ511Vrz5zW+OV7/61U3nPpNw5MiR2LdvXxw+fLhwjWuuuSauvPLKwvGdCHz00Ufj1ltvbarvZ/po5zovLi7GwsJC4SkODQ1FX19f4fhOBK6srGzec0Vfrfbc7DjZ/fz2t789LrjggqKtdSTuvvvui9tuu62l2ldffXXs3r27pdwiSWtra5v7M0Vfne4nr49m74FW77W8PrrperNr2M73q044lPkdVrSfU+G+KGrRqbharZZXOon9iRSa9IWovFvNdQIECBAgQIAAAQIECBAgQIAAAQIECBAgQIAAAQIECBAgQIAAAQIECBAgQIAAAQIECBAgQIAAgW4QaPbvYLqhZz0QIECAAAECBAicugIp/K35qbs6Zk6AQBkBn8/L6MklQIAAAQIECBAgQIBA9wjYv+qetdAJAQIECPSugP3U3l1bMyNAgAABAgQI9KKA/aJeXNVic5o4fihmseifjtobEZOtJieW1+znPD9XiS2wdgkQIECAwBYKNHzOqNfrW9iaoQmkJTA7Oxvj4+OFmx4eHo6pqam2Hhj+2GOPxU033RT/9E//VKiPmZmZ+LVf+7VnY7/0pS/FO97xjtzcP/zDP4yJiYk444wzcmOLBqyursbY2FgsLy8XTdk8zHhgYKBwfF5gs2uY1Wt3D3k9dtN1Xt20Gnoh0DsClUolbzL2vfKETo3r0xExUmKqoxExUyK/U6l/HBF/06nibaj7ieN7+gfaUEsJAj8p0HB/olqtEmuTwMbGRszPz8fS0lLhiv39/TE4ONjWz695g6+vr2/22cxnxOfW7Ovr2+x5+/bteUM97/Xvf//7sW/fvnj44YcL5+/atSve8IY3xJlnnlk4p52BZc0uvPDCTbMXvvCFpdtaXFyMhYWFwnWGhoYiW7OtfK2srMTc3FzhFlrt+f77749bb7218DhZ4Fve8pa49NJLm8ppZ/Cjjz662fPhw4dbKnvllVfG1VdfHaed1plH+bW1tc39maKva665JrKetup1su61rZpfK+M2u4Zb8XupmXkdO3Ys7rzzzjhwoHOPza2+BzUzj1M9tlar5RF05k0tb9Qmr6fQpC9ENbmowgkQIECAAAECBAgQIECAAAECBAgQIECAAAECBAgQIECAAAECBAgQIECAAAECBAgQIECAAAECBLZEoNm/g9mSJg1KgAABAgQIECBA4LhACn9rbrEIECDQioDP562oySFAgAABAgQIECBAgED3Cdi/6r410REBAgQI9J6A/dTeW1MzIkCAAAECBAj0soD9ol5e3cZzmzh+OGarAnsjYrLV5MTymv2c5+cqsQXWLgECBAgQ2EKBhs8Z9Xp9C1szNIG0BGZnZ2N8fLxw08PDwzE1NdX2A8NvueWWeO9731uoj3e9613xvve9L7Zt2xbZQawf+tCH4qMf/WjD3HPPPTduvvnmGBgYKDRG0aDV1dUYGxtr6jDz7DDjdvbR7Bpmc2t3D0W9uiGOVzesgh4I9J5ApVLJm5R9rzyhU+P6dESMlJjqaETMlMjvVOqfRMQHO1W8RN2bj+/lf71EDakE8gQa7k9Uq9W8fNcLCmxsbMT8/HwsLS0VzIjo7++PwcHBtn9+zWvgkUceiX379sWjjz6aF/q816+88sq46qqr4vTTT286/4c//GHMzc3Fd77zncK5O3fujOuvvz527NhROKddgU899VQcOHAgvvKVr7Rcsp39Ly4uxsLCQuFehoaGoq+vr3B8JwJXVlY217zoq9WeH3zwwfjMZz4T6+vrRYeKyy67LK699to488wzC+e0K/Dxxx+PO+64Iw4ePNhyyU73n+1hZ6ZFX9n72SWXXFI0vO1xJ+tea3vjHSy4tra2ucdW9LVVv5eK9pfFHT16dPM9JZtbJ16tvgd1opderVmr1fKmlsT+RApN+kJU3q3mOgECBAgQIECAAAECBAgQIECAAAECBAgQIECAAAECBAgQIECAAAECBAgQIECAAAECBAgQIECAQDcINPt3MN3Qsx4IECBAgAABAgROXYEU/tb81F0dMydAoIyAz+dl9OQSIECAAAECBAgQIECgewTsX3XPWuiEAAECBHpXwH5q766tmREgQIAAAQIEelHAflEvrmqxOU0cPySzWPRPR+2NiMlWkxPLa/Zznp+rxBZYuwQIECBAYAsFGj5nZIeFehEgUExgdnY2xsfHiwVHxPDwcExNTbX9wPB77703RkdHCx1EvHv37vjIRz4SF110URw6dCje85735B6Ofd1118Xf/d3fxUte8pLCcy0SuLq6GmNjY7G8vFwkfDMmOwh3YGCgcHxeYLNr2Ike8nrspuu8umk19EKgdwQqlUreZOx75QmdGtenI2KkxFRHI2KmRH6nUv8kIj7YqeIt1P2/IyLbh/96C7lSCDQr0HB/olqtNltP/AkENjY2Yn5+PpaWlgob9ff3x+DgYNs/vxZp4Otf//pmv628zjnnnM2+s8+8zb6OHTu2+fk4G7+Z1+tf//q44oormkkpHfvUU09trmfW7/r6esv1du7cGddff33s2LGj5RrPJC4uLsbCwkLhOkNDQ9HX11c4vhOBKysrMTc3V7h0qz0fPXo0br311njwwQcLj5Xdy29729vi/PPPL5zTjsAnnngivvzlL8d9991Xqtxll10W1157bZx55pml6pwoudm1y94XLrnkko70UqRos/22eq8V6aVbYtbW1jb3+Yq+tvL3UtEes7iDBw9uvq+UeW8+0Xinwn3RjHUnYmu1Wl7ZJPYnUmjSF6LybjXXCRAgQIAAAQIECBAgQIAAAQIECBAgQIAAAQIECBAgQIAAAQIECBAgQIAAAQIECBAgQIAAAQIEukGg2b+D6Yae9UCAAAECBAgQIHDqCqTwt+an7uqYOQECZQR8Pi+jJ5cAAQIECBAgQIAAAQLdI2D/qnvWQicECBAg0LsC9lN7d23NjAABAgQIECDQiwL2i3pxVYvNaSIi9hQLfd6o7KDNyRL5KaU2+znPz1VKq6tXAgQIECCwtQINnzPq9frWdmd0AgkJzM7Oxvj4eOGOh4eHY2pqqu0Hhj/22GNx0003xT/90z8V6uUf//EfNw8A/9KXvhTveMc7cnNuvPHGeM973hOnndbejx2rq6sxNjYWy8vLuT08E5AdhDswMFA4Pi+w2TXM6rW7h7weu+k6r25aDb0Q6B2BSqWSN5n2/gLKG831bhWYjoiREs2NRsRMifxOpf5JRHywU8WbqPu/IyLbf/9GEzlCCZQVaLg/Ua1Wy9aXf1xgY2Mj5ufnY2lpqbBJf3//5ufGs88+u3BOuwIff/zx+Nd//df4zne+01LJV73qVXHdddfFC17wgqbzM6M77rijqbwXv/jFcf3118dLX/rSpvJaDc7W88CBA3H33XfH+vp6q2U283bu3LnZ+44dO0rVyZIXFxdjYWGhcJ2hoaHo6+srHN+JwJWVlZibmytcutWes3X6t3/7t7jvvvsKj5UFXnrppfHGN74xtm3b1lReq8FHjx7dfK944IEHWi3xbN5ll10W1157bZx55pmla/1kgaeffnrzXrvrrrsK137b294WF198ceH4dgeerHut3X13st7a2trmHlvR11b+XiraYxaXvUfv378/7rnnnmbSCsW2+h5UqLigTYFarZYnkcT+RApN+kJU3q3mOgECBAgQIECAAAECBAgQIECAAAECBAgQIECAAAECBAgQIECAAAECBAgQIECAAAECBAgQIECAQDcINPt3MN3Qsx4IECBAgAABAgROXYEU/tb81F0dMydAoIyAz+dl9OQSIECAAAECBAgQIECgewTsX3XPWuiEAAECBHpXwH5q766tmREgQIAAAQIEelHAflEvrmqxOU1ExJ5ioc8blR24OVkiP6XUZj/n+blKaXX1SoAAAQIEtlag4XNGvV7f2u6MTiAhgdnZ2RgfHy/c8fDwcExNTXXkwPBbbrkl3vve9xbq5Q/+4A9iYmIiPvzhD8ff/d3fNcw577zz4uMf/3hcccUVhWo3E7S6uhpjY2OxvLxcOC07CHdgYKBwfF5gs2uY1Wt3D3k9dtN1Xt20Gnoh0DsClUolbzL2vfKETo3r0xExUmKqoxExUyK/U6l/EhEf7FTxAnX/9/E9+3sKxAoh0G6BhvsT1Wq13eOdsvU2NjZifn4+lpaWChv09/fH4OBgRz6/Fmki25/63Oc+F+vr60XCfyrmzW9+c+zatavp3EceeSQ+//nPx5EjR5rKvfjii+O6666Lc845p6m8ZoMfe+yx2L9/f9x///3Npj5v/FlnnRVvf/vb44ILLihdb3FxMRYWFgrXGRoair6+vsLxnQhcWVmJubm5wqXL9Jz9/N1xxx2Fx3om8LWvfe3mnszpp5/edG4zCf/5n/8ZX/7yl+Pw4cPNpJ0w9ud//uc330Ne8IIXtKXec4tkP5+33XZbHDp0qHDtMmtXeJAGgSfzXmtHvyejxtra2uYeW9HXVv9eKtpnFtfKPVqk/lbfx0V6TD2mVqvlTSGJ/YkUmvSFqLxbzXUCBAgQIECAAAECBAgQIECAAAECBAgQIECAAAECBAgQIECAAAECBAgQIECAAAECBAgQIECAAIFuEGj272C6oWc9ECBAgAABAgQInLoCKfyt+am7OmZOgEAZAZ/Py+jJJUCAAAECBAgQIECAQPcI2L/qnrXQCQECBAj0roD91N5dWzMjQIAAAQIECPSigP2iXlzVYnOaOH54ZrHon47aGxGTrSYnltfs5zw/V4ktsHYJECBAgMAWCjR8zsgOFPYiQKCYwOzsbIyPjxcLjojh4eGYmprqyIHh9957b4yOjsbBgwdz+8kOS/6zP/uz+OAHPxhf+tKXGsbfcMMN8aEPfShe9KIX5dZtNmB1dTXGxsZieXm5cGp2EO7AwEDh+LzAZtcwq9fuHvJ67KbrvLppNfRCoHcEKpVK3mTse+UJnRrXpyNipMRURyNipkR+p1LfGxF/3aniDer+X8f36r+5BWMbksAzAg33J6rVKqk2CWxsbMT8/HwsLS0Vrtjf3x+Dg4Md+fxapIljx47FnXfeGQcOHCgS/lMxO3fujLe+9a3x4he/uKn89fX1+OIXvxjf+ta3msrLgl/1qlfFtddeGy984Qubzs1LyDyyz9Bf+9rX4siRI3nhTV0fGhqKvr6+pnKeL3hxcTEWFhYK12nXuIUHfJ7AlZWVmJubK1yiTM//9V//FZ///Ofj0UcfLTxeFnjWWWfF7t274/LLL48zzjijqdwiwU888cTmz9k999wT2f3frlen3kN+8IMfxJe//OV44IEHCre6Y8eOyPa3XvrSlxbOaXfgybzX2t17p+qtra1t7rEVfXXqnio6frNx999/f9x+++1t/bkq8x7UbP+nanytVsubehL7Eyk06QtRebea6wQIECBAgAABAgQIECBAgAABAgQIECBAgAABAgQIECBAgAABAgQIECBAgAABAgQIECBAgAABAt0g0OzfwXRDz3ogQIAAAQIECBA4dQVS+FvzU3d1zJwAgTICPp+X0ZNLgAABAgQIECBAgACB7hGwf9U9a6ETAgQIEOhdAfupvbu2ZkaAAAECBAgQ6EUB+0W9uKrF5jRx/BDNYtE/HbU3IiZbTU4sr9nPeX6uEltg7RIgQIAAgS0UaPicUa/Xt7A1QxNIS2B2djbGx8cLNz08PBxTU1MdOTD88ccfj5tuuik+9alP5fZz7rnnxu/8zu/EJz7xiXjssccaxr///e+P3/u934vTTmv/R47ssO6xsbFYXl7O7fmZgOwg3IGBgcLxeYHNrmFWr9095PXYTdd5ddNq6IVA7whUKpW8ybT/l1DeiK53o8B0RIyUaGw0ImZK5Hcq9b0R8dedKv48df8xIrJ99m+exDENReBEAg33J6rVKrk2CWxsbMT8/HwsLS0Vrtjf3x+Dg4Md+fxatIlHH300br311jh8+HDRlB+L+8Vf/MV43eteF2eeeWZT+QcPHoy5ublYX19vKi8LPu+88+Kaa66Jiy66qC2fo7O1++53vxtf/epX46GHHmq6nyIJb3vb2+Liiy8uEtowZnFxMRYWFgrXGRoair6+vsLxnQhcWVnZXOuirzI9Hzt2LO688844cOBA0eF+LO7SSy+Nq6++OrZv395S/k8mPfHEE/Gtb30r7r777njyySfbUvO5RS644IJ461vfWqjfzOZEP29PP/10HD16dHP/6j/+4z8i20tqtt9memk7xPGCJ/Ne69Qc2l13bW1tc4+t6Ksbfi8V7TWLy96/9+/fH/fcc08zaQ1jy2RiKEYAACAASURBVLwHta2JHi9Uq9XyZpjE/kQKTfpCVN6t5joBAgQIECBAgAABAgQIECBAgAABAgQIECBAgAABAgQIECBAgAABAgQIECBAgAABAgQIECBAgAABAgQIECBAgAABAgQIECBAgAABAgQIECBAgAABAgQIECBAgAABAgQIECBAgAABAgQIECBAgACB3hKYiIg9JaaUHcQ5WSI/pVTnu6S0WnolQIAAAQJpCTR8zqjX62nNRrcEtlBgdnY2xsfHC3cwPDwcU1NTHTsw/JOf/GTceOONhfvJC8wO6v74xz8eV1xxRV5oS9ezQ4rHxsZieXm5cH52EO7AwEDh+LzAZtcwq9fuHvJ67KbrvLppNfRCoHcEKpVK3mRSOKs5bw6ulxeYjoiREmVGI2KmRH6nUt8bEX/dqeLPqfvxiMj215dOwliGIFBUoOH+RLVaLVpHXI7AxsZGzM/Px9JS8beA/v7+GBwc7Njn16KLln1evP3224uG/1jcWWedtTmHiy++uKn8H/3oR/HFL34x7rvvvqbynhv86le/On7xF38xzj///Dj99NObqvPUU0/FkSNH4oEHHtj8vHz06NGm8n/mZ34msjVfX18vlJcZXXLJJYViGwUtLi7GwsJC4TpDQ0PR19dXOL4TgSsrKzE3N1e4dNmeH3nkkdi3b188+uijhcd8buDZZ58dv/RLvxS/8Au/ENu3b2+6RnZPPPTQQ3Hvvfdu3l9F75FnBjrnnHPi8ccfLzTuzp074/rrr48dO3bkxq+trW3utXTqdemll8ab3vSmyN4Ttup1su+1rZpnM+M2u+7d8nupmTlm7+W33XZbHDp0qJm0E8aWfQ9qSxM9XqRWq+XNMIn9iRSa9IWovFvNdQIECBAgQIAAAQIECBAgQIAAAQIECBAgQIAAAQIECBAgQIAAAQIECBAgQIAAAQIECBAgQIAAAQIECBAgQIAAAQIECBAgQIAAAQIECBAgQIAAAQIECBAgQIAAAQIECBAgQIAAAQIECBAgQIAAAQK9JTAREXtKTCk7kHOyRH5Kqc53SWm19EqAAAECBNISaPicUa/X05qNbglsocDs7GyMj48X7mB4eDimpqY6dmB4dnjuu9/97rj//vsL99Qo8Nd//dfjb//2b1s6RLlIA6urqzE2NrZ5gHfRV3YA8sDAQNHw3Lhm1zAr2O4ecpvsogBeXbQYWiHQQwKVSiVvNimc1Zw3B9fLC0xHxEiJMqMRMVMiv1OpfxoRf9Wp4hHx8eN78sUfuDrYjNIEfkKg4f5EtVoF1iaBjY2NmJ+fj6WlpcIV+/v7Y3BwsGOfX4s28sMf/jDuuOOO+Pa3v1005cfifv7nfz5+9Vd/Nc4555ym8tfW1mJubi6OHj3aVN5PBm/fvj0uvPDC6Ovrixe96EWbn6+3bdv2bNjTTz+9OcYTTzwRhw8fjgcffHDz/5588smWxr300ktj165dm+v98MMPF6px9dVXx+7duwvFNgpaXFyMhYWFwnWGhoY2Xbbyle2jZOtc9FW252y9Dxw4EPv37y865AnjXvayl8VFF10UF1xwQfzMz/zM5v11+umnPxuf/dz/4Ac/iMcee2zz3vre974Xhw4damncs846K6655prNe/cLX/hC4RpFvbKft2yvpVOv17/+9XHFFVd0qnyhuif7XivU1BYHNbvu3fJ7qVm2bJ/29ttvj/X19WZTfyq+6M9U6YFO4QK1Wi1v9knsT6TQpC9E5d1qrhMgQIAAAQIECBAgQIAAAQIECBAgQIAAAQIECBAgQIAAAQIECBAgQIAAAQIECBAgQIAAAQIECBAgQIAAAQIECBAgQIAAAQIECBAgQIAAAQIECBAgQIAAAQIECBAgQIAAAQIECBAgQIAAAQIECBDoLYGJ44drtjqrvREx2WpyYnnOd0lswbRLgAABAgQSEmj4nFGv1xOailYJbK3A7OxsjI+PF25ieHg4pqamOnZg+OOPPx433XRTfOpTnyrcU6PA97///fH7v//7ban1fEVWV1djbGwslpeXC4+RHYA8MDBQOD4vsNk1zOp94hOfiMsvvzyvdNdeP/fccyM7rLqVVyte7V6zVvqWQ4BAdwtUKpW8BlM4qzlvDq6XF5iOiJESZUYjYqZEfqdS/zQi/qoDxf/P43vx93agtpIE2iXQcH+iWq22a5xTvs7GxkbMz8/H0tJSYYv+/v4YHBzs2OfXwo1ExPe+973Yt29fZJ95W3m97nWviyuuuCJOO634I8XTTz8dBw4ciP3797cy5EnPyT7j/cqv/MrmPI8dOxZzc3Pxne98p1Afu3btije84Q1x5plnFoo/UdDi4mIsLCwUrjE0NBR9fX2F4zsRuLKysmlV9NWOnp944om444474oEHHig67JbG7dixY/P+yN4THnzwwfjMZz4T6+vrhXp6y1veEpdeemlu7NraWmR7B514vfjFL44bbrghXvKSl3SifOGaW3GvFW5uiwKbXfdu+r3UDFn2Ozj7XXLPPfc0k/a8se14DyrdRI8XqNVqeTMs/jCRV6mD11No0heiOngDKE2AAAECBAgQIECAAAECBAgQIECAAAECBAgQIECAAAECBAgQIECAAAECBAgQIECAAAECBAgQIECAAAECBAgQIECAAAECBAgQIECAAAECBAgQIECAAAECBAgQIECAAAECBAgQIECAAAECBAgQIECgCwUmjh+y2WpreyNistXkxPKc75LYgmmXAAECBAgkJNDwOaNeryc0Fa0S2FqB2dnZGB8fL9zE8PBwTE1NdfTA8E9+8pNx4403Fu7pRIEXX3xxTE9Px2te85rStU5UYHV1NcbGxmJ5ebnwGNkByAMDA4Xj8wKbXcO8eilcL2PYileZ8VLw1CMBAuUFKpVKXpEUzmrOm4Pr5QWmI2KkRJnRiJgpkd+p1D+NiL9qY/F/iIhsH/3eNtZUikCnBBruT1Sr1U6Ne8rV3djYiPn5+VhaWio89/7+/hgcHOzo59eizTz11FPx1a9+Ne66666iKT8Wt3379rjhhhvivPPOayp/fX099u/fH9/85jebyjvZwTt27Ig3vOENka1Z9jp27Njmehft+4ILLoi3vvWtkTmVeS0uLsbCwkLhEkNDQ9HX11c4vhOBKysrMTc3V7h0u3p+9NFH4wtf+EIcOnSo8NhbEfiKV7wirr322mfvje9///uxb9++ePjhhwu1c/nll8drX/vaOOOMMxrGr62tRbZ30InXlVdeGVdddVWcfvrpnShfuOZW3WuFG9yCwGbXvZt+LzXLdeTIkbjttttK/8y36z2o2f5PpfharZY33ST2J1Jo0hei8m411wkQIECAAAECBAgQIECAAAECBAgQIECAAAECBAgQIECAAAECBAgQIECAAAECBAgQIECAAAECBAgQIECAAAECBAgQIECAAAECBAgQIECAAAECBAgQIECAAAECBAgQIECAAAECBAgQIECAAAECBAj0lsBEROwpMaXsoM7JEvkppTrfJaXV0isBAgQIEEhLoOFzRr1eT2s2uiWwhQKzs7MxPj5euIPh4eGYmprq6IHh2QG67373u+P+++8v3NfzBf7mb/5mfOADH4hzzz23VJ1GyaurqzE2NhbLy8uFx8gOQB4YGCgcnxfY7Brm1UvhehnDVrzKjJeCpx4JECgvUKlU8oqkcFZz3hxcLy8wHREjJcqMRsRMifxOpb4vIj7QhuLZ3LL982+1oZYSBE6WQMP9iWq1erL66PlxNjY2Yn5+PpaWlgrPtb+/PwYHBzv6+bVwMxFx9OjRmJubi7W1tWbSno299NJL441vfGNs27atqfwnn3wyvvKVrzT1ubWpAUoGv+Y1r4lrrrkmzjnnnB+r9PWvf31zzYu+3v72t0eBZ7KG5RYXF2NhYaHokDE0NBR9fX2F4zsRmO2hZPdV0Vc7e3744Yfj3/7t3+LQoUNFhz9pcWeffXZcddVVsWvXrjjjjDOeHfdHP/pR/Ou//mtk+zlFXhdeeOHm+8gLX/jChuHZz3W2d9DuV9Hx2z3u89XbynvtZMyvlTGaXfdu+73U7Jyzvdrbb7891tfXm019Nr6d70EtN9HjibVaLW+GSexPpNCkL0Tl3WquEyBAgAABAgQIECBAgAABAgQIECBAgAABAgQIECBAgAABAgQIECBAgAABAgQIECBAgAABAgQIECBAgAABAgQIECBAgAABAgQIECBAgAABAgQIECBAgAABAgQIECBAgAABAgQIECBAgAABAgQIEOgtgYmI2FNiStmBnZMl8lNKdb5LSqulVwIECBAgkJZAw+eMer2e1mx0S2ALBWZnZ2N8fLxwB8PDwzE1NdXRA8Mff/zxuOmmm+JTn/pU4b6eL/CDH/xgZP128pUdkDw2NtbUweHZAcgDAwNta6vZNWzbwFtYqIxhK15lxttCJkMTIHASBSqVSt5oKZzVnDcH18sLTEfESIkyoxExUyK/U6nvi4gPlCiezSnbc7+vRA2pBLZKoOH+RLVa3aq+em7cjY2NmJ+fj6WlpcJz6+/vj8HBwY5+fi3czPHAlZWVmJubazZtM/6ss86KN7/5zfHqV7+66fz19fW488474xvf+EbTuZ1K2LFjR1x77bWRrdNpp/30o1K2v/eZz3ym8PC7d++Oq6666nlrFS2yuLgYCwsLRcNjaGgo+vr6Csd3IrDZe6rdPf/Xf/1X3HHHHbG2ttaJ6bVU8xWveEW8/vWvj5/92Z/9qfynn356c43vuuuuQrWzn7u3ve1tcdFFFzWMz+af7R2087Vz585405veFBdccEE7y7Zca6vvtZYb72Bis+vejb+XmuHJfhfv378/7rnnnmbSfiy23e9BLTfSw4m1Wi1vdknsT6TQpC9E5d1qrhMgQIAAAQIECBAgQIAAAQIECBAgQIAAAQIECBAgQIAAAQIECBAgQIAAAQIECBAgQIAAAQIECBAgQIAAAQIECBAgQIAAAQIECBAgQIAAAQIECBAgQIAAAQIECBAgQIAAAQIECBAgQIAAAQIECBDoLYGJ44dvtjqrvREx2WpyYnnOd0lswbRLgAABAgQSEmj4nJEdiOtFgEAxgdnZ2RgfHy8WHBHDw8MxNTXV8QPDP/nJT8aNN95YuK+fDMwOAP/7v//7uOSSS1quUSRxdXU1xsbGYnl5uUj4Zkx2APLAwEDh+LzAZtcwr14K18sYtuJVZrwUPPVIgEB5gUqlklckhbOa8+bgenmB6YgYKVFmNCJmSuR3KvV9EfGBFopnHnsiYqWFXCkEukWg4f5EtVrtlj6T72NjYyPm5+djaWmp8Fz6+/tjcHCw459fCzcUET/60Y/ii1/8Ytx3333NpD0b29fXtzmn7du3N51/7Nixzc+uX/3qV+PJJ59sOr9dCWeffXbs3r07XvOa18S2bdtOWPbo0aNx6623xoMPPlho6Ox57C1veUucc845heKfL2hxcTEWFhYK5w8NDUW2Jlv5WllZibm5ucItdKLnxx9/PO6888649957C/fRicDzzjsvrrnmmrjwwgvj9NNPP+EQBw8ejM9+9rOFW8ju16uuuipOO+3Ej/Rra2ub+z3teu3cuTPe9KY3xQUXXNCukqXrdMO9VnoSbS7Q7Lp34++lZkmOHDkSt912Wxw6dKjZ1M34TrwHtdRIDyfVarW82SWxP5FCk74QlXeruU6AAAECBAgQIECAAAECBAgQIECAAAECBAgQIECAAAECBAgQIECAAAECBAgQIECAAAECBAgQIECAAAECBAgQIECAAAECBAgQIECAAAECBAgQIECAAAECBAgQIECAAAECBAgQIECAAAECBAgQIECgtwQmjh/C2eqs9kbEZKvJieU53yWxBdMuAQIECBBISKDhc0a9Xk9oKlolsLUCs7OzMT4+XriJ4eHhmJqa6viB4dkhuu9+97vj/vvvL9zbcwN/67d+Kz7wgQ+UOui6yMCrq6sxNja2eWh40Vd2APLAwEDR8Ny4Ztcwt2ACAWUMW/EqM14CnFokQKANApVKJa9KCmc1583B9fIC0xExUqLMaETMlMjvVOpNEfGXTRT/+4jI9slXmsgRSqBbBRruT1Sr1W7tO7m+NjY2Yn5+PpaWlgr33t/fH4ODgx3//Fq4oeOBDz30UHz+85+Po0ePNpu6GX/llVfGVVddFaeffnpL+YcPH46vfe1r8cADD7SU32rS2WefHZdffnns2rWr0Gf1Y8eOxf79++Mb3/hG4SF/7dd+LV7xilcUjv/JwMXFxVhYWCicPzQ0FH19fYXjOxGY7Z/Mzc0VLt2pnp966qnI9kjuuuuueOSRRwr3047A8847L375l385Xv7yl8eZZ56ZW/IHP/hB3HrrrXHo0KHc2Czg/PPPj7e+9a3xsz/7syeMX1tbi2zvoB2vV7/61fG6170uzj333HaUa1uNbrnX2jahNhRqdt279fdSsxTZfu3tt98e6+vrzaZGp96Dmm6khxNqtVre7JLYn0ihSV+IyrvVXCdAgAABAgQIECBAgAABAgQIECBAgAABAgQIECBAgAABAgQIECBAgAABAgQIECBAgAABAgQIECBAgAABAgQIECBAgAABAgQIECBAgAABAgQIECBAgAABAgQIECBAgAABAgQIECBAgAABAgQIECDQWwITEbGnxJSygzwnS+SnlOp8l5RWS68ECBAgQCAtgYbPGfV6Pa3Z6JbAFgrMzs7G+Ph44Q6Gh4djamqq4weGP/nkk/Hnf/7nccsttxTu7bmBf/u3fxu//du/3VJuM0nZYc5jY2OxvLxcOC07AHlgYKBwfF5gs2uYVy+F62UMW/EqM14KnnokQKC8QKVSySuSwlnNeXNwvbzAdESMlCgzGhEzJfI7lXpTRPxlgeL/R0Rk++P3F4gVQiAVgYb7E9VqNZV5dH2fGxsbMT8/H0tLS4V77e/vj8HBwY5/fi3c0PHAp59+Ou6+++648847m03djD/nnHM253XRRRe1lJ8lZT08+OCDceDAgXjggQdarlMk8ed+7ufisssui5e//OWxbdu2IinPxmS9fe5znyuc86pXvSquu+66eMELXlA457mBi4uLsbCwUDh3aGgo+vr6Csd3InBlZSXm5uYKl+50z+vr65HtlWT31iOPPFK4r2YDzzrrrHjFK16xeW+df/75cfrppxcucezYsdi/f3984xvfKJxz7bXXxuWXX37C+LW1tcj2Dsq8sp+RbIzsZ6aZ+ZQZs5ncbrvXmum9U7HNrnu3/l5q1if7Oc9+hr75zW82mxqdfg9quqEeTKjVanmzSmJ/IoUmfSEq71ZznQABAgQIECBAgAABAgQIECBAgAABAgQIECBAgAABAgQIECBAgAABAgQIECBAgAABAgQIECBAgAABAgQIECBAgAABAgQIECBAgAABAgQIECBAgAABAgQIECBAgAABAgQIECBAgAABAgQIECBAgEBvCUxExJ4SU8oO9JwskZ9SqvNdUlotvRIgQIAAgbQEGj5n1Ov1tGajWwJbKDA7Oxvj4+OFOxgeHo6pqamTcmB4s709M4ldu3bFxz72sXjlK19ZeF6tBmaHOI+NjcXy8nLhEtkByAMDA4Xj8wJbdcqr283Xyxi24lVmvG521BsBAu0TqFQqecVSOKs5bw6ulxeYjoiREmVGI2KmRH6nUm+KiL9sUPxjEZHti3+7Uw2oS2ALBRruT1Sr1S1srbeG3tjYiPn5+VhaWio8sf7+/hgcHDwpn18LN3U88L//+79jbm4uvvvd7zabuhn/qle9Kq677rp4wQte0FL+c5Mee+yx+Pd///fIPt/+53/+Z+l6Z511VvT19cXFF18cL3/5y+Pcc89tuebjjz8et912WxTd68vGztY8G7uV1+LiYiwsLBROHRoa2pzrVr5WVlY276Wir5PV81NPPRWHDx+OgwcPxre//e04cuRI0RZPGLd9+/a48MILN+//zH3btm0t18zu9c9+9rOxvr5eqEY2XnZvZT083yv7mc7mmb1XPfLII/Hkk09uhh09evR5575jx4540YteFC972cvivPPOi/PPPz/OOeecQr1sVVC33mtb5ZGNu7a2FtmeUdFXN/9eKjqHZ+IeffTR+MIXvhCHDh1qKvVkvQc11VSPBddqtbwZJbE/kUKTvhCVd6u5ToAAAQIECBAgQIAAAQIECBAgQIAAAQIECBAgQIAAAQIECBAgQIAAAQIECBAgQIAAAQIECBAgQIAAAQIECBAgQIAAAQIECBAgQIAAAQIECBAgQIAAAQIECBAgQIAAAQIECBAgQIAAAQIECBAgQKC3BCYiYk+JKWUHe06WyE8p1fkuKa2WXgkQIECAQFoCDZ8zih6Cm9aUdUugMwKzs7MxPj5euPjw8HBMTU2dlAPDs8O2x8bGYnl5uXB/WWC395gdhDswMNDUnBoFN7uGbRt4CwuVMWzFq8x4W8hkaAIETqJApVLJGy2Fs5rz5uB6eYHpiBgpUWY0ImZK5Hcq9c8i4i+ep/jHju+lr3ZqYHUJdIFAw/2JarXaBS1qgUBxgY2NjThy5Eg89NBDcfTo0Xj44YdjfX392f//3Erbt2+PHTt2bO4P7Ny5M1760pfGi1/84njhC18YZ5xxRvFBRZ4SAk8++WQ88sgjcfjw4c177Pvf/35k/1t2j/3k62Uve9nmffWiF71o8756yUtesnlvZf/baad5rD4lbhiTJECgZYFarZaXm8QbaQpN+kJU3q3mOgECBAgQIECAAAECBAgQIECAAAECBAgQIECAAAECBAgQIECAAAECBAgQIECAAAECBAgQIECAAAECBAgQIECAAAECBAgQIECAAAECBAgQIECAAAECBAgQIECAAAECBAgQIECAAAECBAgQIECAAIHeEpg4fkhnq7PaGxGTrSYnlud8l8QWTLsECBAgQCAhgYbPGfV6PaGpaJXA1grMzs7G+Ph44SaGh4djampq85DhTr+yg4///M//PG655Zamhvrwhz8cv/Ebv9FUTqvBq6urMTY2FsvLy4VLfPrTn46BgYHC8XmBza5hXr0UrpcxbMWrzHgpeOqRAIHyApVKJa9ICmc1583B9fIC0xExUqLMaETMlMjvVOqfRcRfPKd4dsL6noh4oFMDqkugiwQa7k9Uq9UualUrBAgQIECAAAECvS5Qq2Ufxxq+ktifSKFJX4jKu9VcJ0CAAAECBAgQIECAAAECBAgQIECAAAECBAgQIECAAAECBAgQIECAAAECBAgQIECAAAECBAgQIECAAAECBAgQIECAAAECBAgQIECAAAECBAgQIECAAAECBAgQIECAAAECBAgQIECAAAECBAgQINBbAhPHD+tsdVZ7I2Ky1eTE8pzvktiCaZcAAQIECCQk0PA5o16vJzQVrRLYWoHZ2dkYHx8v3MTw8HBMTU3F2WefXTinTGCz/f3yL/9yZId6ViqVMsMWzl1dXY2xsbFYXl4unPPpT386BgYGCsfnBTZrlFcvhetlDFvxKjNeCp56JECgvECB3zspnNVcHkKFPIHpiBjJC2pwfTQiZkrkdyr1zyLiLyLioxGR7X8/0KmB1CXQhQIN9yeq1WoXtqwlAgQIECBAgACBXhXI9sZzXknsT6TQpC9E5d1qrhMgQIAAAQIECBAgQIAAAQIECBAgQIAAAQIECBAgQIAAAQIECBAgQIAAAQIECBAgQIAAAQIECBAgQIAAAQIECBAgQIAAAQIECBAgQIAAAQIECBAgQIAAAQIECBAgQIAAAQIECBAgQIAAAQIECBDoLYGJiNhTYkrZgZ+TJfJTSnW+S0qrpVcCBAgQIJCWQMPnjHq9ntZsdEtgCwVmZ2djfHy8cAfDw8MxNTUVZ599duGcMoGrq6sxNjYWy8vLhcq8613vive9732xbdu2QvFlg5rtLxvv05/+dAwMDJQd+tn8ZtewbQNvYaEyhq14lRlvC5kMTYDASRSoVCp5o6VwVnPeHFwvLzAdESMlyoxGxEyJ/E6lvj8iPhERBzs1gLoEulig4f5EtVrt4ta1RoAAAQIECBAg0GsCtVotb0p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unLmmQAAIABJREFU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qtVq+0dUkQABAgQIECBAgMAJBGq1Wp5NEvsTKTTpC1F5t5rrBAgQIECAAAECBAgQIECAAAECBAgQIECAAAECBAgQIECAAAECBAgQIECAAAECBAgQIECAAAECBAgQIECAAAECBAgQIECAAAECBAgQIECAAAECBAgQIECAAAECBAgQIECAAAECBAgQIECAAAECBHpLYCIi9pSY0t6ImCyRn1Kq811SWi29EiBAgACBtAQaPmfU6/W0ZqNbAgQIECBAgACBpAUqlUpe/ymc1Zw3B9fLC0xHxEiJMqMRMVMiXyoBAu0XaLg/Ua1W2z+iigQIECBAgAABAgROIFCr1fJsktifSKFJX4jKu9VcJ0CAAAECBAgQIECAAAECBAgQIECAAAECBAgQIECAAAECBAgQIECAAAECBAgQIECAAAECBAgQIECAAAECBAgQIECAAAECBAgQIECAAAECBAgQIECAAAECBAgQIECAAAECBAgQIECAAAECBAgQINBbAhMRsafElPZGxGSJ/JRSne+S0mrplQABAgQIpCXQ8DmjXq+nNRvdEiBAgAABAgQIJC1QqVTy+k/hrOa8ObheXmA6IkZKlBmNiJkS+VIJEGi/QMP9iWq12v4RVSRAgAABAgQIECBwAoFarZZnk8T+RApN+kJU3q3mOgECBAgQIECAAAECBAgQIECAAAECBAgQIECAAAECBAgQIECAAAECBAgQIECAAAECBAgQIECAAAECBAgQIECAAAECBAgQIECAAAECBAgQIECAAAECBAgQIECAAAECBAgQIECAAAECBAgQIECAAIHeEpiIiD0lprQ3IiZL5KeU6nyXlFZLrwQIECBAIC2Bhs8Z9Xo9rdnolgABAgQIECBAIGmBSqWS138KZzXnzcH18gLTETFSosxoRMyUyJdKgED7BRruT1Sr1faPqCIBAgQIECBAgACBEwjUarU8myT2J1Jo0hei8m411wkQIECAAAECBAgQIECAAAECBAgQIECAAAECBAgQIECAAAECBAgQIECAAAECBAgQIECAAAECBAgQIECAAAECBAgQIECAAAECBAgQIECAAAECBAgQIECAAAECBAgQIECAAAECBAgQIECAAAECBAj0lsBEROwpMaW9ETFZIj+lVOe7pLRaeiVAgAABAmkJNHzOqNfrac1GtwQIECBAgAABAkkLVCqVvP5TOKs5bw6ulxeYjoiREmVGI2KmRL5UAgTaL9Bwf6JarbZ/RBUJECBAgAABAgQInECgVqvl2SSxP5FCk74QlXeruU6AAAECBAgQIECAAAECBAgQIECAAAECBAgQIECAAAECBAgQIECAAAECBAgQIECAAAECBAgQIECAAAECBAgQIECAAAECBAgQIECAAAECBAgQIECAAAECBAgQIECAAAECBAgQIECAAAECBAgQIECgtwQmImJPiSntjYjJEvkppTrfJaXV0isBAgQIEEhLoOFzRr1eT2s2uiVAgAABAgQIEEhaoFKp5PWfwlnNeXNwvbzAdESMlCgzGhEzJfKlEiDQfoGG+xPVarX9I6pIgAABAgQIECBA4AQCtVotzyaJ/YkUmvSFqLxbzXUCBAgQIECAAAECBAgQIECAAAECBAgQIECAAAECBAgQIECAAAECBAgQIECAAAECBAgQIECAAAECBAgQIECAAAECBAgQIECAAAECBAgQIECAAAECBAgQIECAAAECBAgQIECAAAECBAgQIECAAAECvSUwERF7Skxpb0RMlshPKdX5Limtll4JECBAgEBaAg2fM+r1elqz0S0BAgQIECBAgEDSApVKJa//FM5qzpuD6+UFpiNipESZ0YiYKZEvlQCB9gs03J+oVqvtH1FFAgQIECBAgAABAicQqNVqeTZJ7E+k0KQvROXdaq4TIECAAAECBAgQIECAAAECBAgQIECAAAECBAgQIECAAAECBAgQIECAAAECBAgQIECAAAECBAgQIECAAAECBAgQIECAAAECBAgQIECAAAECBAgQIECAAAECBAgQIECAAAECBAgQIECAAAECBAgQ6C2BiYjYU2JKeyNiskR+SqnOd0lptfRKgAABAgTSEmj4nFGv19OajW4JECBAgAABAgSSFqhUKnn9p3BWc94cXC8vMB0RIyXKjEbETIl8qQQItF+g4f5EtVpt/4gqEiBAgAABAgQIEDiBQK1Wy7NJYn8ihSZ9ISrvVnOdAAECBAgQIECAAAECBAgQIECAAAECBAgQIECAAAECBAgQIECAAAECBAgQIECAAAECBAgQIECAAAECBAgQIECAAAECBAgQIECAAAECBAgQIECAAAECBAgQIECAAAECBAgQIECAAAECBAgQIECAQG8JTETEnhJT2hsRkyXyU0p1vktKq6VXAgQIECCQlkDD54x6vZ7WbHRLgAABAgQIECCQtEClUsnrP4WzmvPm4Hp5gemIGClRZjQiZkrkSyVAoP0CDfcnrrzyyvaPqCIBAgQIECBAgACBEwjcddddeTZJ7E+k0KQvROXdaq4TIECAAAECBAgQIECAAAECBAgQIECAAAECBAgQIECAAAECBAgQIECAAAECBAgQIECAAAECBAgQIECAAAECBAgQIECAAAECBAgQIECAAAECBAgQIECAAAECBAgQIECAAAECBAgQIECAAAECBAgQ6C2BiYjYU2JKeyNiskR+SqnOd0lptfRKgAABAgTSEmj4nFGv19OajW4JECBAgAABAgSSFqhUKnn9p3BWc94cXC8vMB0RIyXKjEbETIl8qQQItF+g2f8O0v4OVCRAgAABAgQIECBQXCCJ/YkUmmz2g0AKcyp+G4kkQIAAAQIECBAgQIAAAQIECBAgQIAAAQIECBAgQIAAAQIECBAgQIAAAQIECBAgQIAAAQIECBAgQIAAAQIECBAgQIAAAQIECBAgQIAAAQIECBAgQIAAAQIECBAgQIAAAQIECBAgQIAAAQIECBAgcOoJTETEnhLT3hsRkyXyU0p1vktKq6VXAgQIECCQlkDD54x6vZ7WbHRLgAABAgQIECCQtEClUsnr37nGeUKnxvXpiBgpMdXRiJgpkS+VAIH2CzT730Ha34GKBAgQIECAAAECBIoLJLE/kUKTzX4QSGFOxW8jkQQIECBAgAABAgQIECBAgAABAgQIECBAgAABAgQIECBAgAABAgQIECBAgAABAgQIECBAgAABAgQIECBAgAABAgQIECBAgAABAgQIECBAgAABAgQIECBAgAABAgQIECBAgAABAgQIECBAgAABAgROPYGJiNhTYtp7I2KyRH5Kqc53SWm19EqAAAECBNISaPicUa/X05qNbgkQIECAAAECBJIWqFQqef071zhP6NS4Ph0RIyWmOhoRMyXypRIg0H6BZv87SPs7UJEAAQIECBAgQIBAcYEk9idSaLLZDwIpzKn4bSSSAAECBAgQIECAAAECBAgQIECAAAECBAgQIECAAAECBAgQIECAAAECBAgQIECAAAECBAgQIECAAAECBAgQIECAAAECBAgQIECAAAECBAgQIECAAAECBAgQIECAAAECBAgQIECAAAECBAgQIECAwKknMBERe0pMe29ETJbITynV+S4prZZeCRAgQIBAWgINnzPq9Xpas9EtAQIECBAgQIBA0gKVSiWvf+ca5wmdGtenI2KkxFRHI2KmRL5UAgTaL9DsfwdpfwcqEiBAgAABAgQIECgukMT+RApNNvtBIIU5Fb+NRBIgQIAAAQIECBAgQIAAAQIECBAgQIAAAQIECBAgQIAAAQIECBAgQIAAAQIECBAgQIAAAQIECBAgQIAAAQIECBAgQIAAAQIECBAgQIAAAQIECBAgQIAAAQIECBAgQIAAAQIECBAgQIAAAQIECBA49QQmImJPiWnv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EhLoNnnjLRmp1sCBAgQIECAAIFeE3Cuca+taGvzmY6IkdZSN7NGI2KmRL5UAgTaL2B/ov2mKhIgQIAAAQIECHROIIn9iRSabPaDQApz6txtpzIBAgQIECBAgAABAgQIECBAgAABAgQIECBAgAABAgQIECBAgAABAgQIECBAgAABAgQIECBAgAABAgQIECBAgAABAgQIECBAgAABAgQIECBAgAABAgQIECBAgAABAgQIECBAgAABAgQIECBAgACB9AUmImJPiWnsjYjJEvkppTrfJaXV0isBAgQIEPj/2btjJbZxbduiUz9LxlL64ptKMfmzelUddKaADckHcI2cC1ga24Hbjaq9lsDVv2es9eu0JUCAAAECBAgQ+NsE7DX+2yb6337PUW3/LfpPaq/OgbwoAQLfF/DvE983dSIBAgQIECBAgMDvBJb494kVSl79D4EVftPv/tg5mQABAgQIECBAgAABAgQIECBAgAABAgQIECBAgAABAgQIECBAgAABAgQIECBAgAABAgQIECBAgAABAgQIECBAgAABAgQIECBAgAABAgQIECBAgAABAgQIECBAgAABAgQIECBAgAABAgQIECBAgMD6AvfqOfAzXtVjIL9S1H6XlaalKwECBAgQWEvg6t8z1vp12hIgQIAAAQIECPxtAvYa/20T/W+/56i2/xb9J7VX50BelACB7wv8v+8f6UQCBAgQIECAAAECPxP4v5+d/MWDV/hHlKv/o3KF3/TFETqKAAECBAgQIECAAAECBAgQIECAAAECBAgQIECAAAECBAgQIECAAAECBAgQIECAAAECBAgQIECAAAECBAgQIECAAAECBAgQIECAAAECBAgQIECAAAECBAgQIECAAAECBAgQIECAAAECBAgQIECAwF8ncK+eA7/qVT0G8itF7XdZaVq6EiBAgACBtQSu/j1jrV+nLQECBAgQIECAwN8mYK/x3zbR//Z7jmr7b9F/Unt1DuRFCRAgQIAAAQIECBAgQIDA9AIr/CPK1f9RucJvmv4PhoIECBAgQIAAAQIECBAgQIAAAQIECBAgQIAAAQIECBAgQIAAAQIECBAgQIAAAQIECBAgQIAAAQIECBAgQIAAAQIECBAgQIAAAQIECBAgQIAAAQIECBAgQIAAAQIECBAgQIAAAQIECBAgQIAAAQIE/ocC9+o5cP+regzkV4ra77LStHQlQIAAAQJrCVz9e8Zav05bAgQIECBAgACBv03AXuO/baL/7fcc1fbfov+k9uocyIsSIECAAAECBAgQIECAAIHpBVb4R5Sr/6Nyhd80/R8MBQkQIECAAAECBAgQIECAAAECBAgQIECAAAECBAgQIECAAAECBAgQIECAAAECBAgQIECAAAECBAgQIECAAAECBAgQIECAAAECBAgQIECAAAECBAgQIECAAAECBAgQIECAAAECBAgQIECAAAECBAj8DwXu1XPg/lf1GMivFLXfZaVp6UqAAAECBNYSuPr3jLV+nbYECBAgQIAAAQJ/m4C9xn/bRP/b7zmq7b9F/0nt1TmQFyVAgAABAgQIECBAgAABAtMLrPCPKFf/R+UKv2n6PxgKEiBAgAABAgQIECBAgAABAgQIECBAgAABAgQIECBAgAABAgQIECBAgAABAgQIECBAgAABAgQIECBAgAABAgQIECBAgAABAgQIECBAgAABAgQIECBAgAABAgQIECBAgAABAgQIECBAgAABAgQIEPgfCtyr58D9r+oxkF8par/LStPSlQABAgQIrCVw9e8Za/06bQkQIECAAAECBP42AXuN/7aJ/rffc1Tbf4v+k9qrcyAvSoAAAQIECBAgQIAAAQIEphdY4R9Rrv6PyhV+0/R/MBQkQIAAAQIECBAgQIAAAQIECBAgQIAAAQIECBAgQIAAAQIECBAgQIAAAQIECBAgQIAAAQIECBAgQIAAAQIECBAgQIAAAQIECBAgQIAAAQIECBAgQIAAAQIECBAgQIAAAQIECBAgQIAAAQIECBAg8D8UuFfPgftf1WMgv1LUfpeVpqUrAQIECBAgQIAAAQIECBAgQIAAAQK/FDiqbeCCvToH8qIECBAgQIAAAQIECBAgQGB6gdv0Dcs88458AAAgAElEQVS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geRC0wJBUJECBAgAABAgQIECBAgAABAgQIECBAgAABAgQIECBAgAABAgQIECBAgAABAgQIECBAgAABAgQIECBAgAABAgQIECBAgAABAgQIECBAgAABAgQIECBAgAABAgQIECBAgAABAgQIECBAgAABAgQIfFHgXj0HzntVj4H8SlH7XVaalq4ECBAgQIAAAQIECBAgQIAAAQIECPxS4Ki2gQv26hzIixIgQIAAAQIECBAgQIAAgekFbtM3LA+iFhiSigQIECBAgAABAgQIECBAgAABAgQIECBAgAABAgQIECBAgAABAgQIECBAgAABAgQIECBAgAABAgQIECBAgAABAgQIECBAgAABAgQIECBAgAABAgQIECBAgAABAgQIECBAgAABAgQIECBAgAABAgS+KHCvngPnvarHQH6lqP0uK01LVwIECBAgQIAAAQIECBAgQIAAAQIEfilwVNvABXt1DuRFCRAgQIAAAQIECBAgQIDA9AK36RuWB1ELDElFAgQIECBAgAABAgQIECBAgAABAgQIECBAgAABAgQIECBAgAABAgQIECBAgAABAgQIECBAgAABAgQIECBAgAABAgQIECBAgAABAgQIECBAgAABAgQIECBAgAABAgQIECBAgAABAgQIECBAgAABAl8UuFfPgfNe1WMgv1LUfpeVpqUrAQIECBAgQIAAAQIECBAgQIAAAQK/FDiqbeCCvToH8qIECBAgQIAAAQIECBAgQGB6gdv0DcuDqAWGpCIBAgQIECBAgAABAgQIECBAgAABAgQIECBAgAABAgQIECBAgAABAgQIECBAgAABAgQIECBAgAABAgQIECBAgAABAgQIECBAgAABAgQIECBAgAABAgQIECBAgAABAgQIECBAgAABAgQIECBAgACBLwrcq+fAea/qMZBfKWq/y0rT0pUAAQIECBAgQIAAAQIECBAgQIAAgV8KHNU2cMFenQN5UQIECBAgQIAAAQIECBAgML3AbfqG5UHUAkNSkQABAgQIECBAgAABAgQIECBAgAABAgQIECBAgAABAgQIECBAgAABAgQIECBAgAABAgQIECBAgAABAgQIECBAgAABAgQIECBAgAABAgQIECBAgAABAgQIECBAgAABAgQIECBAgAABAgQIECBAgMAXBe7Vc+C8V/UYyK8Utd9lpWnpSoAAAQIECBAgQIAAAQIECBAgQIDALwWOahu4YK/OgbwoAQIECBAgQIAAAQIECBCYXuA2fcPyIGqBIalIgAABAgQIECBAgAABAgQIECBAgAABAgQIECBAgAABAgQIECBAgAABAgQIECBAgAABAgQIECBAgAABAgQIECBAgAABAgQIECBAgAABAgQIECBAgAABAgQIECBAgAABAgQIECBAgAABAgQIECBA4IsC9+o5cN6regzkV4ra77LStHQlQIAAAQIECBAgQIAAAQIECBAgQOCXAke1DVywV+dAXpQAAQIECBAgQIAAAQIECEwvcJu+YXkQtcCQVCRAgAABAgQIECBAgAABAgQIECBAgAABAgQIECBAgAABAgQIECBAgAABAgQIECBAgAABAgQIECBAgAABAgQIECBAgAABAgQIECBAgAABAgQIECBAgAABAgQIECBAgAABAgQIECBAgAABAgQIEH8QMC8AACAASURBVCDwRYF79Rw471U9BvIrRe13WWlauhIgQIAAAQIECBAgQIAAAQIECBAg8EuBo9oGLtircyAvSoAAAQIECBAgQIAAAQIEphe4Td+wPIhaYEgqEiBAgAABAgQIECBAgAABAgQIECBAgAABAgQIECBAgAABAgQIECBAgAABAgQIECBAgAABAgQIECBAgAABAgQIECBAgAABAgQIECBAgAABAgQIECBAgAABAgQIECBAgAABAgQIECBAgAABAgQIEPiiwL16Dpz3qh4D+ZWi9rusNC1dCRAgQIAAAQIECBAgQIAAAQIECBD4pcBRbQMX7NU5kBclQIAAAQIECBAgQIAAAQLTC9ymb1hXH0Qt8JNUJECAAAECBAgQIECAAAECBAgQIECAAAECBAgQIECAAAECBAgQIECAAAECBAgQIECAAAECBAgQIECAAAECBAgQIECAAAECBAgQIECAAAECBAgQIECAAAECBAgQIECAAAECBAgQIECAAAECBAgQIEDghwKv6vHD82c6+up+lxV21szkqwsBAgQIECBAgAABAgQIECBAgAABAusIHNU2UHevzoG8KAECBAgQIECAAAECBAgQmF5ghcdDVx9ETY+uIAECBAgQIECAAAECBAgQIECAAAECBAgQIECAAAECBAgQIECAAAECBAgQIECAAAECBAgQIECAAAECBAgQIECAAAECBAgQIECAAAECBAgQIECAAAECBAgQIECAAAECBAgQIECAAAECBAgQIECAAAECPxV4VY+f3jDP4Vf3u6yws2YeXU0IECBAgAABAgQIECBAgAABAgQIEFhJ4Ki2gcJ7dQ7kRQkQIECAAAECBAgQIECAwPQCKzweuvoganp0BQkQIECAAAECBAgQIECAAAECBAgQIECAAAECBAgQIECAAAECBAgQIECAAAECBAgQIECAAAECBAgQIECAAAECBAgQIECAAAECBAgQIECAAAECBAgQIECAAAECBAgQIECAAAECBAgQIECAAAECBAgQ+KnAq3r89IZ5Dr+632WFnTXz6GpCgAABAgQIECBAgAABAgQIECBAgMBKAke1DRTeq3MgL0qAAAECBAgQIECAAAECBKYXWOHx0NUHUdOjK0iAAAECBAgQIECAAAECBAgQIECAAAECBAgQIECAAAECBAgQIECAAAECBAgQIECAAAECBAgQIECAAAECBAgQIECAAAECBAgQIECAAAECBAgQIECAAAECBAgQIECAAAECBAgQIECAAAECBAgQIECAwE8FXtXjpzfMc/jV/S4r7KyZR1cTAgQIECBAgAABAgQIECBAgAABAgRWEjiqbaDwXp0DeVECBAgQIECAAAECBAgQIDC9wAqPh64+iJoeXUECBAgQIECAAAECBAgQIECAAAECBAgQIECAAAECBAgQIECAAAECBAgQIECAAAECBAgQIECAAAECBAgQIECAAAECBAgQIECAAAECBAgQIECAAAECBAgQIECAAAECBAgQIECAAAECBAgQIECAAAECBH4q8KoeP71hnsOv7ndZYWfNPLqaECBAgAABAgQIECBAgAABAgQIECCwksBRbQOF9+ocyIsSIECAAAECBAgQIECAAIHpBVZ4PHT1QdT06AoSIECAAAECBAgQIECAAAECBAgQIECAAAECBAgQIECAAAECBAgQIECAAAECBAgQIECAAAECBAgQIECAAAECBAgQIECAAAECBAgQIECAAAECBAgQIECAAAECBAgQIECAAAECBAgQIECAAAECBAgQIPBTgVf1+OkN8xx+db/LCjtr5tHVhAABAgQIECBAgAABAgQIECBAgACBlQSOahsov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7Dy46GrD6WmH4aCBAgQIECAAAECBAgQIECAAAECBAgQIECAAAECBAgQIECAAAECBAgQIECAAAECBAgQIECAAAECBAgQIECAAAECBAgQIECAAAECBAgQIECAAAECBAgQIECAAAECBAgQIECAAAECBAgQIECAAAECBAj8K7DybpU/Ocare1y4/snpuIsAAQIECBAgQIAAAQIECBAgQIAAgT8pcFTbwIV7dQ7kRQkQIECAAAECBAgQIECAwPQCKz8euvpQavphKEiAAAECBAgQIECAAAECBAgQIECAAAECBAgQIECAAAECBAgQIECAAAECBAgQIECAAAECBAgQIECAAAECBAgQIECAAAECBAgQIECAAAECBAgQIECAAAECBAgQIECAAAECBAgQIECAAAECBAgQIECAwL8CK+9W+ZNjvLrHheufnI67CBAgQIAAAQIECBAgQIAAAQIECBD4kwJHtQ1cuF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QIECBAgAABAgQIECBAgAABAgQIECBAgAABAgQIECBAgAABAgQIECDwUeB90cbOmotgPidAgAABAgQIECBAgAABAgQIECBAYBmBo9oG2u7VOZAXJUCAAAECBAgQIECAAAEC0wt4PDT9iBQkQIAAAQIECBAgQIAAAQIECBAgQIAAAQIECBAgQIAAAQIECBAgQIAAAQIECBAgQIAAAQIECBAgQIAAAQIECBAgQIAAAQIECBAgQIAAAQIECBAgQIAAAQIECBAgQIAAAQIECBAgQIAAAQIECBAgQIDAR4H3RRs7ay6C+ZwAAQIECBAgQIAAAQIECBAgQIAAgWUEjmobaLtX50BelAABAgQIECBAgAABAgQITC/g8dD0I1KQAAECBAgQIECAAAECBAgQIECAAAECBAgQIECAAAECBAgQIECAAAECBAgQIECAAAECBAgQIECAAAECBAgQIECAAAECBAgQIECAAAECBAgQIECAAAECBAgQIECAAAECBAgQIECAAAECBAgQIECAAAECHwXeF23srLkI5nMCBAgQIECAAAECBAgQIECAAAECBJYROKptoO1enQN5UQIECBAgQIAAAQIECBAgML2Ax0PTj0hBAgQIECBAgAABAgQIECBAgAABAgQIECBAgAABAgQIECBAgAABAgQIECBAgAABAgQIECBAgAABAgQIECBAgAABAgQIECBAgAABAgQIECBAgAABAgQIECBAgAABAgQIECBAgAABAgQIECBAgAABAgQIfBR4X7Sxs+YimM8JECBAgAABAgQIECBAgAABAgQIEFhG4Ki2gbZ7dQ7kRQkQIECAAAECBAgQIECAwPQCHg9NPyIFCRAgQIAAAQIECBAgQIAAAQIECBAgQIAAAQIECBAgQIAAAQIECBAgQIAAAQIECBAgQIAAAQIECBAgQIAAAQIECBAgQIAAAQIECBAgQIAAAQIECBAgQIAAAQIECBAgQIAAAQIECBAgQIAAAQIECBAg8FHgfdHGzpqLYD4nQIAAAQIECBAgQIAAAQIECBAgQGAZgaPaBtru1TmQFyVAgAABAgQIECBAgAABAtMLeDw0/YgUJECAAAECBAgQIECAAAECBAgQIECAAAECBAgQIECAAAECBAgQIECAAAECBAgQIECAAAECBAgQIECAAAECBAgQIECAAAECBAgQIECAAAECBAgQIECAAAECBAgQIECAAAECBAgQIECAAAECBAgQIECAwEeB90UbO2sugvmcAAECBAgQIECAAAECBAgQIECAAIFlBI5qG2i7V+dAXpQAAQIECBAgQIAAAQIECEwv/Y66kwAAIABJREFU4PHQ9CNSkAABAgQIECBAgAABAgQIECBAgAABAgQIECBAgAABAgQIECBAgAABAgQIECBAgAABAgQIECBAgAABAgQIECBAgAABAgQIECBAgAABAgQIECBAgAABAgQIECBAgAABAgQIECBAgAABAgQIECBAgAABAh8F3hdt7Ky5COZzAgQIECBAgAABAgQIECBAgAABAgSWETiqbaDtXp0DeVECBAgQIECAAAECBAgQIDC9gMdD049IQQIECBAgQIAAAQIECBAgQIAAAQIECBAgQIAAAQIECBAgQIAAAQIECBAgQIAAAQIECBAgQIAAAQIECBAgQIAAAQIECBAgQIAAAQIECBAgQIAAAQIECBAgQIAAAQIECBAgQIAAAQIECBAgQIAAAQIECHwUeF+0sbPmIpjPCRAgQIAAAQIECBAgQIAAAQIECBBYRuCotoG2e3UO5EUJECBAgAABAgQIECBAgMD0Ah4PTT8iBQkQIECAAAECBAgQIECAAAECBAgQIECAAAECBAgQIECAAAECBAgQIECAAAECBAgQIECAAAECBAgQIECAAAECBAgQIECAAAECBAgQIECAAAECBAgQIECAAAECBAgQIECAAAECBAgQIECAAAECBAgQIPBR4H3Rxs6ai2A+J0CAAAECBAgQIECAAAECBAgQIEBgGYGj2gba7tU5kBclQIAAAQIECBAgQIAAAQLTC3g8NP2IFCRAgAABAgQIECBAgAABAgQIECBAgAABAgQIECBAgAABAgQIECBAgAABAgQIECBAgAABAgQIECBAgAABAgQIECBAgAABAgQIECBAgAABAgQIECBAgAABAgQIECBAgAABAgQIECBAgAABAgQIECBAgMBHgfdFGztrLoL5nAABAgQIECBAgAABAgQIECBAgACBZQSOahtou1fnQF6UAAECBAgQIECAAAECBAhML+Dx0PQjUpAAAQIECBAgQIAAAQIECBAgQIAAAQIECBAgQIAAAQIECBAgQIAAAQIECBAgQIAAAQIECBAgQIAAAQIECBAgQIAAAQIECBAgQIAAAQIECBAgQIAAAQIECBAgQIAAAQIECBAgQIAAAQIECBAgQIAAAQIfBd4XbeysuQjmcwIECBAgQIAAAQIECBAgQIAAAQIElhE4qm2g7V6dA3lRAgQIECBAgAABAgQIECAwvYDHQ9OPSEECBAgQIECAAAECBAgQIECAAAECBAgQIECAAAECBAgQIECAAAECBAgQIECAAAECBAgQIECAAAECBAgQIECAAAECBAgQIECAAAECBAgQIECAAAECBAgQIECAAAECBAgQIECAAAECBAgQIECAAAECBAh8FHhftLGz5iKYzwkQIECAAAECBAgQIECAAAECBAgQWEbgqLaBtnt1DuRFCRAgQIAAAQIECBAgQIDA9AIeD00/IgUJECBAgAABAgQIECBAgAABAgQIECBAgAABAgQIECBAgAABAgQIECBAgAABAgQIECBAgAABAgQIECBAgAABAgQIECBAgAABAgT+P3t3bAJADMMAUNPmZ0qWzU+QwqRx4HoLxLk1m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DkOW+4AAAgAElEQVS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23nCF4AACAASURBVL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ZwRmknHR9kuyLvKiBAgQIECAAAECBAgQIECgvYDjofYrUpAAAQIECBAgQIAAAQIECBAgQIAAAQIECBAgQIAAAQIECBAgQIAAAQIECBAgQIAAAQIECBAgQIAAAQIECBAgQIAAAQIECBAgQIAAAQIECBAgQIAAAQIECBAgQIAAAQIECBAgQIAAAQIECBAgQIAAAQJHgV208bOmCGacAAECBAgQIECAAAECBAgQIECAAIFnBGaScdH2S7Iu8qIECBAgQIAAAQIECBAgQKC9gOOh9itSkAABAgQIECBAgAABAgQIECBAgAABAgQIECBAgAABAgQIECBAgAABAgQIECBAgAABAgQIECBAgAABAgQIECBAgAABAgQIECBAgAABAgQIECBAgAABAgQIECBAgAABAgQIECBAgAABAgQIECBAgAABAkeBXbTxs6YIZpwAAQIECBAgQIAAAQIECBAgQIAAgWcEZpJx0fZLsi7yogQIECBAgAABAgQIECBAoL2A46H2K1KQAAECBAgQIECAAAECBAgQIECAAAECBAgQIECAAAECBAgQIECAAAECBAgQIECAAAECBAgQIECAAAECBAgQIECAAAECBAgQIECAAAECBAgQIECAAAECBAgQIECAAAECBAgQIECAAAECBAgQIECAAAECR4FdtPGzpghmnAABAgQIECBAgAABAgQIECBAgACBv707yHEdB4IoWHVZ60zWZTUXaKM+wVkw7dgnG0/B3hgQoBiBd1W9Nmqvqro3zjtKgAABAgQIECBAgAABAgSOF/Dy0PFXJJAAAQIECBAgQIAAAQIECBAgQIAAAQIECBAgQIAAAQIECBAgQIAAAQIECBAgQIAAAQIECBAgQIAAAQIECBAgQIAAAQIECBAgQIAAAQIECBAgQIAAAQIECBAgQIAAAQIECBAgQIAAAQIECBAgQIAAAQIfBZ5FG9+sWQQzJ0CAAAECBAgQIECAAAECBAgQIEAgRuBdVa+N2quq7o3zjhIgQIAAAQIECBAgQIAAgeMFvDx0/BUJJECAAAECBAgQIECAAAECBAgQIECAAAECBAgQIECAAAECBAgQIECAAAECBAgQIECAAAECBAgQIECAAAECBAgQIECAAAECBAgQIECAAAECBAgQIECAAAECBAgQIECAAAECBAgQIECAAAECBAgQIECAwEeBZ9HGN2sWwcwJECBAgAABAgQIECBAgAABAgQIEIgReFfVa6P2qqp747yjBAgQIECAAAECBAgQIEDgeAEvDx1/RQIJECBAgAABAgQIECBAgAABAgQIECBAgAABAgQIECBAgAABAgQIECBAgAABAgQIECBAgAABAgQIECBAgAABAgQIECBAgAABAgQIECBAgAABAgQIECBAgAABAgQIECBAgAABAgQIECBAgAABAgQIECDwUeBZtPHNmkUwcwIECBAgQIAAAQIECBAgQIAAAQIEYgTeVfXaqL2q6t447ygBAgQIECBAgAABAgQIEDhewMtDx1+RQAIECBAgQIAAAQIECBAgQIAAAQIECBAgQIAAAQIECBAgQIAAAQIECBAgQIAAAQIECBAgQIAAAQIECBAgQIAAAQIECBAgQIAAAQIECBAgQIAAAQIECBAgQIAAAQIECBAgQIAAAQIECBAgQIAAAQIECHwUeBZtfLNmEcycAAECBAgQIECAAAECBAgQIECAAIEYgXdVvTZqr6q6N847SoAAAQIECBAgQIAAAQIEjhfw8tDxVySQAAECBAgQIECAAAECBAgQIECAAAECBAgQIECAAAECBAgQIECAAAECBAgQIECAAAECBAgQIECAAAECBAgQIECAAAECBAgQIECAAAECBAgQIECAAAECBAgQIECAAAECBAgQIECAAAECBAgQIECAAAECHwWeRRvfrFkEMydAgAABAgQIECBAgAABAgQIECBAIEbgXVWvjdqrqu6N844SIECAAAECBAgQIECAAIHjBbw8dPwVCSRAgAABAgQIECBAgAABAgQIECBAgAABAgQIECBAgAABAgQIECBAgAABAgQIECBAgAABAgQIECBAgAABAgQIECBAgAABAgQIECBAgAABAgQIECBAgAABAgQIECBAgAABAgQIECBAgAABAgQIECBAgMBHgWfRxjdrFsHMCRAgQIAAAQIECBAgQIAAAQIECBCIEXhX1Wuj9qqqe+O8owQIECBAgAABAgQIECBA4HgBLw8df0UCCRAgQIAAAQIECBAgQIAAAQIECBAgQIAAAQIECBAgQIAAAQIECBAgQIAAAQIECBAgQIAAAQIECBAgQIAAAQIECBAgQIAAAQIECBAgQIAAAQIECBAgQIAAAQIECBAgQIAAAQIECBAgQIAAAQIECBAg8FHgWbTxzZpFMHMCBAgQIECAAAECBAgQIECAAAECBGIE3lX12qi9qureOO8oAQIECBAgQIAAAQIECBA4XsDLQ8dfkUACBAgQIECAAAECBAgQIECAAAECBAgQIECAAAECBAgQIECAAAECBAgQIECAAAECBAgQIECAAAECBAgQIECAAAECBAgQIECAAAECBAgQIECAAAECBAgQIECAAAECBAgQIECAAAECBAgQIECAAAECBAh8FHgWbXyzZhHMnAABAgQIECBAgAABAgQIECBAgACBGIF3Vb02aq+qujfOO0qAAAECBAgQIECAAAECBI4X8PLQ8VckkAABAgQIECBAgAABAgQIECBAgAABAgQIECBAgAABAgQIECBAgAABAgQIECBAgAABAgQIECBAgAABAgQIECBAgAABAgQIECBAgAABAgQIECBAgAABAgQIECBAgAABAgQIECBAgAABAgQIECBAgAABAh8FnkUb36xZBDMnQIAAAQIECBAgQIAAAQIECBAgQCBG4F1Vr43aq6rujfOOEiBAgAABAgQIECBAgACB4wW8PHT8FQkkQIAAAQIECBAgQIAAAQIECBAgQIAAAQIECBAgQIAAAQIECBAgQIAAAQIECBAgQIAAAQIECBAgQIAAAQIECBAgQIAAAQIECBAgQIAAAQIECBAgQIAAAQIECBAgQIAAAQIECBAgQIAAAQIECBAgQIDAR4Fn0cY3axbBzAkQIECAAAECBAgQIECAAAECBAgQiBF4V9Vro/aqqnvjvKMECBAgQIAAAQIECBAgQOB4AS8PHX9FAgkQIECAAAECBAgQIECAAAECBAgQIECAAAECBAgQIECAAAECBAgQIECAAAECBAgQIECAAAECBAgQIECAAAECBAgQIECAAAECBAgQIECAAAECBAgQIECAAAECBAgQIECAAAECBAgQIECAAAECBAgQIPBR4Fm08c2aRTBzAgQIECBAgAABAgQIECBAgAABAgRiBN5V9dqovarq3jjvKAECBAgQIECAAAECBAgQOF7Ay0PHX5FAAgQIECBAgAABAgQIECBAgAABAgQIECBAgAABAgQIECBAgAABAgQIECBAgAABAgQIECBAgAABAgQIECBAgAABAgQIECBAgAABAgQIECBAgAABAgQIECBAgAABAgQIECBAgAABAgQIECBAgAABAgQIfBR42BAgQIAAAQIECBAgQIAAAQIECBAgQIDA/yJwVdX9v/wlf4QAAQIECBAgQIAAAQIECBwq0Id2ySJAgAABAgQIECBAgAABAgQIECBAgAABAgQIECBAgAABAgQIECBAgAABAgQIECBAgAABAgQIECBAgAABAgQIECBAgAABAgQIECBAgAABAgQIECBAgAABAgQIECBAgAABAgQIECBAgAABAgQIECBAgACBWeCZJxYECBAgQIAAAQIECBAgQIAAAQIECBAg8A8CV1Xd/7AzIUCAAAECBAgQIECAAAECsQIdWy6cAAECBAgQIECAAAECBAgQIECAAAECBAgQIECAAAECBAgQIECAAAECBAgQIECAAAECBAgQIECAAAECBAgQIECAAAECBAgQIECAAAECBAgQIECAAAECBAgQIECAAAECBAgQIECAAAECBAgQIECAAAECBB4EBAgQIECAAAECBAgQIECAAAECBAgQILAk4NveS1zGBAgQIECAAAECBAgQIPBNAn4Uf9NtehYCBAgQIECAAAECBAgQIECAAAECBAgQIECAAAECBAgQIECAAAECBAgQIECAAAECBAgQIECAAAECBAgQIECAAAECBAgQIECAAAECBAgQIECAAAECBAgQIECAAAECBAgQIECAAAECBAgQIECAAAECBH5N4Pm1B/a8BAgQIECAAAECBAgQIECAAAECBAgQ2BTwbe9NQMcJECBAgAABAgQIECBAIFfAj+Lcu1NOgAABAgQIECBAgAABAgQIECBAgAABAgQIECBAgAABAgQIECBAgAABAgQIECBAgAABAgQIECBAgAABAgQIECBAgAABAgQIECBAgAABAgQIECBAgAABAgQIECBAgAABAgQIECBAgAABAgQIECBAgACBBwEBAgQIECBAgAABAgQIECBAgAABAgQILAn4tvcSlzEBAgQIECBAgAABAgQIfJOAH8XfdJuehQABAgQIECBAgAABAgQIECBAgAABAgQIECBAgAABAgQIECBAgAABAgQIECBAgAABAgQIECBAgAABAgQIECBAgAABAgQIECBAgAABAgQIECBAgAABAgQIECBAgAABAgQIECBAgAABAgQIECBAgACBXxN4fu2BPS8BAgQIECBAgAABAgQIECBAgAABAgQ2BXzbexPQcQIECBAgQIAAAQIECBDIFfCjOPfulBMgQIAAAQIECBAgQIAAAQIECBAgQIAAAQIECBAgQIAAAQIECBAgQIAAAQIECBAgQIAAAQIECBAgQIAAAQIECBAgQIAAAQIECBAgQIAAAQIECBAgQIAAAQIECBAgQIAAAQIECBAgQIAAAQIECBAgQOCTwIOGAAECBAgQIECAAAECBAgQIECAAAECBP4U8G1v/xgECBAgQIAAAQIECBAg8LMCfhT/7NV7cAIECBAgQIAAAQIECBAgQIAAAQIECBAgQIAAAQIECBAgQIAAAQIECBAgQIAAAQIECBAgQIAAAQIECBAgQIAAAQIECBAgQIAAAQIECBAgQIAAAQIECBAgQIAAAQIECBAgQIAAAQIECBAgQIAAAQIEvljg+eJn82gECBAgQIAAAQIECBAgQIAAAQIECBDYEfBt7x09ZwkQIECAAAECBAgQIEAgWsCP4ujrE0+AAAECBAgQIECAAAECBAgQIECAAAECBAgQIECAAAECBAgQIECAAAECBAgQIECAAAECBAgQIECAAAECBAgQIECAAAECBAgQIECAAAECBAgQIECAAAECBAgQIECAAAECBAgQIECAAAECBAgQIECAAIE/BR4uBAgQIECAAAECBAgQIECAAAECBAgQIPCngG97+8cgQIAAAQIECBAgQIAAgZ8V8KP4Z6/egxMgQIAAAQIECBAgQIAAAQIECBAgQIAAAQIECBAgQIAAAQIECBAgQIAAAQIECBAgQIAAAQIECBAgQIAAAQIECBAgQIAAAQIECBAgQIAAAQIECBAgQIAAAQIECBAgQIAAAQIECBAgQIAAAQIECBAg8MUCzxc/m0cjQIAAAQIECBAgQIAAAQIECBAgQIDAjoBve+/oOUuAAAECBAgQIECAAAEC0QJ+FEdfn3gCBAgQIECAAAECBAgQIECAAAECBAgQIECAAAECBAgQIECAAAECBAgQIECAAAECBAgQIECAAAECBAgQIECAAAECBAgQIECAAAECBAgQIECAAAECBAgQIECAAAECBAgQIECAAAECBAgQIECAAAECBAj8KfBwIUCAAAECBAgQIECAAAECBAgQIECAAIE/BXzb2z8GAQIECBAgQIAAAQIECPysgB/FP3v1HpwAAQIECBAgQIAAAQIECBAgQIAAAQIECBAgQIAAAQIECBAgQIAAAQIECBAgQIAAAQIECBAgQIAAAQIECBAgQIAAAQIECBAgQIAAAQIECBAgQIAAAQIECBAgQIAAAQIECBAgQIAAAQIECBAgQIAAgS8WeL742TwaAQIECBAgQIAAAQIECBAgQIAAAQIEdgR823tHz1kCBAgQIECAAAECBAgQiBbwozj6+sQT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952E0AAAIABJREFU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9bIHrAAAWb0lEQVQ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0Mnx2gkQIECAAAECBAgQIECAAAECBAgQIECAAAECBAgQIECAAAECBAgQIECAAAECBAgQIECAAAECBAgQIECAAAECBAgQIECAAAECBAgQIECAAAECBAgQIECAAAECBAgQIECAAAECBAgQIECAAAECBAgQIECAAAECBAgQIECAAAECBAgQIECAAAECBAgQIECAAAECBAgQIECAAAECBGaBnicWBAgQIECAAAECBAgQIECAAAECBAgQIECAAAECBAgQIECAAAECBAgQIECAAAECBAgQIECAAAECBAgQIECAAAECBAgQIECAAAECBAgQIECAAAECBAgQIECAAAECBAgQIECAAAECBAgQIECAAAECBAgQIECAAAECBAgQIECAAAECBAgQIECAAAECBAgQIECAAAECBAgQIECAAAECyQKdHK+dAAECBAgQIECAAAECBAgQIECAAAECBAgQIECAAAECBAgQIECAAAECBAgQIECAAAECBAgQIECAAAECBAgQIECAAAECBAgQIECAAAECBAgQIECAAAECBAgQIECAAAECBAgQIECAAAECBAgQIECAAAECBAgQIECAAAECBAgQIECAAAECBAgQIECAAAECBAgQIECAAAECBAgQIEBgFuh5YkGAAAECBAgQIECAAAECBAgQIECAAAECBAgQIECAAAECBAgQIECAAAECBAgQIECAAAECBAgQIECAAAECBAgQIECAAAECBAgQIECAAAECBAgQIECAAAECBAgQIECAAAECBAgQIECAAAECBAgQIECAAAECBAgQIECAAAECBAgQIECAAAECBAgQIECAAAECBAgQIECAAAECBAgQIJAs8B9AcB1qYu6weAAAAABJRU5ErkJggg=="/>
          <p:cNvSpPr>
            <a:spLocks noChangeAspect="1" noChangeArrowheads="1"/>
          </p:cNvSpPr>
          <p:nvPr/>
        </p:nvSpPr>
        <p:spPr bwMode="auto">
          <a:xfrm>
            <a:off x="155575" y="-2446338"/>
            <a:ext cx="211740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9476" y="1375943"/>
            <a:ext cx="11588170" cy="79699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Hub - filipbasara0/simple-convnext: Simple implementation of the ConvNext  architecture in PyTo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" y="1472423"/>
            <a:ext cx="4914342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eptionNeXt: When Inception Meets ConvNeXt – arXiv Va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197" y="1516237"/>
            <a:ext cx="7031962" cy="4002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052" name="Picture 4" descr="CLIP Explained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160365"/>
            <a:ext cx="11435073" cy="54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Diffusion Models? | Lil'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428" y="5830862"/>
            <a:ext cx="7530821" cy="33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71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152775" cy="2203450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Блок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энкодера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Multi-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Head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Self-Attention</a:t>
            </a:r>
            <a:endParaRPr lang="ru-RU" altLang="ru-RU" sz="1700" dirty="0">
              <a:solidFill>
                <a:srgbClr val="333333"/>
              </a:solidFill>
              <a:latin typeface="Menlo"/>
              <a:cs typeface="Courier New" panose="020703090202050204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Layer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Normalization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├──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Feed-Forward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Network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└──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Residual</a:t>
            </a:r>
            <a:r>
              <a:rPr lang="ru-RU" altLang="ru-RU" sz="1700" dirty="0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 </a:t>
            </a:r>
            <a:r>
              <a:rPr lang="ru-RU" altLang="ru-RU" sz="1700" dirty="0" err="1">
                <a:solidFill>
                  <a:srgbClr val="333333"/>
                </a:solidFill>
                <a:latin typeface="Menlo"/>
                <a:cs typeface="Courier New" panose="02070309020205020404" pitchFamily="49" charset="0"/>
              </a:rPr>
              <a:t>Connection</a:t>
            </a:r>
            <a:r>
              <a:rPr lang="ru-RU" altLang="ru-RU" sz="1700" dirty="0"/>
              <a:t> </a:t>
            </a:r>
            <a:endParaRPr lang="ru-RU" altLang="ru-RU" sz="17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8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https://dzen.ru/a/Z9ma4LdbvhFdvdbs</a:t>
            </a:r>
            <a:r>
              <a:rPr lang="en-US" dirty="0"/>
              <a:t> </a:t>
            </a:r>
            <a:r>
              <a:rPr lang="ru-RU" b="1" dirty="0"/>
              <a:t>Как </a:t>
            </a:r>
            <a:r>
              <a:rPr lang="ru-RU" b="1" dirty="0" err="1"/>
              <a:t>Vision</a:t>
            </a:r>
            <a:r>
              <a:rPr lang="ru-RU" b="1" dirty="0"/>
              <a:t> </a:t>
            </a:r>
            <a:r>
              <a:rPr lang="ru-RU" b="1" dirty="0" err="1"/>
              <a:t>Transformer</a:t>
            </a:r>
            <a:r>
              <a:rPr lang="ru-RU" b="1" dirty="0"/>
              <a:t> революционизирует анализ изображений: от обучения на больших </a:t>
            </a:r>
            <a:r>
              <a:rPr lang="ru-RU" b="1" dirty="0" err="1"/>
              <a:t>датасетах</a:t>
            </a:r>
            <a:r>
              <a:rPr lang="ru-RU" b="1" dirty="0"/>
              <a:t> до прорывных возможностей ИИ</a:t>
            </a:r>
          </a:p>
          <a:p>
            <a:r>
              <a:rPr lang="en-US" dirty="0">
                <a:hlinkClick r:id="rId3"/>
              </a:rPr>
              <a:t>https://habr.com/ru/articles/896594/?ysclid=mhdor12eqh148088450</a:t>
            </a:r>
            <a:r>
              <a:rPr lang="en-US" dirty="0"/>
              <a:t>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</a:t>
            </a:r>
            <a:r>
              <a:rPr lang="ru-RU" dirty="0"/>
              <a:t>-применение трансформеров в задачах компьютерного зрения</a:t>
            </a:r>
          </a:p>
          <a:p>
            <a:r>
              <a:rPr lang="en-US" dirty="0">
                <a:hlinkClick r:id="rId4"/>
              </a:rPr>
              <a:t>https://habr.com/ru/articles/935726/</a:t>
            </a:r>
            <a:r>
              <a:rPr lang="en-US" dirty="0"/>
              <a:t>  </a:t>
            </a:r>
            <a:r>
              <a:rPr lang="ru-RU" dirty="0" err="1"/>
              <a:t>Vision</a:t>
            </a:r>
            <a:r>
              <a:rPr lang="ru-RU" dirty="0"/>
              <a:t> </a:t>
            </a:r>
            <a:r>
              <a:rPr lang="ru-RU" dirty="0" err="1"/>
              <a:t>Transformers</a:t>
            </a:r>
            <a:r>
              <a:rPr lang="ru-RU" dirty="0"/>
              <a:t>: всё, что вам нужно — это внимание</a:t>
            </a:r>
          </a:p>
          <a:p>
            <a:r>
              <a:rPr lang="en-US" dirty="0">
                <a:hlinkClick r:id="rId5"/>
              </a:rPr>
              <a:t>https://github.com/EPC-MSU/EduNet-lectures/blob/dev-2.3/out/L10_Transformers.ipynb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https://teletype.in/@roma_cv/zagOtthBQSH</a:t>
            </a:r>
            <a:r>
              <a:rPr lang="en-US" dirty="0"/>
              <a:t> </a:t>
            </a:r>
            <a:r>
              <a:rPr lang="ru-RU" dirty="0"/>
              <a:t>Методы дообучения. PEFT. База к собеседованиям</a:t>
            </a:r>
            <a:endParaRPr lang="en-US" dirty="0"/>
          </a:p>
          <a:p>
            <a:r>
              <a:rPr lang="en-US" dirty="0">
                <a:hlinkClick r:id="rId7"/>
              </a:rPr>
              <a:t>https://pytorch.org/blog/a-primer-on-llm-post-training/</a:t>
            </a:r>
            <a:r>
              <a:rPr lang="en-US" dirty="0"/>
              <a:t>   </a:t>
            </a:r>
          </a:p>
          <a:p>
            <a:r>
              <a:rPr lang="en-US" dirty="0">
                <a:hlinkClick r:id="rId8"/>
              </a:rPr>
              <a:t>https://blog.deepschool.ru/category/cv/</a:t>
            </a:r>
            <a:endParaRPr lang="en-US" dirty="0"/>
          </a:p>
          <a:p>
            <a:r>
              <a:rPr lang="en-US" dirty="0">
                <a:hlinkClick r:id="rId9"/>
              </a:rPr>
              <a:t>https://blog.deepschool.ru/category/architecture/</a:t>
            </a:r>
            <a:endParaRPr lang="en-US" dirty="0"/>
          </a:p>
          <a:p>
            <a:r>
              <a:rPr lang="en-US" dirty="0">
                <a:hlinkClick r:id="rId10"/>
              </a:rPr>
              <a:t>https://blog.deepschool.ru/category/dl/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https://github.com/GeeeekExplorer/nano-vllm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https://huggingface.co/blog/lora-fast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https://t.me/c/2445031628/3/1623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20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https://blog.deepschool.ru/cv/kto-za-rulyom-transformer/?utm_source=tg&amp;utm_medium=post&amp;utm_campaign=blog-article&amp;utm_content=deepschool&amp;utm_term=who%27s-driving-transformer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https://huggingface.co/papers/2506.17930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https://github.com/unsplash/datasets</a:t>
            </a:r>
            <a:r>
              <a:rPr lang="en-US" dirty="0"/>
              <a:t> </a:t>
            </a:r>
            <a:r>
              <a:rPr lang="ru-RU" dirty="0"/>
              <a:t> </a:t>
            </a:r>
            <a:r>
              <a:rPr lang="ru-RU" dirty="0" err="1"/>
              <a:t>Unsplash</a:t>
            </a:r>
            <a:r>
              <a:rPr lang="ru-RU" dirty="0"/>
              <a:t> </a:t>
            </a:r>
            <a:r>
              <a:rPr lang="ru-RU" dirty="0" err="1"/>
              <a:t>Dataset</a:t>
            </a:r>
            <a:r>
              <a:rPr lang="ru-RU" dirty="0"/>
              <a:t> — уникальная коллекция данных для исследований в области компьютерного зрения и машинного обучения. Включает два варианта:  </a:t>
            </a:r>
          </a:p>
          <a:p>
            <a:r>
              <a:rPr lang="ru-RU" dirty="0"/>
              <a:t>— </a:t>
            </a:r>
            <a:r>
              <a:rPr lang="ru-RU" dirty="0" err="1"/>
              <a:t>Lite</a:t>
            </a:r>
            <a:r>
              <a:rPr lang="ru-RU" dirty="0"/>
              <a:t> (25k фото + 1M поисковых запросов) доступен для коммерческого использования  </a:t>
            </a:r>
          </a:p>
          <a:p>
            <a:r>
              <a:rPr lang="ru-RU" dirty="0"/>
              <a:t>— </a:t>
            </a:r>
            <a:r>
              <a:rPr lang="ru-RU" dirty="0" err="1"/>
              <a:t>Full</a:t>
            </a:r>
            <a:r>
              <a:rPr lang="ru-RU" dirty="0"/>
              <a:t> (6.5M+ фото + 160M запросов) доступен только для некоммерческих целей  </a:t>
            </a:r>
          </a:p>
          <a:p>
            <a:r>
              <a:rPr lang="ru-RU" dirty="0"/>
              <a:t>Данные собирались с платформы </a:t>
            </a:r>
            <a:r>
              <a:rPr lang="ru-RU" dirty="0" err="1"/>
              <a:t>Unsplash</a:t>
            </a:r>
            <a:r>
              <a:rPr lang="ru-RU" dirty="0"/>
              <a:t>, где фотографы со всего мира загружают изображения по свободной лицензии. Набор особенно ценен разнообразием контекстов — от пейзажей до абстрактных композиций</a:t>
            </a:r>
            <a:endParaRPr lang="en-US" dirty="0"/>
          </a:p>
          <a:p>
            <a:r>
              <a:rPr lang="en-US" dirty="0">
                <a:hlinkClick r:id="rId5"/>
              </a:rPr>
              <a:t>https://blog.deepschool.ru/llm/kak-yazykovye-modeli-nauchilis-videt/?utm_source=tg&amp;utm_medium=post&amp;utm_campaign=blog-article&amp;utm_content=deepschool&amp;utm_term=multimodal-llm-part-1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https://t.me/c/2445031628/3/1344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https://visionbook.mit.edu/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https://github.com/GeeeekExplorer/nano-vllm</a:t>
            </a:r>
            <a:r>
              <a:rPr lang="en-US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73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>
                <a:hlinkClick r:id="rId2"/>
              </a:rPr>
              <a:t>https://huggingface.co/blog/vlms-2025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https://blog.deepschool.ru/cv/masked-image-modeling/?utm_source=tg&amp;utm_medium=post&amp;utm_campaign=blog-article&amp;utm_content=deepschool&amp;utm_term=digest-may2025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https://github.com/NielsRogge/Transformers-Tutorials?tab=readme-ov-file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https://github.com/gracikk-ds/DeepLearningSchool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https://github.com/gracikk-ds/hw-01-modeling/tree/fb2b1b3f5debff908522b89f014f8e0c8832b8f9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https://github.com/gracikk-ds/cv-epam-course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https://github.com/gracikk-ds/cv-rocket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https://debuggercafe.com/exploring-fast-segment-anything/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https://debuggercafe.com/a-mixture-of-foundation-models-for-segmentation-and-detection-tasks/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https://debuggercafe.com/qwen2-vl/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https://github.com/tintn/vision-transformer-from-scratch/blob/main/inspect.ipynb</a:t>
            </a:r>
            <a:r>
              <a:rPr lang="en-US" dirty="0"/>
              <a:t> </a:t>
            </a:r>
          </a:p>
          <a:p>
            <a:r>
              <a:rPr lang="en-US" dirty="0">
                <a:hlinkClick r:id="rId13"/>
              </a:rPr>
              <a:t>https://github.com/sovit-123/fasterrcnn-pytorch-training-pipeline</a:t>
            </a:r>
            <a:r>
              <a:rPr lang="en-US" dirty="0"/>
              <a:t> </a:t>
            </a:r>
          </a:p>
          <a:p>
            <a:r>
              <a:rPr lang="en-US" dirty="0">
                <a:hlinkClick r:id="rId14"/>
              </a:rPr>
              <a:t>https://debuggercafe.com/fine-tuning-mask2former/</a:t>
            </a:r>
            <a:r>
              <a:rPr lang="en-US" dirty="0"/>
              <a:t> </a:t>
            </a:r>
          </a:p>
          <a:p>
            <a:r>
              <a:rPr lang="en-US" dirty="0">
                <a:hlinkClick r:id="rId15"/>
              </a:rPr>
              <a:t>https://github.com/sovit-123/vision_transformers</a:t>
            </a:r>
            <a:r>
              <a:rPr lang="en-US" dirty="0"/>
              <a:t>  </a:t>
            </a:r>
          </a:p>
          <a:p>
            <a:r>
              <a:rPr lang="en-US" dirty="0">
                <a:hlinkClick r:id="rId16"/>
              </a:rPr>
              <a:t>https://debuggercafe.com/vision-transformer-from-scratch/</a:t>
            </a:r>
            <a:r>
              <a:rPr lang="en-US" dirty="0"/>
              <a:t> </a:t>
            </a:r>
          </a:p>
          <a:p>
            <a:r>
              <a:rPr lang="en-US" dirty="0"/>
              <a:t>https://github.com/nerminnuraydogan/vision-transformer</a:t>
            </a:r>
          </a:p>
          <a:p>
            <a:r>
              <a:rPr lang="en-US" dirty="0"/>
              <a:t> </a:t>
            </a:r>
            <a:r>
              <a:rPr lang="en-US" dirty="0">
                <a:hlinkClick r:id="rId17"/>
              </a:rPr>
              <a:t>https://debuggercafe.com/rt-detr/</a:t>
            </a:r>
            <a:r>
              <a:rPr lang="en-US" dirty="0"/>
              <a:t> </a:t>
            </a:r>
          </a:p>
          <a:p>
            <a:r>
              <a:rPr lang="en-US" dirty="0">
                <a:hlinkClick r:id="rId18"/>
              </a:rPr>
              <a:t>https://cs231n.stanford.edu/slides/2024/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545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https://habr.com/ru/companies/yandex/articles/886466/</a:t>
            </a:r>
            <a:r>
              <a:rPr lang="en-US" dirty="0"/>
              <a:t>  </a:t>
            </a:r>
            <a:r>
              <a:rPr lang="ru-RU" dirty="0"/>
              <a:t>От каскадных моделей до картинок в 4к: как эволюционировали </a:t>
            </a:r>
            <a:r>
              <a:rPr lang="ru-RU" dirty="0" err="1"/>
              <a:t>диффузионки</a:t>
            </a:r>
            <a:endParaRPr lang="ru-RU" dirty="0"/>
          </a:p>
          <a:p>
            <a:r>
              <a:rPr lang="en-US" dirty="0">
                <a:hlinkClick r:id="rId3"/>
              </a:rPr>
              <a:t>https://habr.com/ru/companies/data_light/articles/884726/</a:t>
            </a:r>
            <a:r>
              <a:rPr lang="en-US" dirty="0"/>
              <a:t> </a:t>
            </a:r>
            <a:r>
              <a:rPr lang="ru-RU" dirty="0"/>
              <a:t>Как выстроить разметку для </a:t>
            </a:r>
            <a:r>
              <a:rPr lang="ru-RU" dirty="0" err="1"/>
              <a:t>паноптической</a:t>
            </a:r>
            <a:r>
              <a:rPr lang="ru-RU" dirty="0"/>
              <a:t> сегментации правильно?</a:t>
            </a:r>
            <a:endParaRPr lang="en-US" dirty="0"/>
          </a:p>
          <a:p>
            <a:r>
              <a:rPr lang="en-US" dirty="0">
                <a:hlinkClick r:id="rId4"/>
              </a:rPr>
              <a:t>https://habr.com/ru/companies/data_light/articles/855336/</a:t>
            </a:r>
            <a:r>
              <a:rPr lang="en-US" dirty="0"/>
              <a:t> </a:t>
            </a:r>
            <a:r>
              <a:rPr lang="ru-RU" dirty="0"/>
              <a:t>Семантическая сегментация: самый полный </a:t>
            </a:r>
            <a:r>
              <a:rPr lang="ru-RU" dirty="0" err="1"/>
              <a:t>гайд</a:t>
            </a:r>
            <a:r>
              <a:rPr lang="ru-RU" dirty="0"/>
              <a:t> 2024</a:t>
            </a:r>
          </a:p>
          <a:p>
            <a:r>
              <a:rPr lang="en-US" dirty="0"/>
              <a:t> </a:t>
            </a:r>
            <a:r>
              <a:rPr lang="en-US" dirty="0">
                <a:hlinkClick r:id="rId5"/>
              </a:rPr>
              <a:t>https://keylabs.ai/blog/maximizing-object-detection-yolov8-performance-tips/</a:t>
            </a:r>
            <a:r>
              <a:rPr lang="en-US" dirty="0"/>
              <a:t> </a:t>
            </a:r>
            <a:r>
              <a:rPr lang="en-US" b="1" dirty="0"/>
              <a:t>Maximizing Object Detection: YOLOv8 Performance Tips</a:t>
            </a:r>
          </a:p>
          <a:p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33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737" y="29565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Visual Transformer (VIT)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90500" y="742950"/>
            <a:ext cx="11859787" cy="33541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Разбиение изображения на </a:t>
            </a:r>
            <a:r>
              <a:rPr lang="ru-RU" sz="2900" b="1" dirty="0" err="1">
                <a:solidFill>
                  <a:schemeClr val="bg1"/>
                </a:solidFill>
              </a:rPr>
              <a:t>патчи</a:t>
            </a:r>
            <a:r>
              <a:rPr lang="ru-RU" sz="2900" b="1" dirty="0">
                <a:solidFill>
                  <a:schemeClr val="bg1"/>
                </a:solidFill>
              </a:rPr>
              <a:t>: </a:t>
            </a:r>
            <a:r>
              <a:rPr lang="ru-RU" sz="2900" dirty="0">
                <a:solidFill>
                  <a:schemeClr val="bg1"/>
                </a:solidFill>
              </a:rPr>
              <a:t>вместо обработки всего изображения целиком, </a:t>
            </a:r>
            <a:r>
              <a:rPr lang="ru-RU" sz="2900" dirty="0" err="1">
                <a:solidFill>
                  <a:schemeClr val="bg1"/>
                </a:solidFill>
              </a:rPr>
              <a:t>ViT</a:t>
            </a:r>
            <a:r>
              <a:rPr lang="ru-RU" sz="2900" dirty="0">
                <a:solidFill>
                  <a:schemeClr val="bg1"/>
                </a:solidFill>
              </a:rPr>
              <a:t> делит его на небольшие фрагменты (</a:t>
            </a:r>
            <a:r>
              <a:rPr lang="ru-RU" sz="2900" dirty="0" err="1">
                <a:solidFill>
                  <a:schemeClr val="bg1"/>
                </a:solidFill>
              </a:rPr>
              <a:t>патчи</a:t>
            </a:r>
            <a:r>
              <a:rPr lang="ru-RU" sz="2900" dirty="0">
                <a:solidFill>
                  <a:schemeClr val="bg1"/>
                </a:solidFill>
              </a:rPr>
              <a:t>), например, размером 16x16 пикселей.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Преобразование </a:t>
            </a:r>
            <a:r>
              <a:rPr lang="ru-RU" sz="2900" b="1" dirty="0" err="1">
                <a:solidFill>
                  <a:schemeClr val="bg1"/>
                </a:solidFill>
              </a:rPr>
              <a:t>патчей</a:t>
            </a:r>
            <a:r>
              <a:rPr lang="ru-RU" sz="2900" b="1" dirty="0">
                <a:solidFill>
                  <a:schemeClr val="bg1"/>
                </a:solidFill>
              </a:rPr>
              <a:t> в </a:t>
            </a:r>
            <a:r>
              <a:rPr lang="ru-RU" sz="2900" b="1" dirty="0" err="1">
                <a:solidFill>
                  <a:schemeClr val="bg1"/>
                </a:solidFill>
              </a:rPr>
              <a:t>эмбеддинги</a:t>
            </a:r>
            <a:r>
              <a:rPr lang="ru-RU" sz="2900" dirty="0">
                <a:solidFill>
                  <a:schemeClr val="bg1"/>
                </a:solidFill>
              </a:rPr>
              <a:t>: каждый </a:t>
            </a:r>
            <a:r>
              <a:rPr lang="ru-RU" sz="2900" dirty="0" err="1">
                <a:solidFill>
                  <a:schemeClr val="bg1"/>
                </a:solidFill>
              </a:rPr>
              <a:t>патч</a:t>
            </a:r>
            <a:r>
              <a:rPr lang="ru-RU" sz="2900" dirty="0">
                <a:solidFill>
                  <a:schemeClr val="bg1"/>
                </a:solidFill>
              </a:rPr>
              <a:t> преобразуется в вектор фиксированной длины.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Добавление позиционного кодирования</a:t>
            </a:r>
            <a:r>
              <a:rPr lang="ru-RU" sz="2900" dirty="0">
                <a:solidFill>
                  <a:schemeClr val="bg1"/>
                </a:solidFill>
              </a:rPr>
              <a:t>: поскольку </a:t>
            </a:r>
            <a:r>
              <a:rPr lang="ru-RU" sz="2900" dirty="0" err="1">
                <a:solidFill>
                  <a:schemeClr val="bg1"/>
                </a:solidFill>
              </a:rPr>
              <a:t>трансформеры</a:t>
            </a:r>
            <a:r>
              <a:rPr lang="ru-RU" sz="2900" dirty="0">
                <a:solidFill>
                  <a:schemeClr val="bg1"/>
                </a:solidFill>
              </a:rPr>
              <a:t> не учитывают порядок входных данных, добавляется информация о позиции каждого </a:t>
            </a:r>
            <a:r>
              <a:rPr lang="ru-RU" sz="2900" dirty="0" err="1">
                <a:solidFill>
                  <a:schemeClr val="bg1"/>
                </a:solidFill>
              </a:rPr>
              <a:t>патча</a:t>
            </a:r>
            <a:r>
              <a:rPr lang="ru-RU" sz="2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900" b="1" dirty="0">
                <a:solidFill>
                  <a:schemeClr val="bg1"/>
                </a:solidFill>
              </a:rPr>
              <a:t>Полученная последовательность обрабатывается стандартным </a:t>
            </a:r>
            <a:r>
              <a:rPr lang="ru-RU" sz="2900" b="1" dirty="0" err="1">
                <a:solidFill>
                  <a:schemeClr val="bg1"/>
                </a:solidFill>
              </a:rPr>
              <a:t>трансформером</a:t>
            </a:r>
            <a:r>
              <a:rPr lang="ru-RU" sz="2900" dirty="0">
                <a:solidFill>
                  <a:schemeClr val="bg1"/>
                </a:solidFill>
              </a:rPr>
              <a:t>:  модель обучается определять, какие части изображения наиболее важны для выполнения конкретной задачи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6912" y="4804150"/>
            <a:ext cx="3815188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000" dirty="0">
                <a:solidFill>
                  <a:schemeClr val="bg1"/>
                </a:solidFill>
              </a:rPr>
              <a:t>"</a:t>
            </a:r>
            <a:r>
              <a:rPr lang="ru-RU" sz="2000" dirty="0" err="1">
                <a:solidFill>
                  <a:schemeClr val="bg1"/>
                </a:solidFill>
              </a:rPr>
              <a:t>An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Image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is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Worth</a:t>
            </a:r>
            <a:r>
              <a:rPr lang="ru-RU" sz="2000" dirty="0">
                <a:solidFill>
                  <a:schemeClr val="bg1"/>
                </a:solidFill>
              </a:rPr>
              <a:t> 16x16 </a:t>
            </a:r>
            <a:r>
              <a:rPr lang="ru-RU" sz="2000" dirty="0" err="1">
                <a:solidFill>
                  <a:schemeClr val="bg1"/>
                </a:solidFill>
              </a:rPr>
              <a:t>Words</a:t>
            </a:r>
            <a:r>
              <a:rPr lang="ru-RU" sz="2000" dirty="0">
                <a:solidFill>
                  <a:schemeClr val="bg1"/>
                </a:solidFill>
              </a:rPr>
              <a:t>" (</a:t>
            </a:r>
            <a:r>
              <a:rPr lang="ru-RU" sz="2000" dirty="0" err="1">
                <a:solidFill>
                  <a:schemeClr val="bg1"/>
                </a:solidFill>
              </a:rPr>
              <a:t>Dosovitskiy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et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al</a:t>
            </a:r>
            <a:r>
              <a:rPr lang="ru-RU" sz="2000" dirty="0">
                <a:solidFill>
                  <a:schemeClr val="bg1"/>
                </a:solidFill>
              </a:rPr>
              <a:t>., 2020)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81075" y="666463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https://habr.com/ru/search/?target_type=posts&amp;order=relevance&amp;q=[vision+transformer]</a:t>
            </a:r>
          </a:p>
        </p:txBody>
      </p:sp>
      <p:pic>
        <p:nvPicPr>
          <p:cNvPr id="1026" name="Picture 2" descr="https://miro.medium.com/v2/resize:fit:803/1*SoXHGxDPUqFQHFbJKYoVL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8" b="4577"/>
          <a:stretch/>
        </p:blipFill>
        <p:spPr bwMode="auto">
          <a:xfrm>
            <a:off x="6870700" y="3736621"/>
            <a:ext cx="4864448" cy="30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8605377" y="6533834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/>
              <a:t>https://github.com/lucidrains/vit-pytorch</a:t>
            </a:r>
          </a:p>
        </p:txBody>
      </p:sp>
    </p:spTree>
    <p:extLst>
      <p:ext uri="{BB962C8B-B14F-4D97-AF65-F5344CB8AC3E}">
        <p14:creationId xmlns:p14="http://schemas.microsoft.com/office/powerpoint/2010/main" val="14426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62225" y="3713367"/>
            <a:ext cx="6720840" cy="30341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Архитектуры </a:t>
            </a:r>
            <a:r>
              <a:rPr lang="ru-RU" sz="4800" b="1" dirty="0" err="1">
                <a:solidFill>
                  <a:schemeClr val="bg1"/>
                </a:solidFill>
              </a:rPr>
              <a:t>трансформеры</a:t>
            </a:r>
            <a:r>
              <a:rPr lang="en-US" sz="4800" b="1" dirty="0">
                <a:solidFill>
                  <a:schemeClr val="bg1"/>
                </a:solidFill>
              </a:rPr>
              <a:t> - VIT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1449" y="952500"/>
            <a:ext cx="11744325" cy="362712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200" b="1" dirty="0">
                <a:solidFill>
                  <a:schemeClr val="bg1"/>
                </a:solidFill>
              </a:rPr>
              <a:t>Архитектура </a:t>
            </a:r>
            <a:r>
              <a:rPr lang="ru-RU" sz="2200" b="1" dirty="0" err="1">
                <a:solidFill>
                  <a:schemeClr val="bg1"/>
                </a:solidFill>
              </a:rPr>
              <a:t>ViT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- переосмысление архитектуры BERT для обработки естественных языков.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b="1" dirty="0">
                <a:solidFill>
                  <a:schemeClr val="bg1"/>
                </a:solidFill>
              </a:rPr>
              <a:t>В основе архитектуры слой много-</a:t>
            </a:r>
            <a:r>
              <a:rPr lang="ru-RU" altLang="ru-RU" sz="2200" b="1" dirty="0" err="1">
                <a:solidFill>
                  <a:schemeClr val="bg1"/>
                </a:solidFill>
              </a:rPr>
              <a:t>голового</a:t>
            </a:r>
            <a:r>
              <a:rPr lang="ru-RU" altLang="ru-RU" sz="2200" b="1" dirty="0">
                <a:solidFill>
                  <a:schemeClr val="bg1"/>
                </a:solidFill>
              </a:rPr>
              <a:t> </a:t>
            </a:r>
            <a:r>
              <a:rPr lang="ru-RU" altLang="ru-RU" sz="2200" b="1" dirty="0" err="1">
                <a:solidFill>
                  <a:schemeClr val="bg1"/>
                </a:solidFill>
              </a:rPr>
              <a:t>самовнимания</a:t>
            </a:r>
            <a:r>
              <a:rPr lang="ru-RU" altLang="ru-RU" sz="2200" b="1" dirty="0">
                <a:solidFill>
                  <a:schemeClr val="bg1"/>
                </a:solidFill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200" u="sng" dirty="0">
                <a:solidFill>
                  <a:schemeClr val="bg1"/>
                </a:solidFill>
              </a:rPr>
              <a:t>Модель полностью </a:t>
            </a:r>
            <a:r>
              <a:rPr lang="ru-RU" altLang="ru-RU" sz="2200" u="sng" dirty="0" err="1">
                <a:solidFill>
                  <a:schemeClr val="bg1"/>
                </a:solidFill>
              </a:rPr>
              <a:t>полносвязная</a:t>
            </a:r>
            <a:r>
              <a:rPr lang="ru-RU" altLang="ru-RU" sz="2200" u="sng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Модель показала точность 88,5 % по методу top-1 на наборе данных </a:t>
            </a:r>
            <a:r>
              <a:rPr lang="ru-RU" altLang="ru-RU" sz="2000" dirty="0" err="1">
                <a:solidFill>
                  <a:schemeClr val="bg1"/>
                </a:solidFill>
              </a:rPr>
              <a:t>ImageNet</a:t>
            </a:r>
            <a:endParaRPr lang="ru-RU" altLang="ru-RU" sz="2000" dirty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chemeClr val="bg1"/>
                </a:solidFill>
              </a:rPr>
              <a:t>Модель </a:t>
            </a:r>
            <a:r>
              <a:rPr lang="ru-RU" altLang="ru-RU" sz="2000" dirty="0" err="1">
                <a:solidFill>
                  <a:schemeClr val="bg1"/>
                </a:solidFill>
              </a:rPr>
              <a:t>предобучена</a:t>
            </a:r>
            <a:r>
              <a:rPr lang="ru-RU" altLang="ru-RU" sz="2000" dirty="0">
                <a:solidFill>
                  <a:schemeClr val="bg1"/>
                </a:solidFill>
              </a:rPr>
              <a:t> на наборе JFT-300M (набор с 300 млн. изображений.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В случае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предобучения</a:t>
            </a:r>
            <a:r>
              <a:rPr lang="ru-RU" altLang="ru-RU" dirty="0">
                <a:solidFill>
                  <a:schemeClr val="bg1"/>
                </a:solidFill>
              </a:rPr>
              <a:t> на небольших наборах данных (менее 14 млн изображений) точность модели </a:t>
            </a:r>
            <a:r>
              <a:rPr lang="ru-RU" altLang="ru-RU" dirty="0" err="1">
                <a:solidFill>
                  <a:schemeClr val="bg1"/>
                </a:solidFill>
              </a:rPr>
              <a:t>ViT</a:t>
            </a:r>
            <a:r>
              <a:rPr lang="ru-RU" altLang="ru-RU" dirty="0">
                <a:solidFill>
                  <a:schemeClr val="bg1"/>
                </a:solidFill>
              </a:rPr>
              <a:t> значительно снижается (примерно до 75%).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bg1"/>
                </a:solidFill>
              </a:rPr>
              <a:t>Число параметров </a:t>
            </a:r>
            <a:r>
              <a:rPr lang="ru-RU" altLang="ru-RU" dirty="0" err="1">
                <a:solidFill>
                  <a:schemeClr val="bg1"/>
                </a:solidFill>
              </a:rPr>
              <a:t>ViT</a:t>
            </a:r>
            <a:r>
              <a:rPr lang="ru-RU" altLang="ru-RU" dirty="0">
                <a:solidFill>
                  <a:schemeClr val="bg1"/>
                </a:solidFill>
              </a:rPr>
              <a:t> в 10 раз выше чем для </a:t>
            </a:r>
            <a:r>
              <a:rPr lang="ru-RU" altLang="ru-RU" dirty="0" err="1">
                <a:solidFill>
                  <a:schemeClr val="bg1"/>
                </a:solidFill>
              </a:rPr>
              <a:t>сверточной</a:t>
            </a:r>
            <a:r>
              <a:rPr lang="ru-RU" altLang="ru-RU" dirty="0">
                <a:solidFill>
                  <a:schemeClr val="bg1"/>
                </a:solidFill>
              </a:rPr>
              <a:t> сети (~ 600 </a:t>
            </a:r>
            <a:r>
              <a:rPr lang="ru-RU" altLang="ru-RU" dirty="0" smtClean="0">
                <a:solidFill>
                  <a:schemeClr val="bg1"/>
                </a:solidFill>
              </a:rPr>
              <a:t>млн. </a:t>
            </a:r>
            <a:r>
              <a:rPr lang="ru-RU" altLang="ru-RU" dirty="0">
                <a:solidFill>
                  <a:schemeClr val="bg1"/>
                </a:solidFill>
              </a:rPr>
              <a:t>параметров).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ru-RU" sz="1800" dirty="0">
              <a:solidFill>
                <a:srgbClr val="000000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3FC4208-8440-B61B-98DA-13944F79768D}"/>
              </a:ext>
            </a:extLst>
          </p:cNvPr>
          <p:cNvGrpSpPr/>
          <p:nvPr/>
        </p:nvGrpSpPr>
        <p:grpSpPr>
          <a:xfrm>
            <a:off x="9414923" y="3750854"/>
            <a:ext cx="2233469" cy="2996670"/>
            <a:chOff x="7867436" y="3748534"/>
            <a:chExt cx="2233469" cy="299667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7867436" y="3834150"/>
              <a:ext cx="2233469" cy="2911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93" y="4032250"/>
              <a:ext cx="1334390" cy="25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9" name="TextBox 8"/>
            <p:cNvSpPr txBox="1"/>
            <p:nvPr/>
          </p:nvSpPr>
          <p:spPr>
            <a:xfrm>
              <a:off x="7929880" y="374853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Блок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трансформер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262" y="3713367"/>
            <a:ext cx="5812183" cy="31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4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Достоинства трансформеров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0" y="860167"/>
            <a:ext cx="12019280" cy="5695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2925" lvl="2" indent="-285750">
              <a:lnSpc>
                <a:spcPct val="100000"/>
              </a:lnSpc>
              <a:spcBef>
                <a:spcPts val="600"/>
              </a:spcBef>
            </a:pPr>
            <a:r>
              <a:rPr lang="ru-RU" sz="2400" b="1" dirty="0">
                <a:solidFill>
                  <a:schemeClr val="bg1"/>
                </a:solidFill>
              </a:rPr>
              <a:t>Глобальное внимание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построение сложных зависимостей между признаками локальных участков изображения независимо от их взаимного расположения.    </a:t>
            </a:r>
          </a:p>
          <a:p>
            <a:pPr marL="542925" lvl="1" indent="-285750">
              <a:lnSpc>
                <a:spcPct val="100000"/>
              </a:lnSpc>
              <a:spcBef>
                <a:spcPts val="600"/>
              </a:spcBef>
            </a:pPr>
            <a:r>
              <a:rPr lang="ru-RU" b="1" dirty="0">
                <a:solidFill>
                  <a:schemeClr val="bg1"/>
                </a:solidFill>
              </a:rPr>
              <a:t>Преимущества при </a:t>
            </a:r>
            <a:r>
              <a:rPr lang="ru-RU" b="1" dirty="0" err="1">
                <a:solidFill>
                  <a:schemeClr val="bg1"/>
                </a:solidFill>
              </a:rPr>
              <a:t>предобучении</a:t>
            </a:r>
            <a:r>
              <a:rPr lang="ru-RU" b="1" dirty="0">
                <a:solidFill>
                  <a:schemeClr val="bg1"/>
                </a:solidFill>
              </a:rPr>
              <a:t>/масштабировании - </a:t>
            </a:r>
            <a:r>
              <a:rPr lang="ru-RU" dirty="0" err="1">
                <a:solidFill>
                  <a:schemeClr val="bg1"/>
                </a:solidFill>
              </a:rPr>
              <a:t>Трансформеры</a:t>
            </a:r>
            <a:r>
              <a:rPr lang="ru-RU" dirty="0">
                <a:solidFill>
                  <a:schemeClr val="bg1"/>
                </a:solidFill>
              </a:rPr>
              <a:t> позволят обучать модели с значительно увеличенным числом параметров. Это дает возможность обучаться на больших наборах данных, таких как JFT-300M / </a:t>
            </a:r>
            <a:r>
              <a:rPr lang="en-US" dirty="0">
                <a:solidFill>
                  <a:schemeClr val="bg1"/>
                </a:solidFill>
              </a:rPr>
              <a:t>JFT-3B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lnSpc>
                <a:spcPct val="100000"/>
              </a:lnSpc>
              <a:spcBef>
                <a:spcPts val="600"/>
              </a:spcBef>
            </a:pPr>
            <a:r>
              <a:rPr lang="ru-RU" sz="2200" b="1" dirty="0">
                <a:solidFill>
                  <a:schemeClr val="bg1"/>
                </a:solidFill>
              </a:rPr>
              <a:t>Путь повышения точности и обобщающей способности за счет </a:t>
            </a:r>
            <a:r>
              <a:rPr lang="ru-RU" sz="2200" b="1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.    </a:t>
            </a:r>
          </a:p>
          <a:p>
            <a:pPr marL="1657350" lvl="3" indent="-285750">
              <a:lnSpc>
                <a:spcPct val="100000"/>
              </a:lnSpc>
              <a:spcBef>
                <a:spcPts val="600"/>
              </a:spcBef>
            </a:pPr>
            <a:r>
              <a:rPr lang="en-US" sz="2200" b="1" dirty="0">
                <a:solidFill>
                  <a:schemeClr val="bg1"/>
                </a:solidFill>
              </a:rPr>
              <a:t>Self-supervised </a:t>
            </a:r>
            <a:r>
              <a:rPr lang="en-US" sz="2200" b="1" dirty="0" err="1">
                <a:solidFill>
                  <a:schemeClr val="bg1"/>
                </a:solidFill>
              </a:rPr>
              <a:t>pretraining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- </a:t>
            </a:r>
            <a:r>
              <a:rPr lang="ru-RU" sz="2200" dirty="0">
                <a:solidFill>
                  <a:schemeClr val="bg1"/>
                </a:solidFill>
              </a:rPr>
              <a:t>Возможность для некоторых архитектур </a:t>
            </a:r>
            <a:r>
              <a:rPr lang="ru-RU" sz="2200" dirty="0" err="1">
                <a:solidFill>
                  <a:schemeClr val="bg1"/>
                </a:solidFill>
              </a:rPr>
              <a:t>предобучения</a:t>
            </a:r>
            <a:r>
              <a:rPr lang="ru-RU" sz="2200" dirty="0">
                <a:solidFill>
                  <a:schemeClr val="bg1"/>
                </a:solidFill>
              </a:rPr>
              <a:t> на не размеченных данных. </a:t>
            </a:r>
          </a:p>
          <a:p>
            <a:pPr marL="1657350" lvl="3" indent="-285750"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Предобучение</a:t>
            </a:r>
            <a:r>
              <a:rPr lang="ru-RU" sz="2200" dirty="0">
                <a:solidFill>
                  <a:schemeClr val="bg1"/>
                </a:solidFill>
              </a:rPr>
              <a:t> баз разметки потенциально способствует повышению выразительной силы (сложности признаков) и обобщающей способности нейронной сети.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b="1" dirty="0" err="1">
                <a:solidFill>
                  <a:schemeClr val="bg1"/>
                </a:solidFill>
              </a:rPr>
              <a:t>Мультимодальность</a:t>
            </a:r>
            <a:r>
              <a:rPr lang="ru-RU" dirty="0">
                <a:solidFill>
                  <a:schemeClr val="bg1"/>
                </a:solidFill>
              </a:rPr>
              <a:t> – </a:t>
            </a:r>
            <a:r>
              <a:rPr lang="ru-RU" dirty="0" err="1">
                <a:solidFill>
                  <a:schemeClr val="bg1"/>
                </a:solidFill>
              </a:rPr>
              <a:t>трансформеры</a:t>
            </a:r>
            <a:r>
              <a:rPr lang="ru-RU" dirty="0">
                <a:solidFill>
                  <a:schemeClr val="bg1"/>
                </a:solidFill>
              </a:rPr>
              <a:t> могут эффективно работать  с любыми модальностями вместе за счет своей универсальности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b="1" dirty="0" err="1">
                <a:solidFill>
                  <a:schemeClr val="bg1"/>
                </a:solidFill>
              </a:rPr>
              <a:t>Параллелизация</a:t>
            </a:r>
            <a:r>
              <a:rPr lang="ru-RU" b="1"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блок </a:t>
            </a:r>
            <a:r>
              <a:rPr lang="ru-RU" dirty="0" err="1">
                <a:solidFill>
                  <a:schemeClr val="bg1"/>
                </a:solidFill>
              </a:rPr>
              <a:t>трансформер</a:t>
            </a:r>
            <a:r>
              <a:rPr lang="ru-RU" dirty="0">
                <a:solidFill>
                  <a:schemeClr val="bg1"/>
                </a:solidFill>
              </a:rPr>
              <a:t> еще лучше адаптирован к структуре </a:t>
            </a:r>
            <a:r>
              <a:rPr lang="en-US" dirty="0" smtClean="0">
                <a:solidFill>
                  <a:schemeClr val="bg1"/>
                </a:solidFill>
              </a:rPr>
              <a:t>GPU/TPU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05378" y="6463784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https://habr.com/ru/articles/591779/</a:t>
            </a:r>
          </a:p>
        </p:txBody>
      </p:sp>
    </p:spTree>
    <p:extLst>
      <p:ext uri="{BB962C8B-B14F-4D97-AF65-F5344CB8AC3E}">
        <p14:creationId xmlns:p14="http://schemas.microsoft.com/office/powerpoint/2010/main" val="6098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</a:rPr>
              <a:t>Замена рецептивному полю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219075" y="952500"/>
            <a:ext cx="11800205" cy="569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 smtClean="0">
                <a:solidFill>
                  <a:schemeClr val="bg1"/>
                </a:solidFill>
              </a:rPr>
              <a:t>В С</a:t>
            </a:r>
            <a:r>
              <a:rPr lang="en-US" sz="2000" b="1" dirty="0" smtClean="0">
                <a:solidFill>
                  <a:schemeClr val="bg1"/>
                </a:solidFill>
              </a:rPr>
              <a:t>NN </a:t>
            </a:r>
            <a:r>
              <a:rPr lang="ru-RU" sz="2000" b="1" dirty="0" smtClean="0">
                <a:solidFill>
                  <a:schemeClr val="bg1"/>
                </a:solidFill>
              </a:rPr>
              <a:t>п</a:t>
            </a:r>
            <a:r>
              <a:rPr lang="ru-RU" sz="2000" dirty="0" smtClean="0">
                <a:solidFill>
                  <a:schemeClr val="bg1"/>
                </a:solidFill>
              </a:rPr>
              <a:t>о </a:t>
            </a:r>
            <a:r>
              <a:rPr lang="ru-RU" sz="2000" dirty="0">
                <a:solidFill>
                  <a:schemeClr val="bg1"/>
                </a:solidFill>
              </a:rPr>
              <a:t>мере углубления в сеть (с учётом </a:t>
            </a:r>
            <a:r>
              <a:rPr lang="ru-RU" sz="2000" dirty="0" err="1">
                <a:solidFill>
                  <a:schemeClr val="bg1"/>
                </a:solidFill>
              </a:rPr>
              <a:t>stride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pooling</a:t>
            </a:r>
            <a:r>
              <a:rPr lang="ru-RU" sz="2000" dirty="0">
                <a:solidFill>
                  <a:schemeClr val="bg1"/>
                </a:solidFill>
              </a:rPr>
              <a:t> и т.п.) рецептивное поле растёт локально и последовательно, часто линейно </a:t>
            </a:r>
            <a:r>
              <a:rPr lang="ru-RU" sz="2000" dirty="0" smtClean="0">
                <a:solidFill>
                  <a:schemeClr val="bg1"/>
                </a:solidFill>
              </a:rPr>
              <a:t>(в </a:t>
            </a:r>
            <a:r>
              <a:rPr lang="ru-RU" sz="2000" dirty="0">
                <a:solidFill>
                  <a:schemeClr val="bg1"/>
                </a:solidFill>
              </a:rPr>
              <a:t>зависимости от </a:t>
            </a:r>
            <a:r>
              <a:rPr lang="ru-RU" sz="2000" dirty="0" smtClean="0">
                <a:solidFill>
                  <a:schemeClr val="bg1"/>
                </a:solidFill>
              </a:rPr>
              <a:t>архитектуры).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000" dirty="0">
                <a:solidFill>
                  <a:schemeClr val="bg1"/>
                </a:solidFill>
              </a:rPr>
              <a:t>	</a:t>
            </a:r>
            <a:r>
              <a:rPr lang="ru-RU" sz="2000" dirty="0" smtClean="0">
                <a:solidFill>
                  <a:schemeClr val="bg1"/>
                </a:solidFill>
              </a:rPr>
              <a:t>Ранние </a:t>
            </a:r>
            <a:r>
              <a:rPr lang="ru-RU" sz="2000" dirty="0">
                <a:solidFill>
                  <a:schemeClr val="bg1"/>
                </a:solidFill>
              </a:rPr>
              <a:t>слои CNN видят только локальную информацию — края, текстуры, простые паттерны.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100" b="1" i="1" dirty="0" smtClean="0">
                <a:solidFill>
                  <a:schemeClr val="bg1"/>
                </a:solidFill>
              </a:rPr>
              <a:t>VIT</a:t>
            </a:r>
            <a:r>
              <a:rPr lang="ru-RU" sz="2100" b="1" i="1" dirty="0" smtClean="0">
                <a:solidFill>
                  <a:schemeClr val="bg1"/>
                </a:solidFill>
              </a:rPr>
              <a:t> </a:t>
            </a:r>
            <a:r>
              <a:rPr lang="ru-RU" sz="2100" b="1" i="1" dirty="0">
                <a:solidFill>
                  <a:schemeClr val="bg1"/>
                </a:solidFill>
              </a:rPr>
              <a:t>отказывается от локальных свёрток</a:t>
            </a:r>
            <a:r>
              <a:rPr lang="ru-RU" sz="2100" i="1" dirty="0">
                <a:solidFill>
                  <a:schemeClr val="bg1"/>
                </a:solidFill>
              </a:rPr>
              <a:t> в пользу глобального </a:t>
            </a:r>
            <a:r>
              <a:rPr lang="ru-RU" sz="2100" i="1" dirty="0" err="1">
                <a:solidFill>
                  <a:schemeClr val="bg1"/>
                </a:solidFill>
              </a:rPr>
              <a:t>self-attention</a:t>
            </a:r>
            <a:r>
              <a:rPr lang="ru-RU" sz="2100" i="1" dirty="0">
                <a:solidFill>
                  <a:schemeClr val="bg1"/>
                </a:solidFill>
              </a:rPr>
              <a:t>, что позволяет модели напрямую моделировать зависимости между любыми частями изображения — и именно это стало ключом к новому скачку в производительности на крупных наборах данных.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endParaRPr lang="ru-RU" sz="26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21879" y="6488668"/>
            <a:ext cx="4511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https://theaisummer.com/vision-transformer/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visualizing-conv-filters-vs-v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6" y="3037491"/>
            <a:ext cx="6075203" cy="28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171961" y="6488668"/>
            <a:ext cx="4408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https://cs231n.github.io/understanding-cnn/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11340" y="5710118"/>
            <a:ext cx="6161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VIT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smtClean="0">
                <a:solidFill>
                  <a:schemeClr val="bg1"/>
                </a:solidFill>
              </a:rPr>
              <a:t>в первых слоях дает менее плавные </a:t>
            </a:r>
            <a:r>
              <a:rPr lang="ru-RU" i="1" dirty="0" err="1" smtClean="0">
                <a:solidFill>
                  <a:schemeClr val="bg1"/>
                </a:solidFill>
              </a:rPr>
              <a:t>фичи</a:t>
            </a:r>
            <a:r>
              <a:rPr lang="ru-RU" i="1" dirty="0" smtClean="0">
                <a:solidFill>
                  <a:schemeClr val="bg1"/>
                </a:solidFill>
              </a:rPr>
              <a:t>, но более разнообразные – хуже сходимость сети, но выше мощность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398427" y="3566868"/>
            <a:ext cx="5491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Ключевое свойство </a:t>
            </a:r>
            <a:r>
              <a:rPr lang="ru-RU" dirty="0" err="1" smtClean="0">
                <a:solidFill>
                  <a:schemeClr val="bg1"/>
                </a:solidFill>
              </a:rPr>
              <a:t>self-attention</a:t>
            </a:r>
            <a:r>
              <a:rPr lang="ru-RU" dirty="0" smtClean="0">
                <a:solidFill>
                  <a:schemeClr val="bg1"/>
                </a:solidFill>
              </a:rPr>
              <a:t> -</a:t>
            </a:r>
            <a:r>
              <a:rPr lang="ru-RU" dirty="0">
                <a:solidFill>
                  <a:schemeClr val="bg1"/>
                </a:solidFill>
              </a:rPr>
              <a:t> </a:t>
            </a:r>
            <a:r>
              <a:rPr lang="ru-RU" dirty="0" smtClean="0">
                <a:solidFill>
                  <a:schemeClr val="bg1"/>
                </a:solidFill>
              </a:rPr>
              <a:t>Любой пиксель </a:t>
            </a:r>
            <a:r>
              <a:rPr lang="ru-RU" dirty="0">
                <a:solidFill>
                  <a:schemeClr val="bg1"/>
                </a:solidFill>
              </a:rPr>
              <a:t>может напрямую взаимодействовать с любым другим </a:t>
            </a:r>
            <a:r>
              <a:rPr lang="ru-RU" dirty="0" err="1" smtClean="0">
                <a:solidFill>
                  <a:schemeClr val="bg1"/>
                </a:solidFill>
              </a:rPr>
              <a:t>пискелем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уже в первом слое.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95275" y="72215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Для хорошо обученной </a:t>
            </a:r>
            <a:r>
              <a:rPr lang="en-US" dirty="0" smtClean="0"/>
              <a:t>CNN -</a:t>
            </a:r>
            <a:r>
              <a:rPr lang="ru-RU" dirty="0" smtClean="0"/>
              <a:t> </a:t>
            </a:r>
            <a:r>
              <a:rPr lang="ru-RU" dirty="0"/>
              <a:t>часто демонстрируют хорошие и плавные фильтры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-11340" y="789402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Обратите внимание, что веса первого уровня очень приятные и плавные, что указывает на хорошую конвергенцию сети. Элементы управления цветом и оттенками серого сгруппированы, поскольку </a:t>
            </a:r>
            <a:r>
              <a:rPr lang="ru-RU" dirty="0" err="1"/>
              <a:t>AlexNet</a:t>
            </a:r>
            <a:r>
              <a:rPr lang="ru-RU" dirty="0"/>
              <a:t> содержит два отдельных потока обработки, и очевидным следствием такой архитектуры является то, что один поток обрабатывает высокочастотные элементы управления в оттенках серого, а другой - низкочастотные цветовые элементы.” ~ Курс </a:t>
            </a:r>
            <a:r>
              <a:rPr lang="ru-RU" dirty="0" err="1"/>
              <a:t>Стэнфордского</a:t>
            </a:r>
            <a:r>
              <a:rPr lang="ru-RU" dirty="0"/>
              <a:t> университета по CS231: </a:t>
            </a:r>
            <a:r>
              <a:rPr lang="ru-RU" dirty="0" err="1"/>
              <a:t>Визуализаци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-333375" y="105639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Таким образом, автор показал, что ранние представления слоев могут обладать схожими свойствами.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531133" y="4466653"/>
            <a:ext cx="5488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system-ui"/>
              </a:rPr>
              <a:t>Рецептивное 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поле одного 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пикселя 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в первом слое </a:t>
            </a:r>
            <a:r>
              <a:rPr lang="ru-RU" dirty="0" err="1">
                <a:solidFill>
                  <a:schemeClr val="bg1"/>
                </a:solidFill>
                <a:latin typeface="system-ui"/>
              </a:rPr>
              <a:t>ViT</a:t>
            </a:r>
            <a:r>
              <a:rPr lang="ru-RU" dirty="0">
                <a:solidFill>
                  <a:schemeClr val="bg1"/>
                </a:solidFill>
                <a:latin typeface="system-ui"/>
              </a:rPr>
              <a:t> — это </a:t>
            </a:r>
            <a:r>
              <a:rPr lang="ru-RU" dirty="0" err="1" smtClean="0">
                <a:solidFill>
                  <a:schemeClr val="bg1"/>
                </a:solidFill>
                <a:latin typeface="system-ui"/>
              </a:rPr>
              <a:t>всеь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system-ui"/>
              </a:rPr>
              <a:t>патч</a:t>
            </a:r>
            <a:r>
              <a:rPr lang="ru-RU" dirty="0" smtClean="0">
                <a:solidFill>
                  <a:schemeClr val="bg1"/>
                </a:solidFill>
                <a:latin typeface="system-ui"/>
              </a:rPr>
              <a:t> изображения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3333</Words>
  <Application>Microsoft Office PowerPoint</Application>
  <PresentationFormat>Широкоэкранный</PresentationFormat>
  <Paragraphs>527</Paragraphs>
  <Slides>58</Slides>
  <Notes>2</Notes>
  <HiddenSlides>20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58</vt:i4>
      </vt:variant>
    </vt:vector>
  </HeadingPairs>
  <TitlesOfParts>
    <vt:vector size="73" baseType="lpstr">
      <vt:lpstr>-apple-system</vt:lpstr>
      <vt:lpstr>Arial</vt:lpstr>
      <vt:lpstr>Calibri</vt:lpstr>
      <vt:lpstr>Calibri Light</vt:lpstr>
      <vt:lpstr>Cambria Math</vt:lpstr>
      <vt:lpstr>Courier New</vt:lpstr>
      <vt:lpstr>Inter</vt:lpstr>
      <vt:lpstr>Menlo</vt:lpstr>
      <vt:lpstr>SFMono-Regular</vt:lpstr>
      <vt:lpstr>source-serif-pro</vt:lpstr>
      <vt:lpstr>system-ui</vt:lpstr>
      <vt:lpstr>Work Sans</vt:lpstr>
      <vt:lpstr>Тема Office</vt:lpstr>
      <vt:lpstr>1_Тема Office</vt:lpstr>
      <vt:lpstr>2_Тема Office</vt:lpstr>
      <vt:lpstr>Презентация PowerPoint</vt:lpstr>
      <vt:lpstr>Ограничения сверточных сетей</vt:lpstr>
      <vt:lpstr>Ограничения сверточных сетей</vt:lpstr>
      <vt:lpstr>Ограничения сверточных сетей</vt:lpstr>
      <vt:lpstr>Свойства и Ограничения сверточных сетей</vt:lpstr>
      <vt:lpstr>Visual Transformer (VIT)</vt:lpstr>
      <vt:lpstr>Архитектуры трансформеры - VIT</vt:lpstr>
      <vt:lpstr>Достоинства трансформеров</vt:lpstr>
      <vt:lpstr>Замена рецептивному полю</vt:lpstr>
      <vt:lpstr>Достоинства трансформеров</vt:lpstr>
      <vt:lpstr>Достоинства трансформеров</vt:lpstr>
      <vt:lpstr>VIT. STEAM</vt:lpstr>
      <vt:lpstr>VIT. CLS token</vt:lpstr>
      <vt:lpstr>VIT. Positional Encoding</vt:lpstr>
      <vt:lpstr>VIT. Positional Encoding</vt:lpstr>
      <vt:lpstr>VIT. Positional Encoding</vt:lpstr>
      <vt:lpstr>VIT. STEAM</vt:lpstr>
      <vt:lpstr>VIT. Transformer blocks</vt:lpstr>
      <vt:lpstr>VIT. MultiHeadAttention</vt:lpstr>
      <vt:lpstr>VIT. Attention</vt:lpstr>
      <vt:lpstr>VIT. MultiHeadAttention</vt:lpstr>
      <vt:lpstr>VIT. Head part</vt:lpstr>
      <vt:lpstr>VIT. RMSNorm</vt:lpstr>
      <vt:lpstr>VIT. LayerNorm</vt:lpstr>
      <vt:lpstr>VIT. Gated MLP</vt:lpstr>
      <vt:lpstr>VIT. Векторизация патча</vt:lpstr>
      <vt:lpstr>VIT. MOE</vt:lpstr>
      <vt:lpstr>Трансформеры, полно-связные или сверточные сети</vt:lpstr>
      <vt:lpstr>MOBILE VIT</vt:lpstr>
      <vt:lpstr>Трансформеры, полно-связные или сверточные сети - Миксеры</vt:lpstr>
      <vt:lpstr>SWIN Transformer</vt:lpstr>
      <vt:lpstr>SWIN Transformer</vt:lpstr>
      <vt:lpstr>SWIN Transformer</vt:lpstr>
      <vt:lpstr>SWIN Transformer</vt:lpstr>
      <vt:lpstr>SWIN Transformer</vt:lpstr>
      <vt:lpstr>SWIN Transformer</vt:lpstr>
      <vt:lpstr>ConvNext</vt:lpstr>
      <vt:lpstr>ConvNext</vt:lpstr>
      <vt:lpstr>MOBILE VIT</vt:lpstr>
      <vt:lpstr>SWIN 2 Transformer</vt:lpstr>
      <vt:lpstr>SWIN 2 Transformer</vt:lpstr>
      <vt:lpstr>SWIN 2 Transformer</vt:lpstr>
      <vt:lpstr>DeiT Transformer</vt:lpstr>
      <vt:lpstr>DeiT Transformer</vt:lpstr>
      <vt:lpstr>ConvNext</vt:lpstr>
      <vt:lpstr>XCiT</vt:lpstr>
      <vt:lpstr>ViT-Lite.  </vt:lpstr>
      <vt:lpstr>ViT-Lite.  </vt:lpstr>
      <vt:lpstr>C Better Vision Transformer via Token Pooling and Attention Sharing  ut</vt:lpstr>
      <vt:lpstr>VOLO (Vision Outlooker for Visual Recognition) </vt:lpstr>
      <vt:lpstr>Презентация PowerPoint</vt:lpstr>
      <vt:lpstr>Трансформеры, полно-связные или сверточные сети</vt:lpstr>
      <vt:lpstr>Трансформеры, полно-связные или сверточные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семантической сегментации</dc:title>
  <dc:creator>Ронкин Михаил Владимирович</dc:creator>
  <cp:lastModifiedBy>Ронкин Михаил Владимирович</cp:lastModifiedBy>
  <cp:revision>171</cp:revision>
  <dcterms:created xsi:type="dcterms:W3CDTF">2021-12-17T14:01:26Z</dcterms:created>
  <dcterms:modified xsi:type="dcterms:W3CDTF">2025-11-18T15:51:55Z</dcterms:modified>
</cp:coreProperties>
</file>